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handoutMasterIdLst>
    <p:handoutMasterId r:id="rId12"/>
  </p:handout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28E3E341-9AE5-436B-B7D0-D58CC25A4072}"/>
              </a:ext>
            </a:extLst>
          </p:cNvPr>
          <p:cNvSpPr txBox="1">
            <a:spLocks noGrp="1"/>
          </p:cNvSpPr>
          <p:nvPr>
            <p:ph type="hdr" sz="quarter"/>
          </p:nvPr>
        </p:nvSpPr>
        <p:spPr>
          <a:xfrm>
            <a:off x="0" y="0"/>
            <a:ext cx="2976173" cy="456900"/>
          </a:xfrm>
          <a:prstGeom prst="rect">
            <a:avLst/>
          </a:prstGeom>
          <a:noFill/>
          <a:ln>
            <a:noFill/>
          </a:ln>
        </p:spPr>
        <p:txBody>
          <a:bodyPr vert="horz" wrap="square" lIns="78903" tIns="39452" rIns="78903" bIns="39452" anchorCtr="0" compatLnSpc="0">
            <a:noAutofit/>
          </a:bodyPr>
          <a:lstStyle/>
          <a:p>
            <a:pPr hangingPunct="0">
              <a:defRPr sz="1400"/>
            </a:pPr>
            <a:endParaRPr lang="ru-RU" sz="1200">
              <a:latin typeface="Liberation Sans" pitchFamily="18"/>
              <a:ea typeface="Noto Sans CJK SC" pitchFamily="2"/>
              <a:cs typeface="Lohit Devanagari" pitchFamily="2"/>
            </a:endParaRPr>
          </a:p>
        </p:txBody>
      </p:sp>
      <p:sp>
        <p:nvSpPr>
          <p:cNvPr id="3" name="Дата 2">
            <a:extLst>
              <a:ext uri="{FF2B5EF4-FFF2-40B4-BE49-F238E27FC236}">
                <a16:creationId xmlns:a16="http://schemas.microsoft.com/office/drawing/2014/main" id="{5E0F623D-FFD8-4AD8-8E26-D5685AD8CB4B}"/>
              </a:ext>
            </a:extLst>
          </p:cNvPr>
          <p:cNvSpPr txBox="1">
            <a:spLocks noGrp="1"/>
          </p:cNvSpPr>
          <p:nvPr>
            <p:ph type="dt" sz="quarter" idx="1"/>
          </p:nvPr>
        </p:nvSpPr>
        <p:spPr>
          <a:xfrm>
            <a:off x="3881795" y="0"/>
            <a:ext cx="2976173" cy="456900"/>
          </a:xfrm>
          <a:prstGeom prst="rect">
            <a:avLst/>
          </a:prstGeom>
          <a:noFill/>
          <a:ln>
            <a:noFill/>
          </a:ln>
        </p:spPr>
        <p:txBody>
          <a:bodyPr vert="horz" wrap="square" lIns="78903" tIns="39452" rIns="78903" bIns="39452" anchorCtr="0" compatLnSpc="0">
            <a:noAutofit/>
          </a:bodyPr>
          <a:lstStyle/>
          <a:p>
            <a:pPr algn="r" hangingPunct="0">
              <a:defRPr sz="1400"/>
            </a:pPr>
            <a:endParaRPr lang="ru-RU" sz="1200">
              <a:latin typeface="Liberation Sans" pitchFamily="18"/>
              <a:ea typeface="Noto Sans CJK SC" pitchFamily="2"/>
              <a:cs typeface="Lohit Devanagari" pitchFamily="2"/>
            </a:endParaRPr>
          </a:p>
        </p:txBody>
      </p:sp>
      <p:sp>
        <p:nvSpPr>
          <p:cNvPr id="4" name="Нижний колонтитул 3">
            <a:extLst>
              <a:ext uri="{FF2B5EF4-FFF2-40B4-BE49-F238E27FC236}">
                <a16:creationId xmlns:a16="http://schemas.microsoft.com/office/drawing/2014/main" id="{1DBF7B61-CD7C-44B8-9651-CF800365E2D6}"/>
              </a:ext>
            </a:extLst>
          </p:cNvPr>
          <p:cNvSpPr txBox="1">
            <a:spLocks noGrp="1"/>
          </p:cNvSpPr>
          <p:nvPr>
            <p:ph type="ftr" sz="quarter" idx="2"/>
          </p:nvPr>
        </p:nvSpPr>
        <p:spPr>
          <a:xfrm>
            <a:off x="0" y="8686952"/>
            <a:ext cx="2976173" cy="456900"/>
          </a:xfrm>
          <a:prstGeom prst="rect">
            <a:avLst/>
          </a:prstGeom>
          <a:noFill/>
          <a:ln>
            <a:noFill/>
          </a:ln>
        </p:spPr>
        <p:txBody>
          <a:bodyPr vert="horz" wrap="square" lIns="78903" tIns="39452" rIns="78903" bIns="39452" anchor="b" anchorCtr="0" compatLnSpc="0">
            <a:noAutofit/>
          </a:bodyPr>
          <a:lstStyle/>
          <a:p>
            <a:pPr hangingPunct="0">
              <a:defRPr sz="1400"/>
            </a:pPr>
            <a:endParaRPr lang="ru-RU" sz="1200">
              <a:latin typeface="Liberation Sans" pitchFamily="18"/>
              <a:ea typeface="Noto Sans CJK SC" pitchFamily="2"/>
              <a:cs typeface="Lohit Devanagari" pitchFamily="2"/>
            </a:endParaRPr>
          </a:p>
        </p:txBody>
      </p:sp>
      <p:sp>
        <p:nvSpPr>
          <p:cNvPr id="5" name="Номер слайда 4">
            <a:extLst>
              <a:ext uri="{FF2B5EF4-FFF2-40B4-BE49-F238E27FC236}">
                <a16:creationId xmlns:a16="http://schemas.microsoft.com/office/drawing/2014/main" id="{EF52747F-2301-461C-9ED7-9AADE941F86B}"/>
              </a:ext>
            </a:extLst>
          </p:cNvPr>
          <p:cNvSpPr txBox="1">
            <a:spLocks noGrp="1"/>
          </p:cNvSpPr>
          <p:nvPr>
            <p:ph type="sldNum" sz="quarter" idx="3"/>
          </p:nvPr>
        </p:nvSpPr>
        <p:spPr>
          <a:xfrm>
            <a:off x="3881795" y="8686952"/>
            <a:ext cx="2976173" cy="456900"/>
          </a:xfrm>
          <a:prstGeom prst="rect">
            <a:avLst/>
          </a:prstGeom>
          <a:noFill/>
          <a:ln>
            <a:noFill/>
          </a:ln>
        </p:spPr>
        <p:txBody>
          <a:bodyPr vert="horz" wrap="square" lIns="78903" tIns="39452" rIns="78903" bIns="39452" anchor="b" anchorCtr="0" compatLnSpc="0">
            <a:noAutofit/>
          </a:bodyPr>
          <a:lstStyle/>
          <a:p>
            <a:pPr algn="r" hangingPunct="0">
              <a:defRPr sz="1400"/>
            </a:pPr>
            <a:fld id="{8104EF39-2301-4750-BAB1-78C068CAF36F}" type="slidenum">
              <a:t>‹#›</a:t>
            </a:fld>
            <a:endParaRPr lang="ru-RU" sz="1200">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626995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BD3B1A95-B5B6-429A-AF02-85450885BB2F}"/>
              </a:ext>
            </a:extLst>
          </p:cNvPr>
          <p:cNvSpPr>
            <a:spLocks noGrp="1" noRot="1" noChangeAspect="1"/>
          </p:cNvSpPr>
          <p:nvPr>
            <p:ph type="sldImg" idx="2"/>
          </p:nvPr>
        </p:nvSpPr>
        <p:spPr>
          <a:xfrm>
            <a:off x="216000" y="812520"/>
            <a:ext cx="7127279" cy="4008959"/>
          </a:xfrm>
          <a:prstGeom prst="rect">
            <a:avLst/>
          </a:prstGeom>
          <a:noFill/>
          <a:ln>
            <a:noFill/>
            <a:prstDash val="solid"/>
          </a:ln>
        </p:spPr>
      </p:sp>
      <p:sp>
        <p:nvSpPr>
          <p:cNvPr id="3" name="Заметки 2">
            <a:extLst>
              <a:ext uri="{FF2B5EF4-FFF2-40B4-BE49-F238E27FC236}">
                <a16:creationId xmlns:a16="http://schemas.microsoft.com/office/drawing/2014/main" id="{12759CDF-DA87-4936-B26D-76FCE3660051}"/>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ru-RU"/>
          </a:p>
        </p:txBody>
      </p:sp>
      <p:sp>
        <p:nvSpPr>
          <p:cNvPr id="4" name="Верхний колонтитул 3">
            <a:extLst>
              <a:ext uri="{FF2B5EF4-FFF2-40B4-BE49-F238E27FC236}">
                <a16:creationId xmlns:a16="http://schemas.microsoft.com/office/drawing/2014/main" id="{481A68A3-F330-49FF-A455-7B87B4DA92CB}"/>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ru-RU" sz="1400" kern="1200">
                <a:latin typeface="Liberation Serif" pitchFamily="18"/>
                <a:ea typeface="DejaVu Sans" pitchFamily="2"/>
                <a:cs typeface="Noto Sans" pitchFamily="2"/>
              </a:defRPr>
            </a:lvl1pPr>
          </a:lstStyle>
          <a:p>
            <a:pPr lvl="0"/>
            <a:endParaRPr lang="ru-RU"/>
          </a:p>
        </p:txBody>
      </p:sp>
      <p:sp>
        <p:nvSpPr>
          <p:cNvPr id="5" name="Дата 4">
            <a:extLst>
              <a:ext uri="{FF2B5EF4-FFF2-40B4-BE49-F238E27FC236}">
                <a16:creationId xmlns:a16="http://schemas.microsoft.com/office/drawing/2014/main" id="{74E335C2-9904-4465-9C4D-6BC3D4FA96C0}"/>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ru-RU" sz="1400" kern="1200">
                <a:latin typeface="Liberation Serif" pitchFamily="18"/>
                <a:ea typeface="DejaVu Sans" pitchFamily="2"/>
                <a:cs typeface="Noto Sans" pitchFamily="2"/>
              </a:defRPr>
            </a:lvl1pPr>
          </a:lstStyle>
          <a:p>
            <a:pPr lvl="0"/>
            <a:endParaRPr lang="ru-RU"/>
          </a:p>
        </p:txBody>
      </p:sp>
      <p:sp>
        <p:nvSpPr>
          <p:cNvPr id="6" name="Нижний колонтитул 5">
            <a:extLst>
              <a:ext uri="{FF2B5EF4-FFF2-40B4-BE49-F238E27FC236}">
                <a16:creationId xmlns:a16="http://schemas.microsoft.com/office/drawing/2014/main" id="{332D01C1-9593-4CFE-AD1E-363A00333691}"/>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ru-RU" sz="1400" kern="1200">
                <a:latin typeface="Liberation Serif" pitchFamily="18"/>
                <a:ea typeface="DejaVu Sans" pitchFamily="2"/>
                <a:cs typeface="Noto Sans" pitchFamily="2"/>
              </a:defRPr>
            </a:lvl1pPr>
          </a:lstStyle>
          <a:p>
            <a:pPr lvl="0"/>
            <a:endParaRPr lang="ru-RU"/>
          </a:p>
        </p:txBody>
      </p:sp>
      <p:sp>
        <p:nvSpPr>
          <p:cNvPr id="7" name="Номер слайда 6">
            <a:extLst>
              <a:ext uri="{FF2B5EF4-FFF2-40B4-BE49-F238E27FC236}">
                <a16:creationId xmlns:a16="http://schemas.microsoft.com/office/drawing/2014/main" id="{96DF00A9-7CFB-4963-920F-313F20FDC703}"/>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ru-RU" sz="1400" kern="1200">
                <a:latin typeface="Liberation Serif" pitchFamily="18"/>
                <a:ea typeface="DejaVu Sans" pitchFamily="2"/>
                <a:cs typeface="Noto Sans" pitchFamily="2"/>
              </a:defRPr>
            </a:lvl1pPr>
          </a:lstStyle>
          <a:p>
            <a:pPr lvl="0"/>
            <a:fld id="{1373AC53-F92F-41E5-A94D-51F87AC99DD3}" type="slidenum">
              <a:t>‹#›</a:t>
            </a:fld>
            <a:endParaRPr lang="ru-RU"/>
          </a:p>
        </p:txBody>
      </p:sp>
    </p:spTree>
    <p:extLst>
      <p:ext uri="{BB962C8B-B14F-4D97-AF65-F5344CB8AC3E}">
        <p14:creationId xmlns:p14="http://schemas.microsoft.com/office/powerpoint/2010/main" val="2711661326"/>
      </p:ext>
    </p:extLst>
  </p:cSld>
  <p:clrMap bg1="lt1" tx1="dk1" bg2="lt2" tx2="dk2" accent1="accent1" accent2="accent2" accent3="accent3" accent4="accent4" accent5="accent5" accent6="accent6" hlink="hlink" folHlink="folHlink"/>
  <p:notesStyle>
    <a:lvl1pPr marL="216000" marR="0" indent="-216000" hangingPunct="0">
      <a:tabLst/>
      <a:defRPr lang="ru-RU"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a:extLst>
              <a:ext uri="{FF2B5EF4-FFF2-40B4-BE49-F238E27FC236}">
                <a16:creationId xmlns:a16="http://schemas.microsoft.com/office/drawing/2014/main" id="{C7BBEFE3-19D6-4452-8F8F-5CDDC99C63C1}"/>
              </a:ext>
            </a:extLst>
          </p:cNvPr>
          <p:cNvSpPr txBox="1">
            <a:spLocks noGrp="1"/>
          </p:cNvSpPr>
          <p:nvPr>
            <p:ph type="sldNum" sz="quarter" idx="5"/>
          </p:nvPr>
        </p:nvSpPr>
        <p:spPr>
          <a:ln/>
        </p:spPr>
        <p:txBody>
          <a:bodyPr vert="horz" lIns="0" tIns="0" rIns="0" bIns="0" anchor="b" anchorCtr="0">
            <a:noAutofit/>
          </a:bodyPr>
          <a:lstStyle/>
          <a:p>
            <a:pPr lvl="0"/>
            <a:fld id="{572CD100-0848-4E11-BBE8-FC2EF4FFBF40}" type="slidenum">
              <a:t>1</a:t>
            </a:fld>
            <a:endParaRPr lang="ru-RU"/>
          </a:p>
        </p:txBody>
      </p:sp>
      <p:sp>
        <p:nvSpPr>
          <p:cNvPr id="2" name="Образ слайда 1">
            <a:extLst>
              <a:ext uri="{FF2B5EF4-FFF2-40B4-BE49-F238E27FC236}">
                <a16:creationId xmlns:a16="http://schemas.microsoft.com/office/drawing/2014/main" id="{931332BF-7B7B-4AF9-AD5E-8719C558F58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Заметки 2">
            <a:extLst>
              <a:ext uri="{FF2B5EF4-FFF2-40B4-BE49-F238E27FC236}">
                <a16:creationId xmlns:a16="http://schemas.microsoft.com/office/drawing/2014/main" id="{FEEE1EA2-55B5-4CB0-B8DE-9B81890CB205}"/>
              </a:ext>
            </a:extLst>
          </p:cNvPr>
          <p:cNvSpPr txBox="1">
            <a:spLocks noGrp="1"/>
          </p:cNvSpPr>
          <p:nvPr>
            <p:ph type="body" sz="quarter" idx="1"/>
          </p:nvPr>
        </p:nvSpPr>
        <p:spPr/>
        <p:txBody>
          <a:bodyPr vert="horz"/>
          <a:lstStyle/>
          <a:p>
            <a:pPr rtl="0"/>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a:extLst>
              <a:ext uri="{FF2B5EF4-FFF2-40B4-BE49-F238E27FC236}">
                <a16:creationId xmlns:a16="http://schemas.microsoft.com/office/drawing/2014/main" id="{B04EE291-0227-4EAC-89F5-C9C1CBE392FC}"/>
              </a:ext>
            </a:extLst>
          </p:cNvPr>
          <p:cNvSpPr txBox="1">
            <a:spLocks noGrp="1"/>
          </p:cNvSpPr>
          <p:nvPr>
            <p:ph type="sldNum" sz="quarter" idx="5"/>
          </p:nvPr>
        </p:nvSpPr>
        <p:spPr>
          <a:ln/>
        </p:spPr>
        <p:txBody>
          <a:bodyPr vert="horz" lIns="0" tIns="0" rIns="0" bIns="0" anchor="b" anchorCtr="0">
            <a:noAutofit/>
          </a:bodyPr>
          <a:lstStyle/>
          <a:p>
            <a:pPr lvl="0"/>
            <a:fld id="{3AFC0CC6-CC57-49B7-9816-2958173C46B9}" type="slidenum">
              <a:t>2</a:t>
            </a:fld>
            <a:endParaRPr lang="ru-RU"/>
          </a:p>
        </p:txBody>
      </p:sp>
      <p:sp>
        <p:nvSpPr>
          <p:cNvPr id="2" name="Образ слайда 1">
            <a:extLst>
              <a:ext uri="{FF2B5EF4-FFF2-40B4-BE49-F238E27FC236}">
                <a16:creationId xmlns:a16="http://schemas.microsoft.com/office/drawing/2014/main" id="{6366B666-13B5-4267-A515-96E29F0AD562}"/>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Заметки 2">
            <a:extLst>
              <a:ext uri="{FF2B5EF4-FFF2-40B4-BE49-F238E27FC236}">
                <a16:creationId xmlns:a16="http://schemas.microsoft.com/office/drawing/2014/main" id="{6A1F187D-4B07-49E2-A180-A6EE3818D525}"/>
              </a:ext>
            </a:extLst>
          </p:cNvPr>
          <p:cNvSpPr txBox="1">
            <a:spLocks noGrp="1"/>
          </p:cNvSpPr>
          <p:nvPr>
            <p:ph type="body" sz="quarter" idx="1"/>
          </p:nvPr>
        </p:nvSpPr>
        <p:spPr/>
        <p:txBody>
          <a:bodyPr vert="horz"/>
          <a:lstStyle/>
          <a:p>
            <a:pPr rtl="0"/>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a:extLst>
              <a:ext uri="{FF2B5EF4-FFF2-40B4-BE49-F238E27FC236}">
                <a16:creationId xmlns:a16="http://schemas.microsoft.com/office/drawing/2014/main" id="{98B8D6C0-8504-4CB6-B635-96DD0942D879}"/>
              </a:ext>
            </a:extLst>
          </p:cNvPr>
          <p:cNvSpPr txBox="1">
            <a:spLocks noGrp="1"/>
          </p:cNvSpPr>
          <p:nvPr>
            <p:ph type="sldNum" sz="quarter" idx="5"/>
          </p:nvPr>
        </p:nvSpPr>
        <p:spPr>
          <a:ln/>
        </p:spPr>
        <p:txBody>
          <a:bodyPr vert="horz" lIns="0" tIns="0" rIns="0" bIns="0" anchor="b" anchorCtr="0">
            <a:noAutofit/>
          </a:bodyPr>
          <a:lstStyle/>
          <a:p>
            <a:pPr lvl="0"/>
            <a:fld id="{B9260CB4-A69B-4EF2-B1A9-118CD0FA1E7E}" type="slidenum">
              <a:t>3</a:t>
            </a:fld>
            <a:endParaRPr lang="ru-RU"/>
          </a:p>
        </p:txBody>
      </p:sp>
      <p:sp>
        <p:nvSpPr>
          <p:cNvPr id="2" name="Образ слайда 1">
            <a:extLst>
              <a:ext uri="{FF2B5EF4-FFF2-40B4-BE49-F238E27FC236}">
                <a16:creationId xmlns:a16="http://schemas.microsoft.com/office/drawing/2014/main" id="{4290F90C-90F4-469A-86F3-FD018DFE7D2F}"/>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Заметки 2">
            <a:extLst>
              <a:ext uri="{FF2B5EF4-FFF2-40B4-BE49-F238E27FC236}">
                <a16:creationId xmlns:a16="http://schemas.microsoft.com/office/drawing/2014/main" id="{660792ED-C081-4032-BBD0-1BBF160BD00C}"/>
              </a:ext>
            </a:extLst>
          </p:cNvPr>
          <p:cNvSpPr txBox="1">
            <a:spLocks noGrp="1"/>
          </p:cNvSpPr>
          <p:nvPr>
            <p:ph type="body" sz="quarter" idx="1"/>
          </p:nvPr>
        </p:nvSpPr>
        <p:spPr/>
        <p:txBody>
          <a:bodyPr vert="horz"/>
          <a:lstStyle/>
          <a:p>
            <a:pPr rtl="0"/>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a:extLst>
              <a:ext uri="{FF2B5EF4-FFF2-40B4-BE49-F238E27FC236}">
                <a16:creationId xmlns:a16="http://schemas.microsoft.com/office/drawing/2014/main" id="{69885FBA-E7F4-48BA-94DC-486516196A02}"/>
              </a:ext>
            </a:extLst>
          </p:cNvPr>
          <p:cNvSpPr txBox="1">
            <a:spLocks noGrp="1"/>
          </p:cNvSpPr>
          <p:nvPr>
            <p:ph type="sldNum" sz="quarter" idx="5"/>
          </p:nvPr>
        </p:nvSpPr>
        <p:spPr>
          <a:ln/>
        </p:spPr>
        <p:txBody>
          <a:bodyPr vert="horz" lIns="0" tIns="0" rIns="0" bIns="0" anchor="b" anchorCtr="0">
            <a:noAutofit/>
          </a:bodyPr>
          <a:lstStyle/>
          <a:p>
            <a:pPr lvl="0"/>
            <a:fld id="{7C221EC0-B4F2-4BB9-B01C-4F31C661F51B}" type="slidenum">
              <a:t>4</a:t>
            </a:fld>
            <a:endParaRPr lang="ru-RU"/>
          </a:p>
        </p:txBody>
      </p:sp>
      <p:sp>
        <p:nvSpPr>
          <p:cNvPr id="2" name="Образ слайда 1">
            <a:extLst>
              <a:ext uri="{FF2B5EF4-FFF2-40B4-BE49-F238E27FC236}">
                <a16:creationId xmlns:a16="http://schemas.microsoft.com/office/drawing/2014/main" id="{32BA9B86-8D6F-49DF-951D-3F2A0F33274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Заметки 2">
            <a:extLst>
              <a:ext uri="{FF2B5EF4-FFF2-40B4-BE49-F238E27FC236}">
                <a16:creationId xmlns:a16="http://schemas.microsoft.com/office/drawing/2014/main" id="{712CC1D0-DF83-49D4-8B96-7970A5C28C6D}"/>
              </a:ext>
            </a:extLst>
          </p:cNvPr>
          <p:cNvSpPr txBox="1">
            <a:spLocks noGrp="1"/>
          </p:cNvSpPr>
          <p:nvPr>
            <p:ph type="body" sz="quarter" idx="1"/>
          </p:nvPr>
        </p:nvSpPr>
        <p:spPr/>
        <p:txBody>
          <a:bodyPr vert="horz"/>
          <a:lstStyle/>
          <a:p>
            <a:pPr rtl="0"/>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a:extLst>
              <a:ext uri="{FF2B5EF4-FFF2-40B4-BE49-F238E27FC236}">
                <a16:creationId xmlns:a16="http://schemas.microsoft.com/office/drawing/2014/main" id="{EA3B9DDF-927C-4745-8779-BF98E3BA04CD}"/>
              </a:ext>
            </a:extLst>
          </p:cNvPr>
          <p:cNvSpPr txBox="1">
            <a:spLocks noGrp="1"/>
          </p:cNvSpPr>
          <p:nvPr>
            <p:ph type="sldNum" sz="quarter" idx="5"/>
          </p:nvPr>
        </p:nvSpPr>
        <p:spPr>
          <a:ln/>
        </p:spPr>
        <p:txBody>
          <a:bodyPr vert="horz" lIns="0" tIns="0" rIns="0" bIns="0" anchor="b" anchorCtr="0">
            <a:noAutofit/>
          </a:bodyPr>
          <a:lstStyle/>
          <a:p>
            <a:pPr lvl="0"/>
            <a:fld id="{FAF1D8DA-18DF-41A6-9A46-773E19ECD5B4}" type="slidenum">
              <a:t>5</a:t>
            </a:fld>
            <a:endParaRPr lang="ru-RU"/>
          </a:p>
        </p:txBody>
      </p:sp>
      <p:sp>
        <p:nvSpPr>
          <p:cNvPr id="2" name="Образ слайда 1">
            <a:extLst>
              <a:ext uri="{FF2B5EF4-FFF2-40B4-BE49-F238E27FC236}">
                <a16:creationId xmlns:a16="http://schemas.microsoft.com/office/drawing/2014/main" id="{B76746C5-5397-48A1-B2C8-789A2289AA5F}"/>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Заметки 2">
            <a:extLst>
              <a:ext uri="{FF2B5EF4-FFF2-40B4-BE49-F238E27FC236}">
                <a16:creationId xmlns:a16="http://schemas.microsoft.com/office/drawing/2014/main" id="{C958F1CF-4A31-4CD9-9116-56EAAAC6DC35}"/>
              </a:ext>
            </a:extLst>
          </p:cNvPr>
          <p:cNvSpPr txBox="1">
            <a:spLocks noGrp="1"/>
          </p:cNvSpPr>
          <p:nvPr>
            <p:ph type="body" sz="quarter" idx="1"/>
          </p:nvPr>
        </p:nvSpPr>
        <p:spPr/>
        <p:txBody>
          <a:bodyPr vert="horz"/>
          <a:lstStyle/>
          <a:p>
            <a:pPr rtl="0"/>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D912BC83-C935-4A4E-82B3-DFD4C3E96D3B}"/>
              </a:ext>
            </a:extLst>
          </p:cNvPr>
          <p:cNvSpPr txBox="1">
            <a:spLocks noGrp="1"/>
          </p:cNvSpPr>
          <p:nvPr>
            <p:ph type="sldNum" sz="quarter" idx="8"/>
          </p:nvPr>
        </p:nvSpPr>
        <p:spPr>
          <a:xfrm>
            <a:off x="3884759" y="8685360"/>
            <a:ext cx="2971440" cy="458279"/>
          </a:xfrm>
        </p:spPr>
        <p:txBody>
          <a:bodyPr wrap="square" lIns="91440" tIns="45720" rIns="91440" bIns="45720"/>
          <a:lstStyle/>
          <a:p>
            <a:pPr lvl="0"/>
            <a:fld id="{83E13ACD-4319-4B70-B12E-31408227675B}" type="slidenum">
              <a:t>6</a:t>
            </a:fld>
            <a:endParaRPr lang="ru-RU" sz="1200">
              <a:highlight>
                <a:scrgbClr r="0" g="0" b="0">
                  <a:alpha val="0"/>
                </a:scrgbClr>
              </a:highlight>
            </a:endParaRPr>
          </a:p>
        </p:txBody>
      </p:sp>
      <p:sp>
        <p:nvSpPr>
          <p:cNvPr id="8" name="Номер слайда 6">
            <a:extLst>
              <a:ext uri="{FF2B5EF4-FFF2-40B4-BE49-F238E27FC236}">
                <a16:creationId xmlns:a16="http://schemas.microsoft.com/office/drawing/2014/main" id="{982CF1D5-8C39-436E-AF07-EFD067187CB8}"/>
              </a:ext>
            </a:extLst>
          </p:cNvPr>
          <p:cNvSpPr txBox="1">
            <a:spLocks noGrp="1"/>
          </p:cNvSpPr>
          <p:nvPr>
            <p:ph type="sldNum" sz="quarter" idx="5"/>
          </p:nvPr>
        </p:nvSpPr>
        <p:spPr>
          <a:ln/>
        </p:spPr>
        <p:txBody>
          <a:bodyPr vert="horz" lIns="0" tIns="0" rIns="0" bIns="0" anchor="b" anchorCtr="0">
            <a:noAutofit/>
          </a:bodyPr>
          <a:lstStyle/>
          <a:p>
            <a:pPr lvl="0"/>
            <a:fld id="{BB7992E4-58D9-4B9A-9BED-920E3369EF3F}" type="slidenum">
              <a:t>6</a:t>
            </a:fld>
            <a:endParaRPr lang="ru-RU"/>
          </a:p>
        </p:txBody>
      </p:sp>
      <p:sp>
        <p:nvSpPr>
          <p:cNvPr id="2" name="Образ слайда 1">
            <a:extLst>
              <a:ext uri="{FF2B5EF4-FFF2-40B4-BE49-F238E27FC236}">
                <a16:creationId xmlns:a16="http://schemas.microsoft.com/office/drawing/2014/main" id="{88312B11-CE0B-4BC4-8E17-927476FDFA2A}"/>
              </a:ext>
            </a:extLst>
          </p:cNvPr>
          <p:cNvSpPr>
            <a:spLocks noGrp="1" noRot="1" noChangeAspect="1" noResize="1"/>
          </p:cNvSpPr>
          <p:nvPr>
            <p:ph type="sldImg"/>
          </p:nvPr>
        </p:nvSpPr>
        <p:spPr>
          <a:xfrm>
            <a:off x="685800" y="1143000"/>
            <a:ext cx="5486400" cy="3086100"/>
          </a:xfrm>
          <a:solidFill>
            <a:srgbClr val="729FCF"/>
          </a:solidFill>
          <a:ln w="25400">
            <a:solidFill>
              <a:srgbClr val="3465A4"/>
            </a:solidFill>
            <a:prstDash val="solid"/>
          </a:ln>
        </p:spPr>
      </p:sp>
      <p:sp>
        <p:nvSpPr>
          <p:cNvPr id="3" name="Заметки 2">
            <a:extLst>
              <a:ext uri="{FF2B5EF4-FFF2-40B4-BE49-F238E27FC236}">
                <a16:creationId xmlns:a16="http://schemas.microsoft.com/office/drawing/2014/main" id="{8A37F2C1-13A5-4B50-96E2-C142F6E57A8E}"/>
              </a:ext>
            </a:extLst>
          </p:cNvPr>
          <p:cNvSpPr txBox="1">
            <a:spLocks noGrp="1"/>
          </p:cNvSpPr>
          <p:nvPr>
            <p:ph type="body" sz="quarter" idx="1"/>
          </p:nvPr>
        </p:nvSpPr>
        <p:spPr>
          <a:xfrm>
            <a:off x="685799" y="4400639"/>
            <a:ext cx="5486040" cy="3600000"/>
          </a:xfrm>
        </p:spPr>
        <p:txBody>
          <a:bodyPr vert="horz" wrap="square" lIns="91440" tIns="45720" rIns="91440" bIns="45720" anchor="t">
            <a:noAutofit/>
          </a:bodyPr>
          <a:lstStyle/>
          <a:p>
            <a:pPr rtl="0"/>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52CCB175-6EA0-49C6-BFDC-F44B06B84C34}"/>
              </a:ext>
            </a:extLst>
          </p:cNvPr>
          <p:cNvSpPr txBox="1">
            <a:spLocks noGrp="1"/>
          </p:cNvSpPr>
          <p:nvPr>
            <p:ph type="sldNum" sz="quarter" idx="8"/>
          </p:nvPr>
        </p:nvSpPr>
        <p:spPr>
          <a:xfrm>
            <a:off x="3884759" y="8685360"/>
            <a:ext cx="2971440" cy="458279"/>
          </a:xfrm>
        </p:spPr>
        <p:txBody>
          <a:bodyPr wrap="square" lIns="91440" tIns="45720" rIns="91440" bIns="45720"/>
          <a:lstStyle/>
          <a:p>
            <a:pPr lvl="0"/>
            <a:fld id="{C3E682DA-F3B3-443B-99F8-0A7494B37174}" type="slidenum">
              <a:t>7</a:t>
            </a:fld>
            <a:endParaRPr lang="ru-RU" sz="1200">
              <a:highlight>
                <a:scrgbClr r="0" g="0" b="0">
                  <a:alpha val="0"/>
                </a:scrgbClr>
              </a:highlight>
            </a:endParaRPr>
          </a:p>
        </p:txBody>
      </p:sp>
      <p:sp>
        <p:nvSpPr>
          <p:cNvPr id="8" name="Номер слайда 6">
            <a:extLst>
              <a:ext uri="{FF2B5EF4-FFF2-40B4-BE49-F238E27FC236}">
                <a16:creationId xmlns:a16="http://schemas.microsoft.com/office/drawing/2014/main" id="{A4993567-E1FD-4FFA-92F5-3B34B2449A33}"/>
              </a:ext>
            </a:extLst>
          </p:cNvPr>
          <p:cNvSpPr txBox="1">
            <a:spLocks noGrp="1"/>
          </p:cNvSpPr>
          <p:nvPr>
            <p:ph type="sldNum" sz="quarter" idx="5"/>
          </p:nvPr>
        </p:nvSpPr>
        <p:spPr>
          <a:ln/>
        </p:spPr>
        <p:txBody>
          <a:bodyPr vert="horz" lIns="0" tIns="0" rIns="0" bIns="0" anchor="b" anchorCtr="0">
            <a:noAutofit/>
          </a:bodyPr>
          <a:lstStyle/>
          <a:p>
            <a:pPr lvl="0"/>
            <a:fld id="{E5DC4A70-F066-4D92-83EE-DB0433618AFB}" type="slidenum">
              <a:t>7</a:t>
            </a:fld>
            <a:endParaRPr lang="ru-RU"/>
          </a:p>
        </p:txBody>
      </p:sp>
      <p:sp>
        <p:nvSpPr>
          <p:cNvPr id="2" name="Образ слайда 1">
            <a:extLst>
              <a:ext uri="{FF2B5EF4-FFF2-40B4-BE49-F238E27FC236}">
                <a16:creationId xmlns:a16="http://schemas.microsoft.com/office/drawing/2014/main" id="{6AE78A25-662A-47FD-B057-905251E0AFBE}"/>
              </a:ext>
            </a:extLst>
          </p:cNvPr>
          <p:cNvSpPr>
            <a:spLocks noGrp="1" noRot="1" noChangeAspect="1" noResize="1"/>
          </p:cNvSpPr>
          <p:nvPr>
            <p:ph type="sldImg"/>
          </p:nvPr>
        </p:nvSpPr>
        <p:spPr>
          <a:xfrm>
            <a:off x="685800" y="1143000"/>
            <a:ext cx="5486400" cy="3086100"/>
          </a:xfrm>
          <a:solidFill>
            <a:srgbClr val="729FCF"/>
          </a:solidFill>
          <a:ln w="25400">
            <a:solidFill>
              <a:srgbClr val="3465A4"/>
            </a:solidFill>
            <a:prstDash val="solid"/>
          </a:ln>
        </p:spPr>
      </p:sp>
      <p:sp>
        <p:nvSpPr>
          <p:cNvPr id="3" name="Заметки 2">
            <a:extLst>
              <a:ext uri="{FF2B5EF4-FFF2-40B4-BE49-F238E27FC236}">
                <a16:creationId xmlns:a16="http://schemas.microsoft.com/office/drawing/2014/main" id="{0D990FE0-E300-4BC7-B350-F48CF27951B8}"/>
              </a:ext>
            </a:extLst>
          </p:cNvPr>
          <p:cNvSpPr txBox="1">
            <a:spLocks noGrp="1"/>
          </p:cNvSpPr>
          <p:nvPr>
            <p:ph type="body" sz="quarter" idx="1"/>
          </p:nvPr>
        </p:nvSpPr>
        <p:spPr>
          <a:xfrm>
            <a:off x="685799" y="4400639"/>
            <a:ext cx="5486040" cy="3600000"/>
          </a:xfrm>
        </p:spPr>
        <p:txBody>
          <a:bodyPr vert="horz" wrap="square" lIns="91440" tIns="45720" rIns="91440" bIns="45720" anchor="t">
            <a:noAutofit/>
          </a:bodyPr>
          <a:lstStyle/>
          <a:p>
            <a:pPr rtl="0"/>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047DDB-FAE7-4A0E-B28E-8DCD585F21D8}"/>
              </a:ext>
            </a:extLst>
          </p:cNvPr>
          <p:cNvSpPr>
            <a:spLocks noGrp="1"/>
          </p:cNvSpPr>
          <p:nvPr>
            <p:ph type="ctrTitle"/>
          </p:nvPr>
        </p:nvSpPr>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B64A7DD-A85F-475E-9FB0-F57DF413A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F9F73C4-D917-46F0-B906-4A98954A1053}"/>
              </a:ext>
            </a:extLst>
          </p:cNvPr>
          <p:cNvSpPr>
            <a:spLocks noGrp="1"/>
          </p:cNvSpPr>
          <p:nvPr>
            <p:ph type="dt" sz="half" idx="10"/>
          </p:nvPr>
        </p:nvSpPr>
        <p:spPr/>
        <p:txBody>
          <a:bodyPr/>
          <a:lstStyle/>
          <a:p>
            <a:pPr lvl="0"/>
            <a:endParaRPr lang="ru-RU"/>
          </a:p>
        </p:txBody>
      </p:sp>
      <p:sp>
        <p:nvSpPr>
          <p:cNvPr id="5" name="Нижний колонтитул 4">
            <a:extLst>
              <a:ext uri="{FF2B5EF4-FFF2-40B4-BE49-F238E27FC236}">
                <a16:creationId xmlns:a16="http://schemas.microsoft.com/office/drawing/2014/main" id="{CDC32D06-AE21-43FC-8A99-9AF507383BAD}"/>
              </a:ext>
            </a:extLst>
          </p:cNvPr>
          <p:cNvSpPr>
            <a:spLocks noGrp="1"/>
          </p:cNvSpPr>
          <p:nvPr>
            <p:ph type="ftr" sz="quarter" idx="11"/>
          </p:nvPr>
        </p:nvSpPr>
        <p:spPr/>
        <p:txBody>
          <a:bodyPr/>
          <a:lstStyle/>
          <a:p>
            <a:pPr lvl="0"/>
            <a:endParaRPr lang="ru-RU"/>
          </a:p>
        </p:txBody>
      </p:sp>
      <p:sp>
        <p:nvSpPr>
          <p:cNvPr id="6" name="Номер слайда 5">
            <a:extLst>
              <a:ext uri="{FF2B5EF4-FFF2-40B4-BE49-F238E27FC236}">
                <a16:creationId xmlns:a16="http://schemas.microsoft.com/office/drawing/2014/main" id="{3C415C94-5714-42AC-AB7E-A7A99B474DCF}"/>
              </a:ext>
            </a:extLst>
          </p:cNvPr>
          <p:cNvSpPr>
            <a:spLocks noGrp="1"/>
          </p:cNvSpPr>
          <p:nvPr>
            <p:ph type="sldNum" sz="quarter" idx="12"/>
          </p:nvPr>
        </p:nvSpPr>
        <p:spPr/>
        <p:txBody>
          <a:bodyPr/>
          <a:lstStyle/>
          <a:p>
            <a:pPr lvl="0"/>
            <a:fld id="{434991CA-CF05-44C2-83CD-D2AD177A7A79}" type="slidenum">
              <a:t>‹#›</a:t>
            </a:fld>
            <a:endParaRPr lang="ru-RU"/>
          </a:p>
        </p:txBody>
      </p:sp>
    </p:spTree>
    <p:extLst>
      <p:ext uri="{BB962C8B-B14F-4D97-AF65-F5344CB8AC3E}">
        <p14:creationId xmlns:p14="http://schemas.microsoft.com/office/powerpoint/2010/main" val="271202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0F20A1-2F0A-403A-88E6-2BE43844CCA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B6F1208-9E65-4EC4-A5DF-C3C9CCEDABE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602ECF2-09BB-4DA5-98BA-7DFBFE895B9B}"/>
              </a:ext>
            </a:extLst>
          </p:cNvPr>
          <p:cNvSpPr>
            <a:spLocks noGrp="1"/>
          </p:cNvSpPr>
          <p:nvPr>
            <p:ph type="dt" sz="half" idx="10"/>
          </p:nvPr>
        </p:nvSpPr>
        <p:spPr/>
        <p:txBody>
          <a:bodyPr/>
          <a:lstStyle/>
          <a:p>
            <a:pPr lvl="0"/>
            <a:endParaRPr lang="ru-RU"/>
          </a:p>
        </p:txBody>
      </p:sp>
      <p:sp>
        <p:nvSpPr>
          <p:cNvPr id="5" name="Нижний колонтитул 4">
            <a:extLst>
              <a:ext uri="{FF2B5EF4-FFF2-40B4-BE49-F238E27FC236}">
                <a16:creationId xmlns:a16="http://schemas.microsoft.com/office/drawing/2014/main" id="{2544C79F-1DE8-4972-BFE0-6510B2BF75EA}"/>
              </a:ext>
            </a:extLst>
          </p:cNvPr>
          <p:cNvSpPr>
            <a:spLocks noGrp="1"/>
          </p:cNvSpPr>
          <p:nvPr>
            <p:ph type="ftr" sz="quarter" idx="11"/>
          </p:nvPr>
        </p:nvSpPr>
        <p:spPr/>
        <p:txBody>
          <a:bodyPr/>
          <a:lstStyle/>
          <a:p>
            <a:pPr lvl="0"/>
            <a:endParaRPr lang="ru-RU"/>
          </a:p>
        </p:txBody>
      </p:sp>
      <p:sp>
        <p:nvSpPr>
          <p:cNvPr id="6" name="Номер слайда 5">
            <a:extLst>
              <a:ext uri="{FF2B5EF4-FFF2-40B4-BE49-F238E27FC236}">
                <a16:creationId xmlns:a16="http://schemas.microsoft.com/office/drawing/2014/main" id="{9118BFC0-5F9B-4A40-9B63-3157DC0996EF}"/>
              </a:ext>
            </a:extLst>
          </p:cNvPr>
          <p:cNvSpPr>
            <a:spLocks noGrp="1"/>
          </p:cNvSpPr>
          <p:nvPr>
            <p:ph type="sldNum" sz="quarter" idx="12"/>
          </p:nvPr>
        </p:nvSpPr>
        <p:spPr/>
        <p:txBody>
          <a:bodyPr/>
          <a:lstStyle/>
          <a:p>
            <a:pPr lvl="0"/>
            <a:fld id="{E36CF6C1-6757-465A-ADAF-8E28964D569E}" type="slidenum">
              <a:t>‹#›</a:t>
            </a:fld>
            <a:endParaRPr lang="ru-RU"/>
          </a:p>
        </p:txBody>
      </p:sp>
    </p:spTree>
    <p:extLst>
      <p:ext uri="{BB962C8B-B14F-4D97-AF65-F5344CB8AC3E}">
        <p14:creationId xmlns:p14="http://schemas.microsoft.com/office/powerpoint/2010/main" val="3299399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D9DEF1B-C6A2-40ED-B42E-BD98F709663E}"/>
              </a:ext>
            </a:extLst>
          </p:cNvPr>
          <p:cNvSpPr>
            <a:spLocks noGrp="1"/>
          </p:cNvSpPr>
          <p:nvPr>
            <p:ph type="title" orient="vert"/>
          </p:nvPr>
        </p:nvSpPr>
        <p:spPr>
          <a:xfrm>
            <a:off x="8839200" y="1122363"/>
            <a:ext cx="2743200" cy="4459287"/>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B911695-56D7-4504-8694-7CD8F731A3E1}"/>
              </a:ext>
            </a:extLst>
          </p:cNvPr>
          <p:cNvSpPr>
            <a:spLocks noGrp="1"/>
          </p:cNvSpPr>
          <p:nvPr>
            <p:ph type="body" orient="vert" idx="1"/>
          </p:nvPr>
        </p:nvSpPr>
        <p:spPr>
          <a:xfrm>
            <a:off x="609600" y="1122363"/>
            <a:ext cx="8077200" cy="445928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3899811-CC59-40C5-B8A9-36ECE915E734}"/>
              </a:ext>
            </a:extLst>
          </p:cNvPr>
          <p:cNvSpPr>
            <a:spLocks noGrp="1"/>
          </p:cNvSpPr>
          <p:nvPr>
            <p:ph type="dt" sz="half" idx="10"/>
          </p:nvPr>
        </p:nvSpPr>
        <p:spPr/>
        <p:txBody>
          <a:bodyPr/>
          <a:lstStyle/>
          <a:p>
            <a:pPr lvl="0"/>
            <a:endParaRPr lang="ru-RU"/>
          </a:p>
        </p:txBody>
      </p:sp>
      <p:sp>
        <p:nvSpPr>
          <p:cNvPr id="5" name="Нижний колонтитул 4">
            <a:extLst>
              <a:ext uri="{FF2B5EF4-FFF2-40B4-BE49-F238E27FC236}">
                <a16:creationId xmlns:a16="http://schemas.microsoft.com/office/drawing/2014/main" id="{C950A18D-864F-46EF-9C7D-981A92CF9F0B}"/>
              </a:ext>
            </a:extLst>
          </p:cNvPr>
          <p:cNvSpPr>
            <a:spLocks noGrp="1"/>
          </p:cNvSpPr>
          <p:nvPr>
            <p:ph type="ftr" sz="quarter" idx="11"/>
          </p:nvPr>
        </p:nvSpPr>
        <p:spPr/>
        <p:txBody>
          <a:bodyPr/>
          <a:lstStyle/>
          <a:p>
            <a:pPr lvl="0"/>
            <a:endParaRPr lang="ru-RU"/>
          </a:p>
        </p:txBody>
      </p:sp>
      <p:sp>
        <p:nvSpPr>
          <p:cNvPr id="6" name="Номер слайда 5">
            <a:extLst>
              <a:ext uri="{FF2B5EF4-FFF2-40B4-BE49-F238E27FC236}">
                <a16:creationId xmlns:a16="http://schemas.microsoft.com/office/drawing/2014/main" id="{A87BC88D-24D4-4893-A3B8-DA4B07A1167B}"/>
              </a:ext>
            </a:extLst>
          </p:cNvPr>
          <p:cNvSpPr>
            <a:spLocks noGrp="1"/>
          </p:cNvSpPr>
          <p:nvPr>
            <p:ph type="sldNum" sz="quarter" idx="12"/>
          </p:nvPr>
        </p:nvSpPr>
        <p:spPr/>
        <p:txBody>
          <a:bodyPr/>
          <a:lstStyle/>
          <a:p>
            <a:pPr lvl="0"/>
            <a:fld id="{8AEDC6E4-074F-4B1D-B309-356A0A8F08FA}" type="slidenum">
              <a:t>‹#›</a:t>
            </a:fld>
            <a:endParaRPr lang="ru-RU"/>
          </a:p>
        </p:txBody>
      </p:sp>
    </p:spTree>
    <p:extLst>
      <p:ext uri="{BB962C8B-B14F-4D97-AF65-F5344CB8AC3E}">
        <p14:creationId xmlns:p14="http://schemas.microsoft.com/office/powerpoint/2010/main" val="2121812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7BA206-9ADA-4EFB-A316-E7A5DF492F8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1E3ED17-02C7-4D8E-AE54-B119BBB8A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B186038-F13F-4574-8D7B-10883768CD77}"/>
              </a:ext>
            </a:extLst>
          </p:cNvPr>
          <p:cNvSpPr>
            <a:spLocks noGrp="1"/>
          </p:cNvSpPr>
          <p:nvPr>
            <p:ph type="dt" sz="half" idx="10"/>
          </p:nvPr>
        </p:nvSpPr>
        <p:spPr/>
        <p:txBody>
          <a:bodyPr/>
          <a:lstStyle/>
          <a:p>
            <a:pPr lvl="0"/>
            <a:endParaRPr lang="ru-RU"/>
          </a:p>
        </p:txBody>
      </p:sp>
      <p:sp>
        <p:nvSpPr>
          <p:cNvPr id="5" name="Нижний колонтитул 4">
            <a:extLst>
              <a:ext uri="{FF2B5EF4-FFF2-40B4-BE49-F238E27FC236}">
                <a16:creationId xmlns:a16="http://schemas.microsoft.com/office/drawing/2014/main" id="{372F4A14-1E50-487A-BC6C-B5D464D9C5C4}"/>
              </a:ext>
            </a:extLst>
          </p:cNvPr>
          <p:cNvSpPr>
            <a:spLocks noGrp="1"/>
          </p:cNvSpPr>
          <p:nvPr>
            <p:ph type="ftr" sz="quarter" idx="11"/>
          </p:nvPr>
        </p:nvSpPr>
        <p:spPr/>
        <p:txBody>
          <a:bodyPr/>
          <a:lstStyle/>
          <a:p>
            <a:pPr lvl="0"/>
            <a:endParaRPr lang="ru-RU"/>
          </a:p>
        </p:txBody>
      </p:sp>
      <p:sp>
        <p:nvSpPr>
          <p:cNvPr id="6" name="Номер слайда 5">
            <a:extLst>
              <a:ext uri="{FF2B5EF4-FFF2-40B4-BE49-F238E27FC236}">
                <a16:creationId xmlns:a16="http://schemas.microsoft.com/office/drawing/2014/main" id="{F6AB5905-4CE1-4254-AF3D-6933E6182EED}"/>
              </a:ext>
            </a:extLst>
          </p:cNvPr>
          <p:cNvSpPr>
            <a:spLocks noGrp="1"/>
          </p:cNvSpPr>
          <p:nvPr>
            <p:ph type="sldNum" sz="quarter" idx="12"/>
          </p:nvPr>
        </p:nvSpPr>
        <p:spPr/>
        <p:txBody>
          <a:bodyPr/>
          <a:lstStyle/>
          <a:p>
            <a:pPr lvl="0"/>
            <a:fld id="{95DDB4C2-04CC-41F7-A660-277876F58FBD}" type="slidenum">
              <a:t>‹#›</a:t>
            </a:fld>
            <a:endParaRPr lang="ru-RU"/>
          </a:p>
        </p:txBody>
      </p:sp>
    </p:spTree>
    <p:extLst>
      <p:ext uri="{BB962C8B-B14F-4D97-AF65-F5344CB8AC3E}">
        <p14:creationId xmlns:p14="http://schemas.microsoft.com/office/powerpoint/2010/main" val="404265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251AA7-B0FA-4870-B289-2951A7B57CB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CD6BDA0-354D-4154-BE92-C9361198859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19EFBE-7FF5-4A77-82F9-905CACE72784}"/>
              </a:ext>
            </a:extLst>
          </p:cNvPr>
          <p:cNvSpPr>
            <a:spLocks noGrp="1"/>
          </p:cNvSpPr>
          <p:nvPr>
            <p:ph type="dt" sz="half" idx="10"/>
          </p:nvPr>
        </p:nvSpPr>
        <p:spPr/>
        <p:txBody>
          <a:bodyPr/>
          <a:lstStyle/>
          <a:p>
            <a:pPr lvl="0"/>
            <a:endParaRPr lang="ru-RU"/>
          </a:p>
        </p:txBody>
      </p:sp>
      <p:sp>
        <p:nvSpPr>
          <p:cNvPr id="5" name="Нижний колонтитул 4">
            <a:extLst>
              <a:ext uri="{FF2B5EF4-FFF2-40B4-BE49-F238E27FC236}">
                <a16:creationId xmlns:a16="http://schemas.microsoft.com/office/drawing/2014/main" id="{8FE649FF-B54B-40E4-A8FF-08A5A3053F46}"/>
              </a:ext>
            </a:extLst>
          </p:cNvPr>
          <p:cNvSpPr>
            <a:spLocks noGrp="1"/>
          </p:cNvSpPr>
          <p:nvPr>
            <p:ph type="ftr" sz="quarter" idx="11"/>
          </p:nvPr>
        </p:nvSpPr>
        <p:spPr/>
        <p:txBody>
          <a:bodyPr/>
          <a:lstStyle/>
          <a:p>
            <a:pPr lvl="0"/>
            <a:endParaRPr lang="ru-RU"/>
          </a:p>
        </p:txBody>
      </p:sp>
      <p:sp>
        <p:nvSpPr>
          <p:cNvPr id="6" name="Номер слайда 5">
            <a:extLst>
              <a:ext uri="{FF2B5EF4-FFF2-40B4-BE49-F238E27FC236}">
                <a16:creationId xmlns:a16="http://schemas.microsoft.com/office/drawing/2014/main" id="{864C7F3C-CEB3-43B3-AC2A-9763E808C0B4}"/>
              </a:ext>
            </a:extLst>
          </p:cNvPr>
          <p:cNvSpPr>
            <a:spLocks noGrp="1"/>
          </p:cNvSpPr>
          <p:nvPr>
            <p:ph type="sldNum" sz="quarter" idx="12"/>
          </p:nvPr>
        </p:nvSpPr>
        <p:spPr/>
        <p:txBody>
          <a:bodyPr/>
          <a:lstStyle/>
          <a:p>
            <a:pPr lvl="0"/>
            <a:fld id="{BA2B532C-69A7-4367-9D8E-6B83D87AFB2D}" type="slidenum">
              <a:t>‹#›</a:t>
            </a:fld>
            <a:endParaRPr lang="ru-RU"/>
          </a:p>
        </p:txBody>
      </p:sp>
    </p:spTree>
    <p:extLst>
      <p:ext uri="{BB962C8B-B14F-4D97-AF65-F5344CB8AC3E}">
        <p14:creationId xmlns:p14="http://schemas.microsoft.com/office/powerpoint/2010/main" val="2028726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73B365-05E5-47A8-959C-582F4552C38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1B5242A-B27C-49F9-A355-830F3DDE58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0CE4A19-F8D4-4526-91ED-55D26B474831}"/>
              </a:ext>
            </a:extLst>
          </p:cNvPr>
          <p:cNvSpPr>
            <a:spLocks noGrp="1"/>
          </p:cNvSpPr>
          <p:nvPr>
            <p:ph type="dt" sz="half" idx="10"/>
          </p:nvPr>
        </p:nvSpPr>
        <p:spPr/>
        <p:txBody>
          <a:bodyPr/>
          <a:lstStyle/>
          <a:p>
            <a:pPr lvl="0"/>
            <a:endParaRPr lang="ru-RU"/>
          </a:p>
        </p:txBody>
      </p:sp>
      <p:sp>
        <p:nvSpPr>
          <p:cNvPr id="5" name="Нижний колонтитул 4">
            <a:extLst>
              <a:ext uri="{FF2B5EF4-FFF2-40B4-BE49-F238E27FC236}">
                <a16:creationId xmlns:a16="http://schemas.microsoft.com/office/drawing/2014/main" id="{346ED92B-8525-402F-A4A0-FA1A6F0DF1EA}"/>
              </a:ext>
            </a:extLst>
          </p:cNvPr>
          <p:cNvSpPr>
            <a:spLocks noGrp="1"/>
          </p:cNvSpPr>
          <p:nvPr>
            <p:ph type="ftr" sz="quarter" idx="11"/>
          </p:nvPr>
        </p:nvSpPr>
        <p:spPr/>
        <p:txBody>
          <a:bodyPr/>
          <a:lstStyle/>
          <a:p>
            <a:pPr lvl="0"/>
            <a:endParaRPr lang="ru-RU"/>
          </a:p>
        </p:txBody>
      </p:sp>
      <p:sp>
        <p:nvSpPr>
          <p:cNvPr id="6" name="Номер слайда 5">
            <a:extLst>
              <a:ext uri="{FF2B5EF4-FFF2-40B4-BE49-F238E27FC236}">
                <a16:creationId xmlns:a16="http://schemas.microsoft.com/office/drawing/2014/main" id="{E11595BB-4A2A-402F-9589-69CB20CF25AF}"/>
              </a:ext>
            </a:extLst>
          </p:cNvPr>
          <p:cNvSpPr>
            <a:spLocks noGrp="1"/>
          </p:cNvSpPr>
          <p:nvPr>
            <p:ph type="sldNum" sz="quarter" idx="12"/>
          </p:nvPr>
        </p:nvSpPr>
        <p:spPr/>
        <p:txBody>
          <a:bodyPr/>
          <a:lstStyle/>
          <a:p>
            <a:pPr lvl="0"/>
            <a:fld id="{F820482C-1E23-4D45-AF6E-D345972846F7}" type="slidenum">
              <a:t>‹#›</a:t>
            </a:fld>
            <a:endParaRPr lang="ru-RU"/>
          </a:p>
        </p:txBody>
      </p:sp>
    </p:spTree>
    <p:extLst>
      <p:ext uri="{BB962C8B-B14F-4D97-AF65-F5344CB8AC3E}">
        <p14:creationId xmlns:p14="http://schemas.microsoft.com/office/powerpoint/2010/main" val="374104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A84C1B-2108-40A3-A548-BED2818BB55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AF7C344-C5D9-4986-B791-EFED078C96F6}"/>
              </a:ext>
            </a:extLst>
          </p:cNvPr>
          <p:cNvSpPr>
            <a:spLocks noGrp="1"/>
          </p:cNvSpPr>
          <p:nvPr>
            <p:ph sz="half" idx="1"/>
          </p:nvPr>
        </p:nvSpPr>
        <p:spPr>
          <a:xfrm>
            <a:off x="609600" y="1604963"/>
            <a:ext cx="5410200" cy="39766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7B63ED3-A1D2-4D72-85E2-258E71DCD89C}"/>
              </a:ext>
            </a:extLst>
          </p:cNvPr>
          <p:cNvSpPr>
            <a:spLocks noGrp="1"/>
          </p:cNvSpPr>
          <p:nvPr>
            <p:ph sz="half" idx="2"/>
          </p:nvPr>
        </p:nvSpPr>
        <p:spPr>
          <a:xfrm>
            <a:off x="6172200" y="1604963"/>
            <a:ext cx="5410200" cy="39766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2EED0A2-792B-469F-A9D4-2FEA5C85EB5F}"/>
              </a:ext>
            </a:extLst>
          </p:cNvPr>
          <p:cNvSpPr>
            <a:spLocks noGrp="1"/>
          </p:cNvSpPr>
          <p:nvPr>
            <p:ph type="dt" sz="half" idx="10"/>
          </p:nvPr>
        </p:nvSpPr>
        <p:spPr/>
        <p:txBody>
          <a:bodyPr/>
          <a:lstStyle/>
          <a:p>
            <a:pPr lvl="0"/>
            <a:endParaRPr lang="ru-RU"/>
          </a:p>
        </p:txBody>
      </p:sp>
      <p:sp>
        <p:nvSpPr>
          <p:cNvPr id="6" name="Нижний колонтитул 5">
            <a:extLst>
              <a:ext uri="{FF2B5EF4-FFF2-40B4-BE49-F238E27FC236}">
                <a16:creationId xmlns:a16="http://schemas.microsoft.com/office/drawing/2014/main" id="{489CB84F-DE72-4D79-8A38-0C3708220A80}"/>
              </a:ext>
            </a:extLst>
          </p:cNvPr>
          <p:cNvSpPr>
            <a:spLocks noGrp="1"/>
          </p:cNvSpPr>
          <p:nvPr>
            <p:ph type="ftr" sz="quarter" idx="11"/>
          </p:nvPr>
        </p:nvSpPr>
        <p:spPr/>
        <p:txBody>
          <a:bodyPr/>
          <a:lstStyle/>
          <a:p>
            <a:pPr lvl="0"/>
            <a:endParaRPr lang="ru-RU"/>
          </a:p>
        </p:txBody>
      </p:sp>
      <p:sp>
        <p:nvSpPr>
          <p:cNvPr id="7" name="Номер слайда 6">
            <a:extLst>
              <a:ext uri="{FF2B5EF4-FFF2-40B4-BE49-F238E27FC236}">
                <a16:creationId xmlns:a16="http://schemas.microsoft.com/office/drawing/2014/main" id="{09C9853D-3088-4268-A6DD-D9551525DE47}"/>
              </a:ext>
            </a:extLst>
          </p:cNvPr>
          <p:cNvSpPr>
            <a:spLocks noGrp="1"/>
          </p:cNvSpPr>
          <p:nvPr>
            <p:ph type="sldNum" sz="quarter" idx="12"/>
          </p:nvPr>
        </p:nvSpPr>
        <p:spPr/>
        <p:txBody>
          <a:bodyPr/>
          <a:lstStyle/>
          <a:p>
            <a:pPr lvl="0"/>
            <a:fld id="{62768E6B-8C7E-497A-9A26-636D3698FA23}" type="slidenum">
              <a:t>‹#›</a:t>
            </a:fld>
            <a:endParaRPr lang="ru-RU"/>
          </a:p>
        </p:txBody>
      </p:sp>
    </p:spTree>
    <p:extLst>
      <p:ext uri="{BB962C8B-B14F-4D97-AF65-F5344CB8AC3E}">
        <p14:creationId xmlns:p14="http://schemas.microsoft.com/office/powerpoint/2010/main" val="2936459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4C070C-1D24-4686-974A-B8CA54F774F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51A8F7C-7112-480A-B6D7-62EF3A22B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8C8EC88-DCBB-4029-9F08-5A814A08BCA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0DCE934-1D75-4A7F-99E7-A471AEFDF6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BA8CAF0-2B6D-4BBF-B194-1A21D5C39B4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726B7AA-4AC6-4EF5-8227-BFD5178362F2}"/>
              </a:ext>
            </a:extLst>
          </p:cNvPr>
          <p:cNvSpPr>
            <a:spLocks noGrp="1"/>
          </p:cNvSpPr>
          <p:nvPr>
            <p:ph type="dt" sz="half" idx="10"/>
          </p:nvPr>
        </p:nvSpPr>
        <p:spPr/>
        <p:txBody>
          <a:bodyPr/>
          <a:lstStyle/>
          <a:p>
            <a:pPr lvl="0"/>
            <a:endParaRPr lang="ru-RU"/>
          </a:p>
        </p:txBody>
      </p:sp>
      <p:sp>
        <p:nvSpPr>
          <p:cNvPr id="8" name="Нижний колонтитул 7">
            <a:extLst>
              <a:ext uri="{FF2B5EF4-FFF2-40B4-BE49-F238E27FC236}">
                <a16:creationId xmlns:a16="http://schemas.microsoft.com/office/drawing/2014/main" id="{60179C1E-014E-4761-86CE-E3C87917FE8B}"/>
              </a:ext>
            </a:extLst>
          </p:cNvPr>
          <p:cNvSpPr>
            <a:spLocks noGrp="1"/>
          </p:cNvSpPr>
          <p:nvPr>
            <p:ph type="ftr" sz="quarter" idx="11"/>
          </p:nvPr>
        </p:nvSpPr>
        <p:spPr/>
        <p:txBody>
          <a:bodyPr/>
          <a:lstStyle/>
          <a:p>
            <a:pPr lvl="0"/>
            <a:endParaRPr lang="ru-RU"/>
          </a:p>
        </p:txBody>
      </p:sp>
      <p:sp>
        <p:nvSpPr>
          <p:cNvPr id="9" name="Номер слайда 8">
            <a:extLst>
              <a:ext uri="{FF2B5EF4-FFF2-40B4-BE49-F238E27FC236}">
                <a16:creationId xmlns:a16="http://schemas.microsoft.com/office/drawing/2014/main" id="{9E97A549-B21F-4369-B075-D4715AD628E3}"/>
              </a:ext>
            </a:extLst>
          </p:cNvPr>
          <p:cNvSpPr>
            <a:spLocks noGrp="1"/>
          </p:cNvSpPr>
          <p:nvPr>
            <p:ph type="sldNum" sz="quarter" idx="12"/>
          </p:nvPr>
        </p:nvSpPr>
        <p:spPr/>
        <p:txBody>
          <a:bodyPr/>
          <a:lstStyle/>
          <a:p>
            <a:pPr lvl="0"/>
            <a:fld id="{E1F3B888-0129-4CB9-8E43-E1767CEFCA15}" type="slidenum">
              <a:t>‹#›</a:t>
            </a:fld>
            <a:endParaRPr lang="ru-RU"/>
          </a:p>
        </p:txBody>
      </p:sp>
    </p:spTree>
    <p:extLst>
      <p:ext uri="{BB962C8B-B14F-4D97-AF65-F5344CB8AC3E}">
        <p14:creationId xmlns:p14="http://schemas.microsoft.com/office/powerpoint/2010/main" val="3451651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FFD179-B711-490A-9086-77645888831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CA93C2C-2AEC-4129-8592-7C7204B9C137}"/>
              </a:ext>
            </a:extLst>
          </p:cNvPr>
          <p:cNvSpPr>
            <a:spLocks noGrp="1"/>
          </p:cNvSpPr>
          <p:nvPr>
            <p:ph type="dt" sz="half" idx="10"/>
          </p:nvPr>
        </p:nvSpPr>
        <p:spPr/>
        <p:txBody>
          <a:bodyPr/>
          <a:lstStyle/>
          <a:p>
            <a:pPr lvl="0"/>
            <a:endParaRPr lang="ru-RU"/>
          </a:p>
        </p:txBody>
      </p:sp>
      <p:sp>
        <p:nvSpPr>
          <p:cNvPr id="4" name="Нижний колонтитул 3">
            <a:extLst>
              <a:ext uri="{FF2B5EF4-FFF2-40B4-BE49-F238E27FC236}">
                <a16:creationId xmlns:a16="http://schemas.microsoft.com/office/drawing/2014/main" id="{1DB832CB-F39A-478B-BC0A-EB54C79505E5}"/>
              </a:ext>
            </a:extLst>
          </p:cNvPr>
          <p:cNvSpPr>
            <a:spLocks noGrp="1"/>
          </p:cNvSpPr>
          <p:nvPr>
            <p:ph type="ftr" sz="quarter" idx="11"/>
          </p:nvPr>
        </p:nvSpPr>
        <p:spPr/>
        <p:txBody>
          <a:bodyPr/>
          <a:lstStyle/>
          <a:p>
            <a:pPr lvl="0"/>
            <a:endParaRPr lang="ru-RU"/>
          </a:p>
        </p:txBody>
      </p:sp>
      <p:sp>
        <p:nvSpPr>
          <p:cNvPr id="5" name="Номер слайда 4">
            <a:extLst>
              <a:ext uri="{FF2B5EF4-FFF2-40B4-BE49-F238E27FC236}">
                <a16:creationId xmlns:a16="http://schemas.microsoft.com/office/drawing/2014/main" id="{2CDB4ADB-3479-4D46-BAEF-93BD57AA97CD}"/>
              </a:ext>
            </a:extLst>
          </p:cNvPr>
          <p:cNvSpPr>
            <a:spLocks noGrp="1"/>
          </p:cNvSpPr>
          <p:nvPr>
            <p:ph type="sldNum" sz="quarter" idx="12"/>
          </p:nvPr>
        </p:nvSpPr>
        <p:spPr/>
        <p:txBody>
          <a:bodyPr/>
          <a:lstStyle/>
          <a:p>
            <a:pPr lvl="0"/>
            <a:fld id="{4609167F-6351-4C8B-B848-FFCD818B3F40}" type="slidenum">
              <a:t>‹#›</a:t>
            </a:fld>
            <a:endParaRPr lang="ru-RU"/>
          </a:p>
        </p:txBody>
      </p:sp>
    </p:spTree>
    <p:extLst>
      <p:ext uri="{BB962C8B-B14F-4D97-AF65-F5344CB8AC3E}">
        <p14:creationId xmlns:p14="http://schemas.microsoft.com/office/powerpoint/2010/main" val="2767957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4B6F4B5-1BB8-444C-BF77-8F6E008C7274}"/>
              </a:ext>
            </a:extLst>
          </p:cNvPr>
          <p:cNvSpPr>
            <a:spLocks noGrp="1"/>
          </p:cNvSpPr>
          <p:nvPr>
            <p:ph type="dt" sz="half" idx="10"/>
          </p:nvPr>
        </p:nvSpPr>
        <p:spPr/>
        <p:txBody>
          <a:bodyPr/>
          <a:lstStyle/>
          <a:p>
            <a:pPr lvl="0"/>
            <a:endParaRPr lang="ru-RU"/>
          </a:p>
        </p:txBody>
      </p:sp>
      <p:sp>
        <p:nvSpPr>
          <p:cNvPr id="3" name="Нижний колонтитул 2">
            <a:extLst>
              <a:ext uri="{FF2B5EF4-FFF2-40B4-BE49-F238E27FC236}">
                <a16:creationId xmlns:a16="http://schemas.microsoft.com/office/drawing/2014/main" id="{7E056D9A-33E9-4CDD-B2EA-2E87710ECF87}"/>
              </a:ext>
            </a:extLst>
          </p:cNvPr>
          <p:cNvSpPr>
            <a:spLocks noGrp="1"/>
          </p:cNvSpPr>
          <p:nvPr>
            <p:ph type="ftr" sz="quarter" idx="11"/>
          </p:nvPr>
        </p:nvSpPr>
        <p:spPr/>
        <p:txBody>
          <a:bodyPr/>
          <a:lstStyle/>
          <a:p>
            <a:pPr lvl="0"/>
            <a:endParaRPr lang="ru-RU"/>
          </a:p>
        </p:txBody>
      </p:sp>
      <p:sp>
        <p:nvSpPr>
          <p:cNvPr id="4" name="Номер слайда 3">
            <a:extLst>
              <a:ext uri="{FF2B5EF4-FFF2-40B4-BE49-F238E27FC236}">
                <a16:creationId xmlns:a16="http://schemas.microsoft.com/office/drawing/2014/main" id="{3710D60E-4DEA-4166-8534-8D900E15F644}"/>
              </a:ext>
            </a:extLst>
          </p:cNvPr>
          <p:cNvSpPr>
            <a:spLocks noGrp="1"/>
          </p:cNvSpPr>
          <p:nvPr>
            <p:ph type="sldNum" sz="quarter" idx="12"/>
          </p:nvPr>
        </p:nvSpPr>
        <p:spPr/>
        <p:txBody>
          <a:bodyPr/>
          <a:lstStyle/>
          <a:p>
            <a:pPr lvl="0"/>
            <a:fld id="{5290FADC-37CB-403E-BA76-C469065A9891}" type="slidenum">
              <a:t>‹#›</a:t>
            </a:fld>
            <a:endParaRPr lang="ru-RU"/>
          </a:p>
        </p:txBody>
      </p:sp>
    </p:spTree>
    <p:extLst>
      <p:ext uri="{BB962C8B-B14F-4D97-AF65-F5344CB8AC3E}">
        <p14:creationId xmlns:p14="http://schemas.microsoft.com/office/powerpoint/2010/main" val="345122199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CA4DB7-6E8B-4983-A386-14C4E715DD4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48BC220-8A4A-4A17-920A-EFAC37072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6773C19-7CEE-4BF2-AD27-66AC9AD4C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AB0F2E1-84AD-46E7-87BF-370B63697314}"/>
              </a:ext>
            </a:extLst>
          </p:cNvPr>
          <p:cNvSpPr>
            <a:spLocks noGrp="1"/>
          </p:cNvSpPr>
          <p:nvPr>
            <p:ph type="dt" sz="half" idx="10"/>
          </p:nvPr>
        </p:nvSpPr>
        <p:spPr/>
        <p:txBody>
          <a:bodyPr/>
          <a:lstStyle/>
          <a:p>
            <a:pPr lvl="0"/>
            <a:endParaRPr lang="ru-RU"/>
          </a:p>
        </p:txBody>
      </p:sp>
      <p:sp>
        <p:nvSpPr>
          <p:cNvPr id="6" name="Нижний колонтитул 5">
            <a:extLst>
              <a:ext uri="{FF2B5EF4-FFF2-40B4-BE49-F238E27FC236}">
                <a16:creationId xmlns:a16="http://schemas.microsoft.com/office/drawing/2014/main" id="{D9B316AB-8F93-425E-BEF1-C39AB25A1282}"/>
              </a:ext>
            </a:extLst>
          </p:cNvPr>
          <p:cNvSpPr>
            <a:spLocks noGrp="1"/>
          </p:cNvSpPr>
          <p:nvPr>
            <p:ph type="ftr" sz="quarter" idx="11"/>
          </p:nvPr>
        </p:nvSpPr>
        <p:spPr/>
        <p:txBody>
          <a:bodyPr/>
          <a:lstStyle/>
          <a:p>
            <a:pPr lvl="0"/>
            <a:endParaRPr lang="ru-RU"/>
          </a:p>
        </p:txBody>
      </p:sp>
      <p:sp>
        <p:nvSpPr>
          <p:cNvPr id="7" name="Номер слайда 6">
            <a:extLst>
              <a:ext uri="{FF2B5EF4-FFF2-40B4-BE49-F238E27FC236}">
                <a16:creationId xmlns:a16="http://schemas.microsoft.com/office/drawing/2014/main" id="{656533EE-7DCF-4FB9-B99B-53D08086229B}"/>
              </a:ext>
            </a:extLst>
          </p:cNvPr>
          <p:cNvSpPr>
            <a:spLocks noGrp="1"/>
          </p:cNvSpPr>
          <p:nvPr>
            <p:ph type="sldNum" sz="quarter" idx="12"/>
          </p:nvPr>
        </p:nvSpPr>
        <p:spPr/>
        <p:txBody>
          <a:bodyPr/>
          <a:lstStyle/>
          <a:p>
            <a:pPr lvl="0"/>
            <a:fld id="{ED8AC04E-60ED-42B3-86BD-1A147D4100EA}" type="slidenum">
              <a:t>‹#›</a:t>
            </a:fld>
            <a:endParaRPr lang="ru-RU"/>
          </a:p>
        </p:txBody>
      </p:sp>
    </p:spTree>
    <p:extLst>
      <p:ext uri="{BB962C8B-B14F-4D97-AF65-F5344CB8AC3E}">
        <p14:creationId xmlns:p14="http://schemas.microsoft.com/office/powerpoint/2010/main" val="73758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180EEA-B6F9-4A76-B4D7-7E8D8BCE20A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023F5CA-BF8B-4B9E-A44E-45EF52570AF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CEF59C6-97B7-4882-95B7-CD8D8DA5A503}"/>
              </a:ext>
            </a:extLst>
          </p:cNvPr>
          <p:cNvSpPr>
            <a:spLocks noGrp="1"/>
          </p:cNvSpPr>
          <p:nvPr>
            <p:ph type="dt" sz="half" idx="10"/>
          </p:nvPr>
        </p:nvSpPr>
        <p:spPr/>
        <p:txBody>
          <a:bodyPr/>
          <a:lstStyle/>
          <a:p>
            <a:pPr lvl="0"/>
            <a:endParaRPr lang="ru-RU"/>
          </a:p>
        </p:txBody>
      </p:sp>
      <p:sp>
        <p:nvSpPr>
          <p:cNvPr id="5" name="Нижний колонтитул 4">
            <a:extLst>
              <a:ext uri="{FF2B5EF4-FFF2-40B4-BE49-F238E27FC236}">
                <a16:creationId xmlns:a16="http://schemas.microsoft.com/office/drawing/2014/main" id="{B11B0A02-EC46-4E7D-837F-C0F75288DA77}"/>
              </a:ext>
            </a:extLst>
          </p:cNvPr>
          <p:cNvSpPr>
            <a:spLocks noGrp="1"/>
          </p:cNvSpPr>
          <p:nvPr>
            <p:ph type="ftr" sz="quarter" idx="11"/>
          </p:nvPr>
        </p:nvSpPr>
        <p:spPr/>
        <p:txBody>
          <a:bodyPr/>
          <a:lstStyle/>
          <a:p>
            <a:pPr lvl="0"/>
            <a:endParaRPr lang="ru-RU"/>
          </a:p>
        </p:txBody>
      </p:sp>
      <p:sp>
        <p:nvSpPr>
          <p:cNvPr id="6" name="Номер слайда 5">
            <a:extLst>
              <a:ext uri="{FF2B5EF4-FFF2-40B4-BE49-F238E27FC236}">
                <a16:creationId xmlns:a16="http://schemas.microsoft.com/office/drawing/2014/main" id="{51C0A094-7F7C-4279-9956-7F10FE9A8700}"/>
              </a:ext>
            </a:extLst>
          </p:cNvPr>
          <p:cNvSpPr>
            <a:spLocks noGrp="1"/>
          </p:cNvSpPr>
          <p:nvPr>
            <p:ph type="sldNum" sz="quarter" idx="12"/>
          </p:nvPr>
        </p:nvSpPr>
        <p:spPr/>
        <p:txBody>
          <a:bodyPr/>
          <a:lstStyle/>
          <a:p>
            <a:pPr lvl="0"/>
            <a:fld id="{A21476DA-2509-441B-B1D4-D7722D2E5308}" type="slidenum">
              <a:t>‹#›</a:t>
            </a:fld>
            <a:endParaRPr lang="ru-RU"/>
          </a:p>
        </p:txBody>
      </p:sp>
    </p:spTree>
    <p:extLst>
      <p:ext uri="{BB962C8B-B14F-4D97-AF65-F5344CB8AC3E}">
        <p14:creationId xmlns:p14="http://schemas.microsoft.com/office/powerpoint/2010/main" val="2992555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1A30C5-EB9B-4D96-8AA8-9FE506030AE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CA81765-E97C-4B7D-9796-CAFCDD6F8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C849466-7254-4647-B1DF-AC48CA70F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7212B36-3BAE-4229-8E77-76F3BF5070E9}"/>
              </a:ext>
            </a:extLst>
          </p:cNvPr>
          <p:cNvSpPr>
            <a:spLocks noGrp="1"/>
          </p:cNvSpPr>
          <p:nvPr>
            <p:ph type="dt" sz="half" idx="10"/>
          </p:nvPr>
        </p:nvSpPr>
        <p:spPr/>
        <p:txBody>
          <a:bodyPr/>
          <a:lstStyle/>
          <a:p>
            <a:pPr lvl="0"/>
            <a:endParaRPr lang="ru-RU"/>
          </a:p>
        </p:txBody>
      </p:sp>
      <p:sp>
        <p:nvSpPr>
          <p:cNvPr id="6" name="Нижний колонтитул 5">
            <a:extLst>
              <a:ext uri="{FF2B5EF4-FFF2-40B4-BE49-F238E27FC236}">
                <a16:creationId xmlns:a16="http://schemas.microsoft.com/office/drawing/2014/main" id="{E53615D0-CA85-4E91-814B-D2DF287EA7BB}"/>
              </a:ext>
            </a:extLst>
          </p:cNvPr>
          <p:cNvSpPr>
            <a:spLocks noGrp="1"/>
          </p:cNvSpPr>
          <p:nvPr>
            <p:ph type="ftr" sz="quarter" idx="11"/>
          </p:nvPr>
        </p:nvSpPr>
        <p:spPr/>
        <p:txBody>
          <a:bodyPr/>
          <a:lstStyle/>
          <a:p>
            <a:pPr lvl="0"/>
            <a:endParaRPr lang="ru-RU"/>
          </a:p>
        </p:txBody>
      </p:sp>
      <p:sp>
        <p:nvSpPr>
          <p:cNvPr id="7" name="Номер слайда 6">
            <a:extLst>
              <a:ext uri="{FF2B5EF4-FFF2-40B4-BE49-F238E27FC236}">
                <a16:creationId xmlns:a16="http://schemas.microsoft.com/office/drawing/2014/main" id="{D4363727-36CB-4734-9E6B-71A4452BEA77}"/>
              </a:ext>
            </a:extLst>
          </p:cNvPr>
          <p:cNvSpPr>
            <a:spLocks noGrp="1"/>
          </p:cNvSpPr>
          <p:nvPr>
            <p:ph type="sldNum" sz="quarter" idx="12"/>
          </p:nvPr>
        </p:nvSpPr>
        <p:spPr/>
        <p:txBody>
          <a:bodyPr/>
          <a:lstStyle/>
          <a:p>
            <a:pPr lvl="0"/>
            <a:fld id="{DB196097-299F-4E1B-AE61-807DBA9AD27E}" type="slidenum">
              <a:t>‹#›</a:t>
            </a:fld>
            <a:endParaRPr lang="ru-RU"/>
          </a:p>
        </p:txBody>
      </p:sp>
    </p:spTree>
    <p:extLst>
      <p:ext uri="{BB962C8B-B14F-4D97-AF65-F5344CB8AC3E}">
        <p14:creationId xmlns:p14="http://schemas.microsoft.com/office/powerpoint/2010/main" val="1810061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56BB2C-9076-47DD-A8AF-D473B63FAA5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B2E780D-E96B-4246-B7B1-F1C04767908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EDE8FFF-D43C-477D-A9B7-E6C8163488A5}"/>
              </a:ext>
            </a:extLst>
          </p:cNvPr>
          <p:cNvSpPr>
            <a:spLocks noGrp="1"/>
          </p:cNvSpPr>
          <p:nvPr>
            <p:ph type="dt" sz="half" idx="10"/>
          </p:nvPr>
        </p:nvSpPr>
        <p:spPr/>
        <p:txBody>
          <a:bodyPr/>
          <a:lstStyle/>
          <a:p>
            <a:pPr lvl="0"/>
            <a:endParaRPr lang="ru-RU"/>
          </a:p>
        </p:txBody>
      </p:sp>
      <p:sp>
        <p:nvSpPr>
          <p:cNvPr id="5" name="Нижний колонтитул 4">
            <a:extLst>
              <a:ext uri="{FF2B5EF4-FFF2-40B4-BE49-F238E27FC236}">
                <a16:creationId xmlns:a16="http://schemas.microsoft.com/office/drawing/2014/main" id="{2C982526-4CAC-4C8D-A805-5426A2D75836}"/>
              </a:ext>
            </a:extLst>
          </p:cNvPr>
          <p:cNvSpPr>
            <a:spLocks noGrp="1"/>
          </p:cNvSpPr>
          <p:nvPr>
            <p:ph type="ftr" sz="quarter" idx="11"/>
          </p:nvPr>
        </p:nvSpPr>
        <p:spPr/>
        <p:txBody>
          <a:bodyPr/>
          <a:lstStyle/>
          <a:p>
            <a:pPr lvl="0"/>
            <a:endParaRPr lang="ru-RU"/>
          </a:p>
        </p:txBody>
      </p:sp>
      <p:sp>
        <p:nvSpPr>
          <p:cNvPr id="6" name="Номер слайда 5">
            <a:extLst>
              <a:ext uri="{FF2B5EF4-FFF2-40B4-BE49-F238E27FC236}">
                <a16:creationId xmlns:a16="http://schemas.microsoft.com/office/drawing/2014/main" id="{8A3ABA72-76D7-48F7-9FD1-B0B46A06242B}"/>
              </a:ext>
            </a:extLst>
          </p:cNvPr>
          <p:cNvSpPr>
            <a:spLocks noGrp="1"/>
          </p:cNvSpPr>
          <p:nvPr>
            <p:ph type="sldNum" sz="quarter" idx="12"/>
          </p:nvPr>
        </p:nvSpPr>
        <p:spPr/>
        <p:txBody>
          <a:bodyPr/>
          <a:lstStyle/>
          <a:p>
            <a:pPr lvl="0"/>
            <a:fld id="{3791CB56-CFC3-449A-AD12-B36E8157BB78}" type="slidenum">
              <a:t>‹#›</a:t>
            </a:fld>
            <a:endParaRPr lang="ru-RU"/>
          </a:p>
        </p:txBody>
      </p:sp>
    </p:spTree>
    <p:extLst>
      <p:ext uri="{BB962C8B-B14F-4D97-AF65-F5344CB8AC3E}">
        <p14:creationId xmlns:p14="http://schemas.microsoft.com/office/powerpoint/2010/main" val="3086863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5C00BAC-9261-4C03-90BA-47756EC3449C}"/>
              </a:ext>
            </a:extLst>
          </p:cNvPr>
          <p:cNvSpPr>
            <a:spLocks noGrp="1"/>
          </p:cNvSpPr>
          <p:nvPr>
            <p:ph type="title" orient="vert"/>
          </p:nvPr>
        </p:nvSpPr>
        <p:spPr>
          <a:xfrm>
            <a:off x="8839200" y="273050"/>
            <a:ext cx="2743200" cy="5308600"/>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7204AFA-B222-4749-9C60-A8F4E42CFD06}"/>
              </a:ext>
            </a:extLst>
          </p:cNvPr>
          <p:cNvSpPr>
            <a:spLocks noGrp="1"/>
          </p:cNvSpPr>
          <p:nvPr>
            <p:ph type="body" orient="vert" idx="1"/>
          </p:nvPr>
        </p:nvSpPr>
        <p:spPr>
          <a:xfrm>
            <a:off x="609600" y="273050"/>
            <a:ext cx="8077200" cy="53086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07B34CC-4802-4FCF-B59B-3969E6666376}"/>
              </a:ext>
            </a:extLst>
          </p:cNvPr>
          <p:cNvSpPr>
            <a:spLocks noGrp="1"/>
          </p:cNvSpPr>
          <p:nvPr>
            <p:ph type="dt" sz="half" idx="10"/>
          </p:nvPr>
        </p:nvSpPr>
        <p:spPr/>
        <p:txBody>
          <a:bodyPr/>
          <a:lstStyle/>
          <a:p>
            <a:pPr lvl="0"/>
            <a:endParaRPr lang="ru-RU"/>
          </a:p>
        </p:txBody>
      </p:sp>
      <p:sp>
        <p:nvSpPr>
          <p:cNvPr id="5" name="Нижний колонтитул 4">
            <a:extLst>
              <a:ext uri="{FF2B5EF4-FFF2-40B4-BE49-F238E27FC236}">
                <a16:creationId xmlns:a16="http://schemas.microsoft.com/office/drawing/2014/main" id="{157B15B7-0343-4123-965A-C56212A3CE60}"/>
              </a:ext>
            </a:extLst>
          </p:cNvPr>
          <p:cNvSpPr>
            <a:spLocks noGrp="1"/>
          </p:cNvSpPr>
          <p:nvPr>
            <p:ph type="ftr" sz="quarter" idx="11"/>
          </p:nvPr>
        </p:nvSpPr>
        <p:spPr/>
        <p:txBody>
          <a:bodyPr/>
          <a:lstStyle/>
          <a:p>
            <a:pPr lvl="0"/>
            <a:endParaRPr lang="ru-RU"/>
          </a:p>
        </p:txBody>
      </p:sp>
      <p:sp>
        <p:nvSpPr>
          <p:cNvPr id="6" name="Номер слайда 5">
            <a:extLst>
              <a:ext uri="{FF2B5EF4-FFF2-40B4-BE49-F238E27FC236}">
                <a16:creationId xmlns:a16="http://schemas.microsoft.com/office/drawing/2014/main" id="{CE9E029D-B544-4B0B-9AB7-D24AE03508D6}"/>
              </a:ext>
            </a:extLst>
          </p:cNvPr>
          <p:cNvSpPr>
            <a:spLocks noGrp="1"/>
          </p:cNvSpPr>
          <p:nvPr>
            <p:ph type="sldNum" sz="quarter" idx="12"/>
          </p:nvPr>
        </p:nvSpPr>
        <p:spPr/>
        <p:txBody>
          <a:bodyPr/>
          <a:lstStyle/>
          <a:p>
            <a:pPr lvl="0"/>
            <a:fld id="{AD0EF516-2E24-4455-9195-017888D1D656}" type="slidenum">
              <a:t>‹#›</a:t>
            </a:fld>
            <a:endParaRPr lang="ru-RU"/>
          </a:p>
        </p:txBody>
      </p:sp>
    </p:spTree>
    <p:extLst>
      <p:ext uri="{BB962C8B-B14F-4D97-AF65-F5344CB8AC3E}">
        <p14:creationId xmlns:p14="http://schemas.microsoft.com/office/powerpoint/2010/main" val="20673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F9B2A7-72F8-4E52-AF48-B96B0F49335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96B6069-C82C-4584-8EDC-14D38A43C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1B2C9CF-C4A2-4CF4-8E44-5A8222B0EC61}"/>
              </a:ext>
            </a:extLst>
          </p:cNvPr>
          <p:cNvSpPr>
            <a:spLocks noGrp="1"/>
          </p:cNvSpPr>
          <p:nvPr>
            <p:ph type="dt" sz="half" idx="10"/>
          </p:nvPr>
        </p:nvSpPr>
        <p:spPr/>
        <p:txBody>
          <a:bodyPr/>
          <a:lstStyle/>
          <a:p>
            <a:pPr lvl="0"/>
            <a:endParaRPr lang="ru-RU"/>
          </a:p>
        </p:txBody>
      </p:sp>
      <p:sp>
        <p:nvSpPr>
          <p:cNvPr id="5" name="Нижний колонтитул 4">
            <a:extLst>
              <a:ext uri="{FF2B5EF4-FFF2-40B4-BE49-F238E27FC236}">
                <a16:creationId xmlns:a16="http://schemas.microsoft.com/office/drawing/2014/main" id="{492B9B8C-1272-4EA6-B2E2-543971B82E22}"/>
              </a:ext>
            </a:extLst>
          </p:cNvPr>
          <p:cNvSpPr>
            <a:spLocks noGrp="1"/>
          </p:cNvSpPr>
          <p:nvPr>
            <p:ph type="ftr" sz="quarter" idx="11"/>
          </p:nvPr>
        </p:nvSpPr>
        <p:spPr/>
        <p:txBody>
          <a:bodyPr/>
          <a:lstStyle/>
          <a:p>
            <a:pPr lvl="0"/>
            <a:endParaRPr lang="ru-RU"/>
          </a:p>
        </p:txBody>
      </p:sp>
      <p:sp>
        <p:nvSpPr>
          <p:cNvPr id="6" name="Номер слайда 5">
            <a:extLst>
              <a:ext uri="{FF2B5EF4-FFF2-40B4-BE49-F238E27FC236}">
                <a16:creationId xmlns:a16="http://schemas.microsoft.com/office/drawing/2014/main" id="{2055F0C6-A3BC-4F0F-A4AE-6F3099254C25}"/>
              </a:ext>
            </a:extLst>
          </p:cNvPr>
          <p:cNvSpPr>
            <a:spLocks noGrp="1"/>
          </p:cNvSpPr>
          <p:nvPr>
            <p:ph type="sldNum" sz="quarter" idx="12"/>
          </p:nvPr>
        </p:nvSpPr>
        <p:spPr/>
        <p:txBody>
          <a:bodyPr/>
          <a:lstStyle/>
          <a:p>
            <a:pPr lvl="0"/>
            <a:fld id="{2F89FF21-40E0-4BC1-A291-E85E653334A3}" type="slidenum">
              <a:t>‹#›</a:t>
            </a:fld>
            <a:endParaRPr lang="ru-RU"/>
          </a:p>
        </p:txBody>
      </p:sp>
    </p:spTree>
    <p:extLst>
      <p:ext uri="{BB962C8B-B14F-4D97-AF65-F5344CB8AC3E}">
        <p14:creationId xmlns:p14="http://schemas.microsoft.com/office/powerpoint/2010/main" val="124766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6744B1-B393-48BD-BC72-FD8DB3C1D7C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990F66C-1FE4-4274-8A09-8584A8D7C0FF}"/>
              </a:ext>
            </a:extLst>
          </p:cNvPr>
          <p:cNvSpPr>
            <a:spLocks noGrp="1"/>
          </p:cNvSpPr>
          <p:nvPr>
            <p:ph sz="half" idx="1"/>
          </p:nvPr>
        </p:nvSpPr>
        <p:spPr>
          <a:xfrm>
            <a:off x="609600" y="1604963"/>
            <a:ext cx="5410200" cy="39766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7AEA30A-4B53-4564-929C-C9530E4D99F1}"/>
              </a:ext>
            </a:extLst>
          </p:cNvPr>
          <p:cNvSpPr>
            <a:spLocks noGrp="1"/>
          </p:cNvSpPr>
          <p:nvPr>
            <p:ph sz="half" idx="2"/>
          </p:nvPr>
        </p:nvSpPr>
        <p:spPr>
          <a:xfrm>
            <a:off x="6172200" y="1604963"/>
            <a:ext cx="5410200" cy="39766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71A22AF-74F4-40D7-8344-9CCD70FF4CB4}"/>
              </a:ext>
            </a:extLst>
          </p:cNvPr>
          <p:cNvSpPr>
            <a:spLocks noGrp="1"/>
          </p:cNvSpPr>
          <p:nvPr>
            <p:ph type="dt" sz="half" idx="10"/>
          </p:nvPr>
        </p:nvSpPr>
        <p:spPr/>
        <p:txBody>
          <a:bodyPr/>
          <a:lstStyle/>
          <a:p>
            <a:pPr lvl="0"/>
            <a:endParaRPr lang="ru-RU"/>
          </a:p>
        </p:txBody>
      </p:sp>
      <p:sp>
        <p:nvSpPr>
          <p:cNvPr id="6" name="Нижний колонтитул 5">
            <a:extLst>
              <a:ext uri="{FF2B5EF4-FFF2-40B4-BE49-F238E27FC236}">
                <a16:creationId xmlns:a16="http://schemas.microsoft.com/office/drawing/2014/main" id="{664D20D4-DDE3-4A45-963C-C671EA2BF00F}"/>
              </a:ext>
            </a:extLst>
          </p:cNvPr>
          <p:cNvSpPr>
            <a:spLocks noGrp="1"/>
          </p:cNvSpPr>
          <p:nvPr>
            <p:ph type="ftr" sz="quarter" idx="11"/>
          </p:nvPr>
        </p:nvSpPr>
        <p:spPr/>
        <p:txBody>
          <a:bodyPr/>
          <a:lstStyle/>
          <a:p>
            <a:pPr lvl="0"/>
            <a:endParaRPr lang="ru-RU"/>
          </a:p>
        </p:txBody>
      </p:sp>
      <p:sp>
        <p:nvSpPr>
          <p:cNvPr id="7" name="Номер слайда 6">
            <a:extLst>
              <a:ext uri="{FF2B5EF4-FFF2-40B4-BE49-F238E27FC236}">
                <a16:creationId xmlns:a16="http://schemas.microsoft.com/office/drawing/2014/main" id="{F990C988-792D-4C14-ACFE-D925627E6EA0}"/>
              </a:ext>
            </a:extLst>
          </p:cNvPr>
          <p:cNvSpPr>
            <a:spLocks noGrp="1"/>
          </p:cNvSpPr>
          <p:nvPr>
            <p:ph type="sldNum" sz="quarter" idx="12"/>
          </p:nvPr>
        </p:nvSpPr>
        <p:spPr/>
        <p:txBody>
          <a:bodyPr/>
          <a:lstStyle/>
          <a:p>
            <a:pPr lvl="0"/>
            <a:fld id="{B4F65562-027C-4E7A-B9AF-219B1FD0B964}" type="slidenum">
              <a:t>‹#›</a:t>
            </a:fld>
            <a:endParaRPr lang="ru-RU"/>
          </a:p>
        </p:txBody>
      </p:sp>
    </p:spTree>
    <p:extLst>
      <p:ext uri="{BB962C8B-B14F-4D97-AF65-F5344CB8AC3E}">
        <p14:creationId xmlns:p14="http://schemas.microsoft.com/office/powerpoint/2010/main" val="234325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2650FC-7C0D-47F0-9F18-5976A650101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B4C0707-6D2C-4301-8465-F66BBF6CED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255692F-1D89-43DF-A7F6-5C0F7134E85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DF52D5B-97D9-4BB5-93A6-402BDD6C8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FCACF30-BDED-49E8-A16D-3E4AA590A3E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D2722A6-DECB-4091-8CB2-2DD56BEBBEA3}"/>
              </a:ext>
            </a:extLst>
          </p:cNvPr>
          <p:cNvSpPr>
            <a:spLocks noGrp="1"/>
          </p:cNvSpPr>
          <p:nvPr>
            <p:ph type="dt" sz="half" idx="10"/>
          </p:nvPr>
        </p:nvSpPr>
        <p:spPr/>
        <p:txBody>
          <a:bodyPr/>
          <a:lstStyle/>
          <a:p>
            <a:pPr lvl="0"/>
            <a:endParaRPr lang="ru-RU"/>
          </a:p>
        </p:txBody>
      </p:sp>
      <p:sp>
        <p:nvSpPr>
          <p:cNvPr id="8" name="Нижний колонтитул 7">
            <a:extLst>
              <a:ext uri="{FF2B5EF4-FFF2-40B4-BE49-F238E27FC236}">
                <a16:creationId xmlns:a16="http://schemas.microsoft.com/office/drawing/2014/main" id="{82DC415E-5AB3-4E95-8BEB-8555F41C8330}"/>
              </a:ext>
            </a:extLst>
          </p:cNvPr>
          <p:cNvSpPr>
            <a:spLocks noGrp="1"/>
          </p:cNvSpPr>
          <p:nvPr>
            <p:ph type="ftr" sz="quarter" idx="11"/>
          </p:nvPr>
        </p:nvSpPr>
        <p:spPr/>
        <p:txBody>
          <a:bodyPr/>
          <a:lstStyle/>
          <a:p>
            <a:pPr lvl="0"/>
            <a:endParaRPr lang="ru-RU"/>
          </a:p>
        </p:txBody>
      </p:sp>
      <p:sp>
        <p:nvSpPr>
          <p:cNvPr id="9" name="Номер слайда 8">
            <a:extLst>
              <a:ext uri="{FF2B5EF4-FFF2-40B4-BE49-F238E27FC236}">
                <a16:creationId xmlns:a16="http://schemas.microsoft.com/office/drawing/2014/main" id="{A8BF2CA2-6692-4AF2-BB1A-8BB525306799}"/>
              </a:ext>
            </a:extLst>
          </p:cNvPr>
          <p:cNvSpPr>
            <a:spLocks noGrp="1"/>
          </p:cNvSpPr>
          <p:nvPr>
            <p:ph type="sldNum" sz="quarter" idx="12"/>
          </p:nvPr>
        </p:nvSpPr>
        <p:spPr/>
        <p:txBody>
          <a:bodyPr/>
          <a:lstStyle/>
          <a:p>
            <a:pPr lvl="0"/>
            <a:fld id="{985D62BB-411B-40D3-A00B-8F73A5DCAD84}" type="slidenum">
              <a:t>‹#›</a:t>
            </a:fld>
            <a:endParaRPr lang="ru-RU"/>
          </a:p>
        </p:txBody>
      </p:sp>
    </p:spTree>
    <p:extLst>
      <p:ext uri="{BB962C8B-B14F-4D97-AF65-F5344CB8AC3E}">
        <p14:creationId xmlns:p14="http://schemas.microsoft.com/office/powerpoint/2010/main" val="269345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CEC475-051C-48B3-B63A-BDD1CFEA6EB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349EA17-71D7-4602-914C-B4BCD517AC77}"/>
              </a:ext>
            </a:extLst>
          </p:cNvPr>
          <p:cNvSpPr>
            <a:spLocks noGrp="1"/>
          </p:cNvSpPr>
          <p:nvPr>
            <p:ph type="dt" sz="half" idx="10"/>
          </p:nvPr>
        </p:nvSpPr>
        <p:spPr/>
        <p:txBody>
          <a:bodyPr/>
          <a:lstStyle/>
          <a:p>
            <a:pPr lvl="0"/>
            <a:endParaRPr lang="ru-RU"/>
          </a:p>
        </p:txBody>
      </p:sp>
      <p:sp>
        <p:nvSpPr>
          <p:cNvPr id="4" name="Нижний колонтитул 3">
            <a:extLst>
              <a:ext uri="{FF2B5EF4-FFF2-40B4-BE49-F238E27FC236}">
                <a16:creationId xmlns:a16="http://schemas.microsoft.com/office/drawing/2014/main" id="{7665B318-2FD0-4B52-8586-647D77C88DA9}"/>
              </a:ext>
            </a:extLst>
          </p:cNvPr>
          <p:cNvSpPr>
            <a:spLocks noGrp="1"/>
          </p:cNvSpPr>
          <p:nvPr>
            <p:ph type="ftr" sz="quarter" idx="11"/>
          </p:nvPr>
        </p:nvSpPr>
        <p:spPr/>
        <p:txBody>
          <a:bodyPr/>
          <a:lstStyle/>
          <a:p>
            <a:pPr lvl="0"/>
            <a:endParaRPr lang="ru-RU"/>
          </a:p>
        </p:txBody>
      </p:sp>
      <p:sp>
        <p:nvSpPr>
          <p:cNvPr id="5" name="Номер слайда 4">
            <a:extLst>
              <a:ext uri="{FF2B5EF4-FFF2-40B4-BE49-F238E27FC236}">
                <a16:creationId xmlns:a16="http://schemas.microsoft.com/office/drawing/2014/main" id="{BE3A79F4-ACDE-4427-A533-D1A050BA38CF}"/>
              </a:ext>
            </a:extLst>
          </p:cNvPr>
          <p:cNvSpPr>
            <a:spLocks noGrp="1"/>
          </p:cNvSpPr>
          <p:nvPr>
            <p:ph type="sldNum" sz="quarter" idx="12"/>
          </p:nvPr>
        </p:nvSpPr>
        <p:spPr/>
        <p:txBody>
          <a:bodyPr/>
          <a:lstStyle/>
          <a:p>
            <a:pPr lvl="0"/>
            <a:fld id="{55FC7939-8B42-497B-8664-661821EF0B3F}" type="slidenum">
              <a:t>‹#›</a:t>
            </a:fld>
            <a:endParaRPr lang="ru-RU"/>
          </a:p>
        </p:txBody>
      </p:sp>
    </p:spTree>
    <p:extLst>
      <p:ext uri="{BB962C8B-B14F-4D97-AF65-F5344CB8AC3E}">
        <p14:creationId xmlns:p14="http://schemas.microsoft.com/office/powerpoint/2010/main" val="302628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E3EA508-99EE-4D73-BD65-9F1CD5999E33}"/>
              </a:ext>
            </a:extLst>
          </p:cNvPr>
          <p:cNvSpPr>
            <a:spLocks noGrp="1"/>
          </p:cNvSpPr>
          <p:nvPr>
            <p:ph type="dt" sz="half" idx="10"/>
          </p:nvPr>
        </p:nvSpPr>
        <p:spPr/>
        <p:txBody>
          <a:bodyPr/>
          <a:lstStyle/>
          <a:p>
            <a:pPr lvl="0"/>
            <a:endParaRPr lang="ru-RU"/>
          </a:p>
        </p:txBody>
      </p:sp>
      <p:sp>
        <p:nvSpPr>
          <p:cNvPr id="3" name="Нижний колонтитул 2">
            <a:extLst>
              <a:ext uri="{FF2B5EF4-FFF2-40B4-BE49-F238E27FC236}">
                <a16:creationId xmlns:a16="http://schemas.microsoft.com/office/drawing/2014/main" id="{436C2DBE-136F-410C-B0B1-38A533AF162C}"/>
              </a:ext>
            </a:extLst>
          </p:cNvPr>
          <p:cNvSpPr>
            <a:spLocks noGrp="1"/>
          </p:cNvSpPr>
          <p:nvPr>
            <p:ph type="ftr" sz="quarter" idx="11"/>
          </p:nvPr>
        </p:nvSpPr>
        <p:spPr/>
        <p:txBody>
          <a:bodyPr/>
          <a:lstStyle/>
          <a:p>
            <a:pPr lvl="0"/>
            <a:endParaRPr lang="ru-RU"/>
          </a:p>
        </p:txBody>
      </p:sp>
      <p:sp>
        <p:nvSpPr>
          <p:cNvPr id="4" name="Номер слайда 3">
            <a:extLst>
              <a:ext uri="{FF2B5EF4-FFF2-40B4-BE49-F238E27FC236}">
                <a16:creationId xmlns:a16="http://schemas.microsoft.com/office/drawing/2014/main" id="{BD7C9846-34D2-4A03-B6DD-DB0AFAAA403F}"/>
              </a:ext>
            </a:extLst>
          </p:cNvPr>
          <p:cNvSpPr>
            <a:spLocks noGrp="1"/>
          </p:cNvSpPr>
          <p:nvPr>
            <p:ph type="sldNum" sz="quarter" idx="12"/>
          </p:nvPr>
        </p:nvSpPr>
        <p:spPr/>
        <p:txBody>
          <a:bodyPr/>
          <a:lstStyle/>
          <a:p>
            <a:pPr lvl="0"/>
            <a:fld id="{F89B1382-5D7A-4901-BDE9-3B688BD9691E}" type="slidenum">
              <a:t>‹#›</a:t>
            </a:fld>
            <a:endParaRPr lang="ru-RU"/>
          </a:p>
        </p:txBody>
      </p:sp>
    </p:spTree>
    <p:extLst>
      <p:ext uri="{BB962C8B-B14F-4D97-AF65-F5344CB8AC3E}">
        <p14:creationId xmlns:p14="http://schemas.microsoft.com/office/powerpoint/2010/main" val="390270079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2E2889-71F1-4D48-88FF-71EC53E9126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3472F4F-A51C-4637-8DD1-9619FF450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91CFD50-C3C3-429F-90D0-147906E54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0AE5B67-5F04-4828-BBEB-6CDE198F9838}"/>
              </a:ext>
            </a:extLst>
          </p:cNvPr>
          <p:cNvSpPr>
            <a:spLocks noGrp="1"/>
          </p:cNvSpPr>
          <p:nvPr>
            <p:ph type="dt" sz="half" idx="10"/>
          </p:nvPr>
        </p:nvSpPr>
        <p:spPr/>
        <p:txBody>
          <a:bodyPr/>
          <a:lstStyle/>
          <a:p>
            <a:pPr lvl="0"/>
            <a:endParaRPr lang="ru-RU"/>
          </a:p>
        </p:txBody>
      </p:sp>
      <p:sp>
        <p:nvSpPr>
          <p:cNvPr id="6" name="Нижний колонтитул 5">
            <a:extLst>
              <a:ext uri="{FF2B5EF4-FFF2-40B4-BE49-F238E27FC236}">
                <a16:creationId xmlns:a16="http://schemas.microsoft.com/office/drawing/2014/main" id="{9B0C8296-9A34-40B1-A987-8400949C6B60}"/>
              </a:ext>
            </a:extLst>
          </p:cNvPr>
          <p:cNvSpPr>
            <a:spLocks noGrp="1"/>
          </p:cNvSpPr>
          <p:nvPr>
            <p:ph type="ftr" sz="quarter" idx="11"/>
          </p:nvPr>
        </p:nvSpPr>
        <p:spPr/>
        <p:txBody>
          <a:bodyPr/>
          <a:lstStyle/>
          <a:p>
            <a:pPr lvl="0"/>
            <a:endParaRPr lang="ru-RU"/>
          </a:p>
        </p:txBody>
      </p:sp>
      <p:sp>
        <p:nvSpPr>
          <p:cNvPr id="7" name="Номер слайда 6">
            <a:extLst>
              <a:ext uri="{FF2B5EF4-FFF2-40B4-BE49-F238E27FC236}">
                <a16:creationId xmlns:a16="http://schemas.microsoft.com/office/drawing/2014/main" id="{7FCC8E6A-B40A-4A2F-BDB8-10DBA82775A7}"/>
              </a:ext>
            </a:extLst>
          </p:cNvPr>
          <p:cNvSpPr>
            <a:spLocks noGrp="1"/>
          </p:cNvSpPr>
          <p:nvPr>
            <p:ph type="sldNum" sz="quarter" idx="12"/>
          </p:nvPr>
        </p:nvSpPr>
        <p:spPr/>
        <p:txBody>
          <a:bodyPr/>
          <a:lstStyle/>
          <a:p>
            <a:pPr lvl="0"/>
            <a:fld id="{92039CFC-C1BA-4214-8BA1-FAE560B43C77}" type="slidenum">
              <a:t>‹#›</a:t>
            </a:fld>
            <a:endParaRPr lang="ru-RU"/>
          </a:p>
        </p:txBody>
      </p:sp>
    </p:spTree>
    <p:extLst>
      <p:ext uri="{BB962C8B-B14F-4D97-AF65-F5344CB8AC3E}">
        <p14:creationId xmlns:p14="http://schemas.microsoft.com/office/powerpoint/2010/main" val="397837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FE4616-C29A-4FF8-89A0-38EDD94556F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0402473-DE44-46F8-9E4C-274595C9F0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DC25344-AAC9-4F87-9261-6A7BC683E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2747EC2-C6BE-4250-9511-881692DA95B7}"/>
              </a:ext>
            </a:extLst>
          </p:cNvPr>
          <p:cNvSpPr>
            <a:spLocks noGrp="1"/>
          </p:cNvSpPr>
          <p:nvPr>
            <p:ph type="dt" sz="half" idx="10"/>
          </p:nvPr>
        </p:nvSpPr>
        <p:spPr/>
        <p:txBody>
          <a:bodyPr/>
          <a:lstStyle/>
          <a:p>
            <a:pPr lvl="0"/>
            <a:endParaRPr lang="ru-RU"/>
          </a:p>
        </p:txBody>
      </p:sp>
      <p:sp>
        <p:nvSpPr>
          <p:cNvPr id="6" name="Нижний колонтитул 5">
            <a:extLst>
              <a:ext uri="{FF2B5EF4-FFF2-40B4-BE49-F238E27FC236}">
                <a16:creationId xmlns:a16="http://schemas.microsoft.com/office/drawing/2014/main" id="{D22BF152-E0B1-4D15-A5B8-CD6CCACBAD60}"/>
              </a:ext>
            </a:extLst>
          </p:cNvPr>
          <p:cNvSpPr>
            <a:spLocks noGrp="1"/>
          </p:cNvSpPr>
          <p:nvPr>
            <p:ph type="ftr" sz="quarter" idx="11"/>
          </p:nvPr>
        </p:nvSpPr>
        <p:spPr/>
        <p:txBody>
          <a:bodyPr/>
          <a:lstStyle/>
          <a:p>
            <a:pPr lvl="0"/>
            <a:endParaRPr lang="ru-RU"/>
          </a:p>
        </p:txBody>
      </p:sp>
      <p:sp>
        <p:nvSpPr>
          <p:cNvPr id="7" name="Номер слайда 6">
            <a:extLst>
              <a:ext uri="{FF2B5EF4-FFF2-40B4-BE49-F238E27FC236}">
                <a16:creationId xmlns:a16="http://schemas.microsoft.com/office/drawing/2014/main" id="{3DE9511A-7412-4D98-AC09-0AD33679C98B}"/>
              </a:ext>
            </a:extLst>
          </p:cNvPr>
          <p:cNvSpPr>
            <a:spLocks noGrp="1"/>
          </p:cNvSpPr>
          <p:nvPr>
            <p:ph type="sldNum" sz="quarter" idx="12"/>
          </p:nvPr>
        </p:nvSpPr>
        <p:spPr/>
        <p:txBody>
          <a:bodyPr/>
          <a:lstStyle/>
          <a:p>
            <a:pPr lvl="0"/>
            <a:fld id="{1DF53A4A-6728-4A9D-897D-3BFEEC049AE1}" type="slidenum">
              <a:t>‹#›</a:t>
            </a:fld>
            <a:endParaRPr lang="ru-RU"/>
          </a:p>
        </p:txBody>
      </p:sp>
    </p:spTree>
    <p:extLst>
      <p:ext uri="{BB962C8B-B14F-4D97-AF65-F5344CB8AC3E}">
        <p14:creationId xmlns:p14="http://schemas.microsoft.com/office/powerpoint/2010/main" val="256706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C1D2AA-2C5B-40ED-B5E4-38554598151C}"/>
              </a:ext>
            </a:extLst>
          </p:cNvPr>
          <p:cNvSpPr txBox="1">
            <a:spLocks noGrp="1"/>
          </p:cNvSpPr>
          <p:nvPr>
            <p:ph type="title"/>
          </p:nvPr>
        </p:nvSpPr>
        <p:spPr>
          <a:xfrm>
            <a:off x="1523880" y="1122480"/>
            <a:ext cx="9143640" cy="2387160"/>
          </a:xfrm>
          <a:prstGeom prst="rect">
            <a:avLst/>
          </a:prstGeom>
          <a:noFill/>
          <a:ln>
            <a:noFill/>
          </a:ln>
        </p:spPr>
        <p:txBody>
          <a:bodyPr vert="horz" wrap="square" lIns="91440" tIns="45720" rIns="91440" bIns="45720" anchor="b">
            <a:noAutofit/>
          </a:bodyPr>
          <a:lstStyle/>
          <a:p>
            <a:pPr lvl="0"/>
            <a:r>
              <a:rPr lang="ru-RU"/>
              <a:t>Образец заголовка</a:t>
            </a:r>
          </a:p>
        </p:txBody>
      </p:sp>
      <p:sp>
        <p:nvSpPr>
          <p:cNvPr id="3" name="Дата 3">
            <a:extLst>
              <a:ext uri="{FF2B5EF4-FFF2-40B4-BE49-F238E27FC236}">
                <a16:creationId xmlns:a16="http://schemas.microsoft.com/office/drawing/2014/main" id="{20D74BA8-C7C7-4E35-9B63-EE260BDE43F0}"/>
              </a:ext>
            </a:extLst>
          </p:cNvPr>
          <p:cNvSpPr txBox="1">
            <a:spLocks noGrp="1"/>
          </p:cNvSpPr>
          <p:nvPr>
            <p:ph type="dt" sz="half" idx="2"/>
          </p:nvPr>
        </p:nvSpPr>
        <p:spPr>
          <a:xfrm>
            <a:off x="838080" y="6356520"/>
            <a:ext cx="2742840" cy="364679"/>
          </a:xfrm>
          <a:prstGeom prst="rect">
            <a:avLst/>
          </a:prstGeom>
          <a:noFill/>
          <a:ln>
            <a:noFill/>
          </a:ln>
        </p:spPr>
        <p:txBody>
          <a:bodyPr vert="horz" wrap="square" lIns="91440" tIns="45720" rIns="91440" bIns="45720" anchor="ctr" anchorCtr="0">
            <a:noAutofit/>
          </a:bodyPr>
          <a:lstStyle>
            <a:lvl1pPr marL="0" marR="0" lvl="0" indent="0" algn="l" rtl="0" hangingPunct="1">
              <a:lnSpc>
                <a:spcPct val="100000"/>
              </a:lnSpc>
              <a:spcBef>
                <a:spcPts val="0"/>
              </a:spcBef>
              <a:spcAft>
                <a:spcPts val="0"/>
              </a:spcAft>
              <a:buNone/>
              <a:tabLst/>
              <a:defRPr lang="ru-RU" sz="1200" b="0" i="0" u="none" strike="noStrike" kern="1200" cap="none" spc="0" baseline="0">
                <a:solidFill>
                  <a:srgbClr val="8B8B8B"/>
                </a:solidFill>
                <a:highlight>
                  <a:scrgbClr r="0" g="0" b="0">
                    <a:alpha val="0"/>
                  </a:scrgbClr>
                </a:highlight>
                <a:latin typeface="Calibri"/>
                <a:ea typeface="DejaVu Sans" pitchFamily="2"/>
                <a:cs typeface="Noto Sans" pitchFamily="2"/>
              </a:defRPr>
            </a:lvl1pPr>
          </a:lstStyle>
          <a:p>
            <a:pPr lvl="0"/>
            <a:endParaRPr lang="ru-RU"/>
          </a:p>
        </p:txBody>
      </p:sp>
      <p:sp>
        <p:nvSpPr>
          <p:cNvPr id="4" name="Нижний колонтитул 4">
            <a:extLst>
              <a:ext uri="{FF2B5EF4-FFF2-40B4-BE49-F238E27FC236}">
                <a16:creationId xmlns:a16="http://schemas.microsoft.com/office/drawing/2014/main" id="{AF806DF0-6476-45F9-91FF-C54A5BB1D75B}"/>
              </a:ext>
            </a:extLst>
          </p:cNvPr>
          <p:cNvSpPr txBox="1">
            <a:spLocks noGrp="1"/>
          </p:cNvSpPr>
          <p:nvPr>
            <p:ph type="ftr" sz="quarter" idx="3"/>
          </p:nvPr>
        </p:nvSpPr>
        <p:spPr>
          <a:xfrm>
            <a:off x="4038479" y="6356520"/>
            <a:ext cx="4114440" cy="364679"/>
          </a:xfrm>
          <a:prstGeom prst="rect">
            <a:avLst/>
          </a:prstGeom>
          <a:noFill/>
          <a:ln>
            <a:noFill/>
          </a:ln>
        </p:spPr>
        <p:txBody>
          <a:bodyPr vert="horz" wrap="square" lIns="91440" tIns="45720" rIns="91440" bIns="45720" anchor="ctr" anchorCtr="0">
            <a:noAutofit/>
          </a:bodyPr>
          <a:lstStyle>
            <a:lvl1pPr lvl="0" algn="ctr" rtl="0" hangingPunct="0">
              <a:buNone/>
              <a:tabLst/>
              <a:defRPr lang="ru-RU" sz="1400" kern="1200">
                <a:latin typeface="Liberation Serif" pitchFamily="18"/>
                <a:ea typeface="DejaVu Sans" pitchFamily="2"/>
                <a:cs typeface="Noto Sans" pitchFamily="2"/>
              </a:defRPr>
            </a:lvl1pPr>
          </a:lstStyle>
          <a:p>
            <a:pPr lvl="0"/>
            <a:endParaRPr lang="ru-RU"/>
          </a:p>
        </p:txBody>
      </p:sp>
      <p:sp>
        <p:nvSpPr>
          <p:cNvPr id="5" name="Номер слайда 5">
            <a:extLst>
              <a:ext uri="{FF2B5EF4-FFF2-40B4-BE49-F238E27FC236}">
                <a16:creationId xmlns:a16="http://schemas.microsoft.com/office/drawing/2014/main" id="{00562348-9FCD-4E89-94AD-A366ADC1DB4A}"/>
              </a:ext>
            </a:extLst>
          </p:cNvPr>
          <p:cNvSpPr txBox="1">
            <a:spLocks noGrp="1"/>
          </p:cNvSpPr>
          <p:nvPr>
            <p:ph type="sldNum" sz="quarter" idx="4"/>
          </p:nvPr>
        </p:nvSpPr>
        <p:spPr>
          <a:xfrm>
            <a:off x="8610480" y="6356520"/>
            <a:ext cx="2742840" cy="364679"/>
          </a:xfrm>
          <a:prstGeom prst="rect">
            <a:avLst/>
          </a:prstGeom>
          <a:noFill/>
          <a:ln>
            <a:noFill/>
          </a:ln>
        </p:spPr>
        <p:txBody>
          <a:bodyPr vert="horz" wrap="square" lIns="91440" tIns="45720" rIns="91440" bIns="45720" anchor="ctr" anchorCtr="0">
            <a:noAutofit/>
          </a:bodyPr>
          <a:lstStyle>
            <a:lvl1pPr marL="0" marR="0" lvl="0" indent="0" algn="r" rtl="0" hangingPunct="1">
              <a:lnSpc>
                <a:spcPct val="100000"/>
              </a:lnSpc>
              <a:spcBef>
                <a:spcPts val="0"/>
              </a:spcBef>
              <a:spcAft>
                <a:spcPts val="0"/>
              </a:spcAft>
              <a:buNone/>
              <a:tabLst/>
              <a:defRPr lang="ru-RU" sz="1200" b="0" i="0" u="none" strike="noStrike" kern="1200" cap="none" spc="0" baseline="0">
                <a:solidFill>
                  <a:srgbClr val="8B8B8B"/>
                </a:solidFill>
                <a:highlight>
                  <a:scrgbClr r="0" g="0" b="0">
                    <a:alpha val="0"/>
                  </a:scrgbClr>
                </a:highlight>
                <a:latin typeface="Calibri"/>
                <a:ea typeface="DejaVu Sans" pitchFamily="2"/>
                <a:cs typeface="Noto Sans" pitchFamily="2"/>
              </a:defRPr>
            </a:lvl1pPr>
          </a:lstStyle>
          <a:p>
            <a:pPr lvl="0"/>
            <a:fld id="{C9D2AF49-82D0-4A6C-8C33-826FC14C2698}" type="slidenum">
              <a:t>‹#›</a:t>
            </a:fld>
            <a:endParaRPr lang="ru-RU"/>
          </a:p>
        </p:txBody>
      </p:sp>
      <p:sp>
        <p:nvSpPr>
          <p:cNvPr id="6" name="Текст 5">
            <a:extLst>
              <a:ext uri="{FF2B5EF4-FFF2-40B4-BE49-F238E27FC236}">
                <a16:creationId xmlns:a16="http://schemas.microsoft.com/office/drawing/2014/main" id="{AD63F6A6-94D3-430E-B4EC-9197D85AAFB7}"/>
              </a:ext>
            </a:extLst>
          </p:cNvPr>
          <p:cNvSpPr txBox="1">
            <a:spLocks noGrp="1"/>
          </p:cNvSpPr>
          <p:nvPr>
            <p:ph type="body" idx="1"/>
          </p:nvPr>
        </p:nvSpPr>
        <p:spPr>
          <a:xfrm>
            <a:off x="609480" y="1604520"/>
            <a:ext cx="10972440" cy="3977279"/>
          </a:xfrm>
          <a:prstGeom prst="rect">
            <a:avLst/>
          </a:prstGeom>
          <a:noFill/>
          <a:ln>
            <a:noFill/>
          </a:ln>
        </p:spPr>
        <p:txBody>
          <a:bodyPr vert="horz" lIns="0" tIns="0" rIns="0" bIns="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ctr" rtl="0" hangingPunct="1">
        <a:lnSpc>
          <a:spcPct val="90000"/>
        </a:lnSpc>
        <a:spcBef>
          <a:spcPts val="0"/>
        </a:spcBef>
        <a:spcAft>
          <a:spcPts val="0"/>
        </a:spcAft>
        <a:buNone/>
        <a:tabLst/>
        <a:defRPr lang="ru-RU" sz="6000" b="0" i="0" u="none" strike="noStrike" kern="1200" cap="none" spc="0" baseline="0">
          <a:ln>
            <a:noFill/>
          </a:ln>
          <a:solidFill>
            <a:srgbClr val="000000"/>
          </a:solidFill>
          <a:highlight>
            <a:scrgbClr r="0" g="0" b="0">
              <a:alpha val="0"/>
            </a:scrgbClr>
          </a:highlight>
          <a:latin typeface="Calibri Light"/>
          <a:ea typeface="Noto Sans CJK SC" pitchFamily="2"/>
          <a:cs typeface="Lohit Devanagari" pitchFamily="2"/>
        </a:defRPr>
      </a:lvl1pPr>
    </p:titleStyle>
    <p:bodyStyle>
      <a:lvl1pPr algn="l" rtl="0" hangingPunct="1">
        <a:lnSpc>
          <a:spcPct val="90000"/>
        </a:lnSpc>
        <a:spcBef>
          <a:spcPts val="1417"/>
        </a:spcBef>
        <a:spcAft>
          <a:spcPts val="0"/>
        </a:spcAft>
        <a:tabLst/>
        <a:defRPr lang="ru-RU" sz="2800" b="0" i="0" u="none" strike="noStrike" kern="1200" cap="none" spc="0" baseline="0">
          <a:ln>
            <a:noFill/>
          </a:ln>
          <a:solidFill>
            <a:srgbClr val="000000"/>
          </a:solidFill>
          <a:highlight>
            <a:scrgbClr r="0" g="0" b="0">
              <a:alpha val="0"/>
            </a:scrgbClr>
          </a:highlight>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797AA60-1D24-4306-BB35-824811D3A675}"/>
              </a:ext>
            </a:extLst>
          </p:cNvPr>
          <p:cNvSpPr txBox="1">
            <a:spLocks noGrp="1"/>
          </p:cNvSpPr>
          <p:nvPr>
            <p:ph type="dt" sz="half" idx="2"/>
          </p:nvPr>
        </p:nvSpPr>
        <p:spPr>
          <a:xfrm>
            <a:off x="838080" y="6356520"/>
            <a:ext cx="2742840" cy="364679"/>
          </a:xfrm>
          <a:prstGeom prst="rect">
            <a:avLst/>
          </a:prstGeom>
          <a:noFill/>
          <a:ln>
            <a:noFill/>
          </a:ln>
        </p:spPr>
        <p:txBody>
          <a:bodyPr vert="horz" wrap="square" lIns="91440" tIns="45720" rIns="91440" bIns="45720" anchor="ctr" anchorCtr="0">
            <a:noAutofit/>
          </a:bodyPr>
          <a:lstStyle>
            <a:lvl1pPr marL="0" marR="0" lvl="0" indent="0" algn="l" rtl="0" hangingPunct="1">
              <a:lnSpc>
                <a:spcPct val="100000"/>
              </a:lnSpc>
              <a:spcBef>
                <a:spcPts val="0"/>
              </a:spcBef>
              <a:spcAft>
                <a:spcPts val="0"/>
              </a:spcAft>
              <a:buNone/>
              <a:tabLst/>
              <a:defRPr lang="ru-RU" sz="1200" b="0" i="0" u="none" strike="noStrike" kern="1200" cap="none" spc="0" baseline="0">
                <a:solidFill>
                  <a:srgbClr val="8B8B8B"/>
                </a:solidFill>
                <a:highlight>
                  <a:scrgbClr r="0" g="0" b="0">
                    <a:alpha val="0"/>
                  </a:scrgbClr>
                </a:highlight>
                <a:latin typeface="Calibri"/>
                <a:ea typeface="DejaVu Sans" pitchFamily="2"/>
                <a:cs typeface="Noto Sans" pitchFamily="2"/>
              </a:defRPr>
            </a:lvl1pPr>
          </a:lstStyle>
          <a:p>
            <a:pPr lvl="0"/>
            <a:endParaRPr lang="ru-RU"/>
          </a:p>
        </p:txBody>
      </p:sp>
      <p:sp>
        <p:nvSpPr>
          <p:cNvPr id="3" name="Нижний колонтитул 2">
            <a:extLst>
              <a:ext uri="{FF2B5EF4-FFF2-40B4-BE49-F238E27FC236}">
                <a16:creationId xmlns:a16="http://schemas.microsoft.com/office/drawing/2014/main" id="{D333F575-9611-48DB-993F-C7AAF08EF920}"/>
              </a:ext>
            </a:extLst>
          </p:cNvPr>
          <p:cNvSpPr txBox="1">
            <a:spLocks noGrp="1"/>
          </p:cNvSpPr>
          <p:nvPr>
            <p:ph type="ftr" sz="quarter" idx="3"/>
          </p:nvPr>
        </p:nvSpPr>
        <p:spPr>
          <a:xfrm>
            <a:off x="4038479" y="6356520"/>
            <a:ext cx="4114440" cy="364679"/>
          </a:xfrm>
          <a:prstGeom prst="rect">
            <a:avLst/>
          </a:prstGeom>
          <a:noFill/>
          <a:ln>
            <a:noFill/>
          </a:ln>
        </p:spPr>
        <p:txBody>
          <a:bodyPr vert="horz" wrap="square" lIns="91440" tIns="45720" rIns="91440" bIns="45720" anchor="ctr" anchorCtr="0">
            <a:noAutofit/>
          </a:bodyPr>
          <a:lstStyle>
            <a:lvl1pPr lvl="0" algn="ctr" rtl="0" hangingPunct="0">
              <a:buNone/>
              <a:tabLst/>
              <a:defRPr lang="ru-RU" sz="1400" kern="1200">
                <a:latin typeface="Liberation Serif" pitchFamily="18"/>
                <a:ea typeface="DejaVu Sans" pitchFamily="2"/>
                <a:cs typeface="Noto Sans" pitchFamily="2"/>
              </a:defRPr>
            </a:lvl1pPr>
          </a:lstStyle>
          <a:p>
            <a:pPr lvl="0"/>
            <a:endParaRPr lang="ru-RU"/>
          </a:p>
        </p:txBody>
      </p:sp>
      <p:sp>
        <p:nvSpPr>
          <p:cNvPr id="4" name="Номер слайда 3">
            <a:extLst>
              <a:ext uri="{FF2B5EF4-FFF2-40B4-BE49-F238E27FC236}">
                <a16:creationId xmlns:a16="http://schemas.microsoft.com/office/drawing/2014/main" id="{90DD03F5-4902-4018-9B5B-03265DA72013}"/>
              </a:ext>
            </a:extLst>
          </p:cNvPr>
          <p:cNvSpPr txBox="1">
            <a:spLocks noGrp="1"/>
          </p:cNvSpPr>
          <p:nvPr>
            <p:ph type="sldNum" sz="quarter" idx="4"/>
          </p:nvPr>
        </p:nvSpPr>
        <p:spPr>
          <a:xfrm>
            <a:off x="8610480" y="6356520"/>
            <a:ext cx="2742840" cy="364679"/>
          </a:xfrm>
          <a:prstGeom prst="rect">
            <a:avLst/>
          </a:prstGeom>
          <a:noFill/>
          <a:ln>
            <a:noFill/>
          </a:ln>
        </p:spPr>
        <p:txBody>
          <a:bodyPr vert="horz" wrap="square" lIns="91440" tIns="45720" rIns="91440" bIns="45720" anchor="ctr" anchorCtr="0">
            <a:noAutofit/>
          </a:bodyPr>
          <a:lstStyle>
            <a:lvl1pPr marL="0" marR="0" lvl="0" indent="0" algn="r" rtl="0" hangingPunct="1">
              <a:lnSpc>
                <a:spcPct val="100000"/>
              </a:lnSpc>
              <a:spcBef>
                <a:spcPts val="0"/>
              </a:spcBef>
              <a:spcAft>
                <a:spcPts val="0"/>
              </a:spcAft>
              <a:buNone/>
              <a:tabLst/>
              <a:defRPr lang="ru-RU" sz="1200" b="0" i="0" u="none" strike="noStrike" kern="1200" cap="none" spc="0" baseline="0">
                <a:solidFill>
                  <a:srgbClr val="8B8B8B"/>
                </a:solidFill>
                <a:highlight>
                  <a:scrgbClr r="0" g="0" b="0">
                    <a:alpha val="0"/>
                  </a:scrgbClr>
                </a:highlight>
                <a:latin typeface="Calibri"/>
                <a:ea typeface="DejaVu Sans" pitchFamily="2"/>
                <a:cs typeface="Noto Sans" pitchFamily="2"/>
              </a:defRPr>
            </a:lvl1pPr>
          </a:lstStyle>
          <a:p>
            <a:pPr lvl="0"/>
            <a:fld id="{E1EFEC13-996C-4FFF-B024-152AB30D2A2C}" type="slidenum">
              <a:t>‹#›</a:t>
            </a:fld>
            <a:endParaRPr lang="ru-RU"/>
          </a:p>
        </p:txBody>
      </p:sp>
      <p:sp>
        <p:nvSpPr>
          <p:cNvPr id="5" name="Заголовок 4">
            <a:extLst>
              <a:ext uri="{FF2B5EF4-FFF2-40B4-BE49-F238E27FC236}">
                <a16:creationId xmlns:a16="http://schemas.microsoft.com/office/drawing/2014/main" id="{DD8AED64-45E2-4C59-8480-DEA8D17EB150}"/>
              </a:ext>
            </a:extLst>
          </p:cNvPr>
          <p:cNvSpPr txBox="1">
            <a:spLocks noGrp="1"/>
          </p:cNvSpPr>
          <p:nvPr>
            <p:ph type="title"/>
          </p:nvPr>
        </p:nvSpPr>
        <p:spPr>
          <a:xfrm>
            <a:off x="609480" y="273600"/>
            <a:ext cx="10972440" cy="1144800"/>
          </a:xfrm>
          <a:prstGeom prst="rect">
            <a:avLst/>
          </a:prstGeom>
          <a:noFill/>
          <a:ln>
            <a:noFill/>
          </a:ln>
        </p:spPr>
        <p:txBody>
          <a:bodyPr vert="horz" lIns="0" tIns="0" rIns="0" bIns="0" anchor="ctr"/>
          <a:lstStyle/>
          <a:p>
            <a:endParaRPr lang="ru-RU"/>
          </a:p>
        </p:txBody>
      </p:sp>
      <p:sp>
        <p:nvSpPr>
          <p:cNvPr id="6" name="Текст 5">
            <a:extLst>
              <a:ext uri="{FF2B5EF4-FFF2-40B4-BE49-F238E27FC236}">
                <a16:creationId xmlns:a16="http://schemas.microsoft.com/office/drawing/2014/main" id="{BE4CAC56-1D3A-49CE-AE1A-8EE56BE889B6}"/>
              </a:ext>
            </a:extLst>
          </p:cNvPr>
          <p:cNvSpPr txBox="1">
            <a:spLocks noGrp="1"/>
          </p:cNvSpPr>
          <p:nvPr>
            <p:ph type="body" idx="1"/>
          </p:nvPr>
        </p:nvSpPr>
        <p:spPr>
          <a:xfrm>
            <a:off x="609480" y="1604520"/>
            <a:ext cx="10972440" cy="3977279"/>
          </a:xfrm>
          <a:prstGeom prst="rect">
            <a:avLst/>
          </a:prstGeom>
          <a:noFill/>
          <a:ln>
            <a:noFill/>
          </a:ln>
        </p:spPr>
        <p:txBody>
          <a:bodyPr vert="horz" lIns="0" tIns="0" rIns="0" bIns="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hangingPunct="1">
        <a:lnSpc>
          <a:spcPct val="100000"/>
        </a:lnSpc>
        <a:tabLst/>
        <a:defRPr lang="ru-RU" sz="1800" b="0" i="0" u="none" strike="noStrike" kern="1200" cap="none" spc="0" baseline="0">
          <a:ln>
            <a:noFill/>
          </a:ln>
          <a:solidFill>
            <a:srgbClr val="000000"/>
          </a:solidFill>
          <a:highlight>
            <a:scrgbClr r="0" g="0" b="0">
              <a:alpha val="0"/>
            </a:scrgbClr>
          </a:highlight>
          <a:latin typeface="Calibri"/>
        </a:defRPr>
      </a:lvl1pPr>
    </p:titleStyle>
    <p:bodyStyle>
      <a:lvl1pPr algn="l" rtl="0" hangingPunct="1">
        <a:lnSpc>
          <a:spcPct val="90000"/>
        </a:lnSpc>
        <a:spcBef>
          <a:spcPts val="1417"/>
        </a:spcBef>
        <a:spcAft>
          <a:spcPts val="0"/>
        </a:spcAft>
        <a:tabLst/>
        <a:defRPr lang="ru-RU" sz="2800" b="0" i="0" u="none" strike="noStrike" kern="1200" cap="none" spc="0" baseline="0">
          <a:ln>
            <a:noFill/>
          </a:ln>
          <a:solidFill>
            <a:srgbClr val="000000"/>
          </a:solidFill>
          <a:highlight>
            <a:scrgbClr r="0" g="0" b="0">
              <a:alpha val="0"/>
            </a:scrgbClr>
          </a:highlight>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My Future Profession">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8E1428-4FBF-4A71-AC86-F2E4E6307577}"/>
              </a:ext>
            </a:extLst>
          </p:cNvPr>
          <p:cNvSpPr txBox="1">
            <a:spLocks noGrp="1"/>
          </p:cNvSpPr>
          <p:nvPr>
            <p:ph type="title" idx="4294967295"/>
          </p:nvPr>
        </p:nvSpPr>
        <p:spPr>
          <a:xfrm>
            <a:off x="1523879" y="1376039"/>
            <a:ext cx="10008213" cy="1405632"/>
          </a:xfrm>
        </p:spPr>
        <p:txBody>
          <a:bodyPr/>
          <a:lstStyle/>
          <a:p>
            <a:pPr lvl="0"/>
            <a:r>
              <a:rPr lang="en-US" dirty="0"/>
              <a:t>Choosing a Career as a Computer Programmer</a:t>
            </a:r>
          </a:p>
        </p:txBody>
      </p:sp>
      <p:sp>
        <p:nvSpPr>
          <p:cNvPr id="3" name="Подзаголовок 2">
            <a:extLst>
              <a:ext uri="{FF2B5EF4-FFF2-40B4-BE49-F238E27FC236}">
                <a16:creationId xmlns:a16="http://schemas.microsoft.com/office/drawing/2014/main" id="{58708F5D-5EB2-492E-B898-C40D5344825C}"/>
              </a:ext>
            </a:extLst>
          </p:cNvPr>
          <p:cNvSpPr txBox="1">
            <a:spLocks noGrp="1"/>
          </p:cNvSpPr>
          <p:nvPr>
            <p:ph type="subTitle" idx="4294967295"/>
          </p:nvPr>
        </p:nvSpPr>
        <p:spPr>
          <a:xfrm>
            <a:off x="1523880" y="3016233"/>
            <a:ext cx="9143640" cy="3180381"/>
          </a:xfrm>
        </p:spPr>
        <p:txBody>
          <a:bodyPr wrap="square" lIns="91440" tIns="45720" rIns="91440" bIns="45720" anchor="t">
            <a:normAutofit fontScale="92500" lnSpcReduction="10000"/>
          </a:bodyPr>
          <a:lstStyle/>
          <a:p>
            <a:pPr lvl="0" algn="ctr">
              <a:spcBef>
                <a:spcPts val="1001"/>
              </a:spcBef>
              <a:tabLst>
                <a:tab pos="0" algn="l"/>
              </a:tabLst>
            </a:pPr>
            <a:r>
              <a:rPr lang="ru-RU" sz="2400" dirty="0">
                <a:latin typeface="Calibri" pitchFamily="18"/>
              </a:rPr>
              <a:t>ГАПОУ СО</a:t>
            </a:r>
          </a:p>
          <a:p>
            <a:pPr lvl="0" algn="ctr">
              <a:spcBef>
                <a:spcPts val="1001"/>
              </a:spcBef>
              <a:tabLst>
                <a:tab pos="0" algn="l"/>
              </a:tabLst>
            </a:pPr>
            <a:r>
              <a:rPr lang="en-US" sz="2400" dirty="0">
                <a:latin typeface="Calibri" pitchFamily="18"/>
              </a:rPr>
              <a:t>“</a:t>
            </a:r>
            <a:r>
              <a:rPr lang="ru-RU" sz="2400" dirty="0">
                <a:latin typeface="Calibri" pitchFamily="18"/>
              </a:rPr>
              <a:t>Каменск-Уральский политехнический колледж</a:t>
            </a:r>
            <a:r>
              <a:rPr lang="en-US" sz="2400" dirty="0">
                <a:latin typeface="Calibri" pitchFamily="18"/>
              </a:rPr>
              <a:t>”</a:t>
            </a:r>
          </a:p>
          <a:p>
            <a:pPr lvl="0" algn="ctr">
              <a:spcBef>
                <a:spcPts val="1001"/>
              </a:spcBef>
              <a:tabLst>
                <a:tab pos="0" algn="l"/>
              </a:tabLst>
            </a:pPr>
            <a:r>
              <a:rPr lang="ru-RU" sz="2400" dirty="0" err="1">
                <a:latin typeface="Calibri" pitchFamily="18"/>
              </a:rPr>
              <a:t>Кормышев</a:t>
            </a:r>
            <a:r>
              <a:rPr lang="ru-RU" sz="2400" dirty="0">
                <a:latin typeface="Calibri" pitchFamily="18"/>
              </a:rPr>
              <a:t> Егор</a:t>
            </a:r>
          </a:p>
          <a:p>
            <a:pPr lvl="0" algn="ctr">
              <a:spcBef>
                <a:spcPts val="1001"/>
              </a:spcBef>
              <a:tabLst>
                <a:tab pos="0" algn="l"/>
              </a:tabLst>
            </a:pPr>
            <a:r>
              <a:rPr lang="ru-RU" sz="2400" dirty="0">
                <a:latin typeface="Calibri" pitchFamily="18"/>
              </a:rPr>
              <a:t>Информационные системы и программирование 3 курс группа ИСиП-21-301</a:t>
            </a:r>
          </a:p>
          <a:p>
            <a:pPr lvl="0" algn="ctr">
              <a:spcBef>
                <a:spcPts val="1001"/>
              </a:spcBef>
              <a:tabLst>
                <a:tab pos="0" algn="l"/>
              </a:tabLst>
            </a:pPr>
            <a:r>
              <a:rPr lang="ru-RU" sz="2400" dirty="0">
                <a:latin typeface="Calibri" pitchFamily="18"/>
              </a:rPr>
              <a:t>Бердышева Ольга Юльевна, преподаватель</a:t>
            </a:r>
          </a:p>
          <a:p>
            <a:pPr lvl="0" algn="ctr">
              <a:spcBef>
                <a:spcPts val="1001"/>
              </a:spcBef>
              <a:tabLst>
                <a:tab pos="0" algn="l"/>
              </a:tabLst>
            </a:pPr>
            <a:r>
              <a:rPr lang="ru-RU" sz="2400" dirty="0">
                <a:latin typeface="Calibri" pitchFamily="18"/>
              </a:rPr>
              <a:t>Каменск-Уральский</a:t>
            </a:r>
          </a:p>
          <a:p>
            <a:pPr lvl="0" algn="ctr">
              <a:spcBef>
                <a:spcPts val="1001"/>
              </a:spcBef>
              <a:tabLst>
                <a:tab pos="0" algn="l"/>
              </a:tabLst>
            </a:pPr>
            <a:r>
              <a:rPr lang="ru-RU" sz="2400" dirty="0">
                <a:latin typeface="Calibri" pitchFamily="18"/>
              </a:rPr>
              <a:t>2024</a:t>
            </a:r>
          </a:p>
          <a:p>
            <a:pPr lvl="0" algn="ctr">
              <a:spcBef>
                <a:spcPts val="1001"/>
              </a:spcBef>
              <a:tabLst>
                <a:tab pos="0" algn="l"/>
              </a:tabLst>
            </a:pPr>
            <a:endParaRPr lang="ru-RU" sz="2400" dirty="0">
              <a:latin typeface="Calibri" pitchFamily="18"/>
            </a:endParaRPr>
          </a:p>
          <a:p>
            <a:pPr lvl="0" algn="ctr">
              <a:spcBef>
                <a:spcPts val="1001"/>
              </a:spcBef>
              <a:tabLst>
                <a:tab pos="0" algn="l"/>
              </a:tabLst>
            </a:pPr>
            <a:endParaRPr lang="en-US" sz="2400" dirty="0">
              <a:latin typeface="Calibri" pitchFamily="18"/>
            </a:endParaRPr>
          </a:p>
          <a:p>
            <a:pPr lvl="0" algn="ctr">
              <a:spcBef>
                <a:spcPts val="1001"/>
              </a:spcBef>
              <a:tabLst>
                <a:tab pos="0" algn="l"/>
              </a:tabLst>
            </a:pPr>
            <a:endParaRPr lang="ru-RU" sz="2400" dirty="0">
              <a:latin typeface="Calibri" pitchFamily="18"/>
            </a:endParaRPr>
          </a:p>
          <a:p>
            <a:pPr lvl="0" algn="ctr">
              <a:spcBef>
                <a:spcPts val="1001"/>
              </a:spcBef>
              <a:tabLst>
                <a:tab pos="0" algn="l"/>
              </a:tabLst>
            </a:pPr>
            <a:endParaRPr lang="ru-RU" sz="2400" dirty="0">
              <a:latin typeface="Calibri" pitchFamily="18"/>
            </a:endParaRPr>
          </a:p>
        </p:txBody>
      </p:sp>
      <p:pic>
        <p:nvPicPr>
          <p:cNvPr id="7" name="Рисунок 6">
            <a:extLst>
              <a:ext uri="{FF2B5EF4-FFF2-40B4-BE49-F238E27FC236}">
                <a16:creationId xmlns:a16="http://schemas.microsoft.com/office/drawing/2014/main" id="{D7689D9D-8A1D-4A09-9666-A5E86228D581}"/>
              </a:ext>
            </a:extLst>
          </p:cNvPr>
          <p:cNvPicPr>
            <a:picLocks noChangeAspect="1"/>
          </p:cNvPicPr>
          <p:nvPr/>
        </p:nvPicPr>
        <p:blipFill>
          <a:blip r:embed="rId3"/>
          <a:stretch>
            <a:fillRect/>
          </a:stretch>
        </p:blipFill>
        <p:spPr>
          <a:xfrm>
            <a:off x="10337307" y="115409"/>
            <a:ext cx="1655685" cy="16556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Цели и задач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2C3376-81F8-4914-AFE4-299E33DE69A0}"/>
              </a:ext>
            </a:extLst>
          </p:cNvPr>
          <p:cNvSpPr txBox="1">
            <a:spLocks noGrp="1"/>
          </p:cNvSpPr>
          <p:nvPr>
            <p:ph type="title" idx="4294967295"/>
          </p:nvPr>
        </p:nvSpPr>
        <p:spPr>
          <a:xfrm>
            <a:off x="1332000" y="240480"/>
            <a:ext cx="9143640" cy="2387160"/>
          </a:xfrm>
        </p:spPr>
        <p:txBody>
          <a:bodyPr/>
          <a:lstStyle/>
          <a:p>
            <a:pPr lvl="0"/>
            <a:r>
              <a:rPr lang="ru-RU" sz="5000"/>
              <a:t>The purpose and the task of my work</a:t>
            </a:r>
          </a:p>
        </p:txBody>
      </p:sp>
      <p:sp>
        <p:nvSpPr>
          <p:cNvPr id="3" name="Подзаголовок 2">
            <a:extLst>
              <a:ext uri="{FF2B5EF4-FFF2-40B4-BE49-F238E27FC236}">
                <a16:creationId xmlns:a16="http://schemas.microsoft.com/office/drawing/2014/main" id="{56513713-714E-4404-B1C2-FE4A84CF71AA}"/>
              </a:ext>
            </a:extLst>
          </p:cNvPr>
          <p:cNvSpPr txBox="1">
            <a:spLocks noGrp="1"/>
          </p:cNvSpPr>
          <p:nvPr>
            <p:ph type="subTitle" idx="4294967295"/>
          </p:nvPr>
        </p:nvSpPr>
        <p:spPr>
          <a:xfrm>
            <a:off x="1495799" y="3936960"/>
            <a:ext cx="9143640" cy="1655280"/>
          </a:xfrm>
        </p:spPr>
        <p:txBody>
          <a:bodyPr wrap="square" lIns="91440" tIns="45720" rIns="91440" bIns="45720" anchor="t">
            <a:noAutofit/>
          </a:bodyPr>
          <a:lstStyle/>
          <a:p>
            <a:pPr lvl="0" algn="ctr">
              <a:spcBef>
                <a:spcPts val="1001"/>
              </a:spcBef>
              <a:tabLst>
                <a:tab pos="0" algn="l"/>
              </a:tabLst>
            </a:pPr>
            <a:r>
              <a:rPr lang="ru-RU" sz="2400">
                <a:latin typeface="Calibri" pitchFamily="18"/>
              </a:rPr>
              <a:t>The purpose of my work: Popularization of programming as a profession The tasks of my work: Increasing motivation to professional activity</a:t>
            </a:r>
          </a:p>
        </p:txBody>
      </p:sp>
      <p:pic>
        <p:nvPicPr>
          <p:cNvPr id="4" name="Рисунок 3">
            <a:extLst>
              <a:ext uri="{FF2B5EF4-FFF2-40B4-BE49-F238E27FC236}">
                <a16:creationId xmlns:a16="http://schemas.microsoft.com/office/drawing/2014/main" id="{90BA5958-5112-4F84-8341-22926D0F427C}"/>
              </a:ext>
            </a:extLst>
          </p:cNvPr>
          <p:cNvPicPr>
            <a:picLocks noChangeAspect="1"/>
          </p:cNvPicPr>
          <p:nvPr/>
        </p:nvPicPr>
        <p:blipFill>
          <a:blip r:embed="rId3"/>
          <a:stretch>
            <a:fillRect/>
          </a:stretch>
        </p:blipFill>
        <p:spPr>
          <a:xfrm>
            <a:off x="10337307" y="115409"/>
            <a:ext cx="1655685" cy="1655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8FE57F-4AA9-4DBD-8062-8D24C57A45C9}"/>
              </a:ext>
            </a:extLst>
          </p:cNvPr>
          <p:cNvSpPr txBox="1">
            <a:spLocks noGrp="1"/>
          </p:cNvSpPr>
          <p:nvPr>
            <p:ph type="title" idx="4294967295"/>
          </p:nvPr>
        </p:nvSpPr>
        <p:spPr>
          <a:xfrm>
            <a:off x="1296360" y="-1080000"/>
            <a:ext cx="9143640" cy="2387160"/>
          </a:xfrm>
        </p:spPr>
        <p:txBody>
          <a:bodyPr/>
          <a:lstStyle/>
          <a:p>
            <a:pPr lvl="0"/>
            <a:r>
              <a:rPr lang="ru-RU" dirty="0" err="1"/>
              <a:t>Introduction</a:t>
            </a:r>
            <a:endParaRPr lang="ru-RU" dirty="0"/>
          </a:p>
        </p:txBody>
      </p:sp>
      <p:sp>
        <p:nvSpPr>
          <p:cNvPr id="3" name="Подзаголовок 2">
            <a:extLst>
              <a:ext uri="{FF2B5EF4-FFF2-40B4-BE49-F238E27FC236}">
                <a16:creationId xmlns:a16="http://schemas.microsoft.com/office/drawing/2014/main" id="{35889B47-30BA-4B63-BA1A-0F93121C20CA}"/>
              </a:ext>
            </a:extLst>
          </p:cNvPr>
          <p:cNvSpPr txBox="1">
            <a:spLocks noGrp="1"/>
          </p:cNvSpPr>
          <p:nvPr>
            <p:ph type="subTitle" idx="4294967295"/>
          </p:nvPr>
        </p:nvSpPr>
        <p:spPr>
          <a:xfrm>
            <a:off x="1524179" y="2021934"/>
            <a:ext cx="9253311" cy="3295789"/>
          </a:xfrm>
        </p:spPr>
        <p:txBody>
          <a:bodyPr wrap="square" lIns="91440" tIns="45720" rIns="91440" bIns="45720" anchor="t">
            <a:noAutofit/>
          </a:bodyPr>
          <a:lstStyle/>
          <a:p>
            <a:pPr algn="ctr" hangingPunct="0"/>
            <a:r>
              <a:rPr lang="en-US" sz="1600" dirty="0">
                <a:latin typeface="Liberation Sans" pitchFamily="18"/>
              </a:rPr>
              <a:t>Graduating from college is a major milestone.</a:t>
            </a:r>
          </a:p>
          <a:p>
            <a:pPr algn="ctr" hangingPunct="0"/>
            <a:endParaRPr lang="en-US" sz="1600" dirty="0">
              <a:latin typeface="Liberation Sans" pitchFamily="18"/>
            </a:endParaRPr>
          </a:p>
          <a:p>
            <a:pPr algn="ctr" hangingPunct="0"/>
            <a:r>
              <a:rPr lang="en-US" sz="1600" dirty="0">
                <a:latin typeface="Liberation Sans" pitchFamily="18"/>
              </a:rPr>
              <a:t>And for me it is also a big step in my life that opens a lot of roads for my future. I chose a way of computer programmer because I am enjoying the process of working with a computer and also there are excellent job prospects for a well-educated programmers with relevant experience and a passion to their work</a:t>
            </a:r>
            <a:endParaRPr lang="ru-RU" sz="1600" dirty="0">
              <a:latin typeface="Liberation Sans" pitchFamily="18"/>
            </a:endParaRPr>
          </a:p>
        </p:txBody>
      </p:sp>
      <p:pic>
        <p:nvPicPr>
          <p:cNvPr id="4" name="Рисунок 3">
            <a:extLst>
              <a:ext uri="{FF2B5EF4-FFF2-40B4-BE49-F238E27FC236}">
                <a16:creationId xmlns:a16="http://schemas.microsoft.com/office/drawing/2014/main" id="{944E2AA0-BA93-4002-BD60-ECF6BC6C7A82}"/>
              </a:ext>
            </a:extLst>
          </p:cNvPr>
          <p:cNvPicPr>
            <a:picLocks noChangeAspect="1"/>
          </p:cNvPicPr>
          <p:nvPr/>
        </p:nvPicPr>
        <p:blipFill>
          <a:blip r:embed="rId3"/>
          <a:stretch>
            <a:fillRect/>
          </a:stretch>
        </p:blipFill>
        <p:spPr>
          <a:xfrm>
            <a:off x="10337307" y="115409"/>
            <a:ext cx="1655685" cy="1655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B42123B-A0F5-4B96-AD71-F8DCBEA12C42}"/>
              </a:ext>
            </a:extLst>
          </p:cNvPr>
          <p:cNvPicPr>
            <a:picLocks noChangeAspect="1"/>
          </p:cNvPicPr>
          <p:nvPr/>
        </p:nvPicPr>
        <p:blipFill>
          <a:blip r:embed="rId3">
            <a:lum/>
            <a:alphaModFix/>
          </a:blip>
          <a:srcRect/>
          <a:stretch>
            <a:fillRect/>
          </a:stretch>
        </p:blipFill>
        <p:spPr>
          <a:xfrm>
            <a:off x="2467992" y="2753849"/>
            <a:ext cx="5797118" cy="3260772"/>
          </a:xfrm>
          <a:prstGeom prst="rect">
            <a:avLst/>
          </a:prstGeom>
          <a:noFill/>
          <a:ln>
            <a:noFill/>
          </a:ln>
        </p:spPr>
      </p:pic>
      <p:sp>
        <p:nvSpPr>
          <p:cNvPr id="3" name="TextBox 2">
            <a:extLst>
              <a:ext uri="{FF2B5EF4-FFF2-40B4-BE49-F238E27FC236}">
                <a16:creationId xmlns:a16="http://schemas.microsoft.com/office/drawing/2014/main" id="{201F5FEC-30FD-4394-A3FC-6E5C6B2C9A83}"/>
              </a:ext>
            </a:extLst>
          </p:cNvPr>
          <p:cNvSpPr txBox="1"/>
          <p:nvPr/>
        </p:nvSpPr>
        <p:spPr>
          <a:xfrm>
            <a:off x="1828800" y="843379"/>
            <a:ext cx="7244179" cy="1200329"/>
          </a:xfrm>
          <a:prstGeom prst="rect">
            <a:avLst/>
          </a:prstGeom>
          <a:noFill/>
        </p:spPr>
        <p:txBody>
          <a:bodyPr wrap="square" rtlCol="0">
            <a:spAutoFit/>
          </a:bodyPr>
          <a:lstStyle/>
          <a:p>
            <a:r>
              <a:rPr lang="en-US" dirty="0"/>
              <a:t>The ability to create software that can solve complex problems and enhance human experiences is both fascinating and deeply rewarding. Programming is not just about writing code; it is a blend of logical thinking, problem-solving skills and creativity that fuels innovation.</a:t>
            </a:r>
            <a:endParaRPr lang="ru-RU" dirty="0"/>
          </a:p>
        </p:txBody>
      </p:sp>
      <p:pic>
        <p:nvPicPr>
          <p:cNvPr id="4" name="Рисунок 3">
            <a:extLst>
              <a:ext uri="{FF2B5EF4-FFF2-40B4-BE49-F238E27FC236}">
                <a16:creationId xmlns:a16="http://schemas.microsoft.com/office/drawing/2014/main" id="{9E72D01A-E167-416E-A395-2BCEF0B4C7A2}"/>
              </a:ext>
            </a:extLst>
          </p:cNvPr>
          <p:cNvPicPr>
            <a:picLocks noChangeAspect="1"/>
          </p:cNvPicPr>
          <p:nvPr/>
        </p:nvPicPr>
        <p:blipFill>
          <a:blip r:embed="rId4"/>
          <a:stretch>
            <a:fillRect/>
          </a:stretch>
        </p:blipFill>
        <p:spPr>
          <a:xfrm>
            <a:off x="10337307" y="115409"/>
            <a:ext cx="1655685" cy="16556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C8A104-9D4F-47AE-AEC0-E71A1590A642}"/>
              </a:ext>
            </a:extLst>
          </p:cNvPr>
          <p:cNvSpPr txBox="1"/>
          <p:nvPr/>
        </p:nvSpPr>
        <p:spPr>
          <a:xfrm>
            <a:off x="1828800" y="843379"/>
            <a:ext cx="7244179" cy="1754326"/>
          </a:xfrm>
          <a:prstGeom prst="rect">
            <a:avLst/>
          </a:prstGeom>
          <a:noFill/>
        </p:spPr>
        <p:txBody>
          <a:bodyPr wrap="square" rtlCol="0">
            <a:spAutoFit/>
          </a:bodyPr>
          <a:lstStyle/>
          <a:p>
            <a:r>
              <a:rPr lang="en-US" dirty="0"/>
              <a:t>The IT industry is constantly evolving and so must the skills of those who wish to excel within it. Continuous learning is essential, whether through formal education, online courses, or hands-on experience. Mastering programming languages and frameworks is the foundation but understanding the principles behind algorithms, data structures and design patterns is equally crucial.</a:t>
            </a:r>
            <a:endParaRPr lang="ru-RU" dirty="0"/>
          </a:p>
        </p:txBody>
      </p:sp>
      <p:pic>
        <p:nvPicPr>
          <p:cNvPr id="8" name="Picture 2">
            <a:extLst>
              <a:ext uri="{FF2B5EF4-FFF2-40B4-BE49-F238E27FC236}">
                <a16:creationId xmlns:a16="http://schemas.microsoft.com/office/drawing/2014/main" id="{BEDC0D46-BCAB-406F-B643-ACAE1593EA91}"/>
              </a:ext>
            </a:extLst>
          </p:cNvPr>
          <p:cNvPicPr>
            <a:picLocks noChangeAspect="1"/>
          </p:cNvPicPr>
          <p:nvPr/>
        </p:nvPicPr>
        <p:blipFill>
          <a:blip r:embed="rId3">
            <a:lum/>
            <a:alphaModFix/>
          </a:blip>
          <a:srcRect/>
          <a:stretch>
            <a:fillRect/>
          </a:stretch>
        </p:blipFill>
        <p:spPr>
          <a:xfrm>
            <a:off x="2467993" y="2753849"/>
            <a:ext cx="5797118" cy="3260772"/>
          </a:xfrm>
          <a:prstGeom prst="rect">
            <a:avLst/>
          </a:prstGeom>
          <a:noFill/>
          <a:ln>
            <a:noFill/>
          </a:ln>
        </p:spPr>
      </p:pic>
      <p:pic>
        <p:nvPicPr>
          <p:cNvPr id="9" name="Рисунок 8">
            <a:extLst>
              <a:ext uri="{FF2B5EF4-FFF2-40B4-BE49-F238E27FC236}">
                <a16:creationId xmlns:a16="http://schemas.microsoft.com/office/drawing/2014/main" id="{BA23EE69-32C1-4787-ADF1-5C8999EDC3D2}"/>
              </a:ext>
            </a:extLst>
          </p:cNvPr>
          <p:cNvPicPr>
            <a:picLocks noChangeAspect="1"/>
          </p:cNvPicPr>
          <p:nvPr/>
        </p:nvPicPr>
        <p:blipFill>
          <a:blip r:embed="rId4"/>
          <a:stretch>
            <a:fillRect/>
          </a:stretch>
        </p:blipFill>
        <p:spPr>
          <a:xfrm>
            <a:off x="10337307" y="115409"/>
            <a:ext cx="1655685" cy="1655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DB4C8A-9348-4A93-BB38-D9D3DC9F2FC3}"/>
              </a:ext>
            </a:extLst>
          </p:cNvPr>
          <p:cNvSpPr txBox="1"/>
          <p:nvPr/>
        </p:nvSpPr>
        <p:spPr>
          <a:xfrm>
            <a:off x="1828800" y="843379"/>
            <a:ext cx="7244179" cy="1477328"/>
          </a:xfrm>
          <a:prstGeom prst="rect">
            <a:avLst/>
          </a:prstGeom>
          <a:noFill/>
        </p:spPr>
        <p:txBody>
          <a:bodyPr wrap="square" rtlCol="0">
            <a:spAutoFit/>
          </a:bodyPr>
          <a:lstStyle/>
          <a:p>
            <a:r>
              <a:rPr lang="en-US" dirty="0"/>
              <a:t>Programming also requires a strong understanding of business logic and user experience, ensuring that the products developed are not only functional but also intuitive and accessible. Emphasizing quality assurance and testing is paramount to delivering reliable software that meets the users’ needs.</a:t>
            </a:r>
            <a:endParaRPr lang="ru-RU" dirty="0"/>
          </a:p>
        </p:txBody>
      </p:sp>
      <p:pic>
        <p:nvPicPr>
          <p:cNvPr id="6" name="Picture 2">
            <a:extLst>
              <a:ext uri="{FF2B5EF4-FFF2-40B4-BE49-F238E27FC236}">
                <a16:creationId xmlns:a16="http://schemas.microsoft.com/office/drawing/2014/main" id="{90125870-A6EE-4AE1-BB7B-E4058EB34C34}"/>
              </a:ext>
            </a:extLst>
          </p:cNvPr>
          <p:cNvPicPr>
            <a:picLocks noChangeAspect="1"/>
          </p:cNvPicPr>
          <p:nvPr/>
        </p:nvPicPr>
        <p:blipFill>
          <a:blip r:embed="rId3">
            <a:lum/>
            <a:alphaModFix/>
          </a:blip>
          <a:srcRect/>
          <a:stretch>
            <a:fillRect/>
          </a:stretch>
        </p:blipFill>
        <p:spPr>
          <a:xfrm>
            <a:off x="2467993" y="2753850"/>
            <a:ext cx="5797118" cy="3260772"/>
          </a:xfrm>
          <a:prstGeom prst="rect">
            <a:avLst/>
          </a:prstGeom>
          <a:noFill/>
          <a:ln>
            <a:noFill/>
          </a:ln>
        </p:spPr>
      </p:pic>
      <p:pic>
        <p:nvPicPr>
          <p:cNvPr id="7" name="Рисунок 6">
            <a:extLst>
              <a:ext uri="{FF2B5EF4-FFF2-40B4-BE49-F238E27FC236}">
                <a16:creationId xmlns:a16="http://schemas.microsoft.com/office/drawing/2014/main" id="{87FF4D63-0794-4511-A7F4-900F412231A2}"/>
              </a:ext>
            </a:extLst>
          </p:cNvPr>
          <p:cNvPicPr>
            <a:picLocks noChangeAspect="1"/>
          </p:cNvPicPr>
          <p:nvPr/>
        </p:nvPicPr>
        <p:blipFill>
          <a:blip r:embed="rId4"/>
          <a:stretch>
            <a:fillRect/>
          </a:stretch>
        </p:blipFill>
        <p:spPr>
          <a:xfrm>
            <a:off x="10337307" y="115409"/>
            <a:ext cx="1655685" cy="16556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9564523-203B-48DD-8891-3DB5C7EDCC3C}"/>
              </a:ext>
            </a:extLst>
          </p:cNvPr>
          <p:cNvPicPr>
            <a:picLocks noChangeAspect="1"/>
          </p:cNvPicPr>
          <p:nvPr/>
        </p:nvPicPr>
        <p:blipFill>
          <a:blip r:embed="rId3">
            <a:lum/>
            <a:alphaModFix/>
          </a:blip>
          <a:srcRect/>
          <a:stretch>
            <a:fillRect/>
          </a:stretch>
        </p:blipFill>
        <p:spPr>
          <a:xfrm>
            <a:off x="2467994" y="2753850"/>
            <a:ext cx="5797118" cy="3260771"/>
          </a:xfrm>
          <a:prstGeom prst="rect">
            <a:avLst/>
          </a:prstGeom>
          <a:noFill/>
          <a:ln>
            <a:noFill/>
          </a:ln>
        </p:spPr>
      </p:pic>
      <p:sp>
        <p:nvSpPr>
          <p:cNvPr id="4" name="TextBox 3">
            <a:extLst>
              <a:ext uri="{FF2B5EF4-FFF2-40B4-BE49-F238E27FC236}">
                <a16:creationId xmlns:a16="http://schemas.microsoft.com/office/drawing/2014/main" id="{032AEF41-B921-4B22-8F56-C507ABC22D4E}"/>
              </a:ext>
            </a:extLst>
          </p:cNvPr>
          <p:cNvSpPr txBox="1"/>
          <p:nvPr/>
        </p:nvSpPr>
        <p:spPr>
          <a:xfrm>
            <a:off x="1828800" y="843379"/>
            <a:ext cx="7244179" cy="1200329"/>
          </a:xfrm>
          <a:prstGeom prst="rect">
            <a:avLst/>
          </a:prstGeom>
          <a:noFill/>
        </p:spPr>
        <p:txBody>
          <a:bodyPr wrap="square" rtlCol="0">
            <a:spAutoFit/>
          </a:bodyPr>
          <a:lstStyle/>
          <a:p>
            <a:r>
              <a:rPr lang="en-US" dirty="0"/>
              <a:t>The prospect of working as a programmer is exciting, not only for the intellectual challenge but also for the potential to shape the future of technology. It is a profession that allows for a great deal of personal growth and the opportunity to work on cutting-edge technologies.</a:t>
            </a:r>
            <a:endParaRPr lang="ru-RU" dirty="0"/>
          </a:p>
        </p:txBody>
      </p:sp>
      <p:pic>
        <p:nvPicPr>
          <p:cNvPr id="7" name="Рисунок 6">
            <a:extLst>
              <a:ext uri="{FF2B5EF4-FFF2-40B4-BE49-F238E27FC236}">
                <a16:creationId xmlns:a16="http://schemas.microsoft.com/office/drawing/2014/main" id="{5D5D7A38-52A6-4B20-B3CC-CFDE7F1A5740}"/>
              </a:ext>
            </a:extLst>
          </p:cNvPr>
          <p:cNvPicPr>
            <a:picLocks noChangeAspect="1"/>
          </p:cNvPicPr>
          <p:nvPr/>
        </p:nvPicPr>
        <p:blipFill>
          <a:blip r:embed="rId4"/>
          <a:stretch>
            <a:fillRect/>
          </a:stretch>
        </p:blipFill>
        <p:spPr>
          <a:xfrm>
            <a:off x="10337307" y="115409"/>
            <a:ext cx="1655685" cy="1655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DE6A1B2-DDE0-41B1-97BF-068F379CF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4021" y="3521051"/>
            <a:ext cx="5797118" cy="32607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DDB330EC-7667-4CA0-8137-CAD6A791031A}"/>
              </a:ext>
            </a:extLst>
          </p:cNvPr>
          <p:cNvSpPr>
            <a:spLocks noGrp="1"/>
          </p:cNvSpPr>
          <p:nvPr>
            <p:ph type="ctrTitle"/>
          </p:nvPr>
        </p:nvSpPr>
        <p:spPr>
          <a:xfrm>
            <a:off x="1524000" y="-1193800"/>
            <a:ext cx="9144000" cy="2387600"/>
          </a:xfrm>
        </p:spPr>
        <p:txBody>
          <a:bodyPr/>
          <a:lstStyle/>
          <a:p>
            <a:r>
              <a:rPr lang="pl-PL" dirty="0"/>
              <a:t>Conclusion</a:t>
            </a:r>
            <a:endParaRPr lang="ru-RU" dirty="0"/>
          </a:p>
        </p:txBody>
      </p:sp>
      <p:sp>
        <p:nvSpPr>
          <p:cNvPr id="3" name="Подзаголовок 2">
            <a:extLst>
              <a:ext uri="{FF2B5EF4-FFF2-40B4-BE49-F238E27FC236}">
                <a16:creationId xmlns:a16="http://schemas.microsoft.com/office/drawing/2014/main" id="{0FEC2CBE-F9B6-4740-82C8-CF6C855380AF}"/>
              </a:ext>
            </a:extLst>
          </p:cNvPr>
          <p:cNvSpPr>
            <a:spLocks noGrp="1"/>
          </p:cNvSpPr>
          <p:nvPr>
            <p:ph type="subTitle" idx="1"/>
          </p:nvPr>
        </p:nvSpPr>
        <p:spPr>
          <a:xfrm>
            <a:off x="1524000" y="1610056"/>
            <a:ext cx="9144000" cy="1910995"/>
          </a:xfrm>
        </p:spPr>
        <p:txBody>
          <a:bodyPr>
            <a:normAutofit/>
          </a:bodyPr>
          <a:lstStyle/>
          <a:p>
            <a:pPr algn="l"/>
            <a:r>
              <a:rPr lang="en-US" sz="1800" dirty="0"/>
              <a:t>Ultimately, my goal is to contribute to the field of programming in a way that pushes boundaries and drives forward the next generation of digital solutions. Whether it’s through developing new features optimizing existing systems or pioneering new technologies I aim to use my skills to make a positive impact on society and the environment.</a:t>
            </a:r>
          </a:p>
          <a:p>
            <a:r>
              <a:rPr lang="en-US" sz="1800" dirty="0"/>
              <a:t>Next year I will graduate and after a college I want to work as a freelancer or in IT company</a:t>
            </a:r>
            <a:endParaRPr lang="ru-RU" sz="1800" dirty="0"/>
          </a:p>
        </p:txBody>
      </p:sp>
      <p:pic>
        <p:nvPicPr>
          <p:cNvPr id="11" name="Рисунок 10">
            <a:extLst>
              <a:ext uri="{FF2B5EF4-FFF2-40B4-BE49-F238E27FC236}">
                <a16:creationId xmlns:a16="http://schemas.microsoft.com/office/drawing/2014/main" id="{94D5CD52-F773-4065-AFDF-5D1DE12DEC4D}"/>
              </a:ext>
            </a:extLst>
          </p:cNvPr>
          <p:cNvPicPr>
            <a:picLocks noChangeAspect="1"/>
          </p:cNvPicPr>
          <p:nvPr/>
        </p:nvPicPr>
        <p:blipFill>
          <a:blip r:embed="rId3"/>
          <a:stretch>
            <a:fillRect/>
          </a:stretch>
        </p:blipFill>
        <p:spPr>
          <a:xfrm>
            <a:off x="10498345" y="115409"/>
            <a:ext cx="1494647" cy="1494647"/>
          </a:xfrm>
          <a:prstGeom prst="rect">
            <a:avLst/>
          </a:prstGeom>
        </p:spPr>
      </p:pic>
    </p:spTree>
    <p:extLst>
      <p:ext uri="{BB962C8B-B14F-4D97-AF65-F5344CB8AC3E}">
        <p14:creationId xmlns:p14="http://schemas.microsoft.com/office/powerpoint/2010/main" val="692294086"/>
      </p:ext>
    </p:extLst>
  </p:cSld>
  <p:clrMapOvr>
    <a:masterClrMapping/>
  </p:clrMapOvr>
</p:sld>
</file>

<file path=ppt/theme/theme1.xml><?xml version="1.0" encoding="utf-8"?>
<a:theme xmlns:a="http://schemas.openxmlformats.org/drawingml/2006/main" name="Титульный слайд">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Пустой слайд">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421</Words>
  <Application>Microsoft Office PowerPoint</Application>
  <PresentationFormat>Широкоэкранный</PresentationFormat>
  <Paragraphs>32</Paragraphs>
  <Slides>8</Slides>
  <Notes>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8</vt:i4>
      </vt:variant>
    </vt:vector>
  </HeadingPairs>
  <TitlesOfParts>
    <vt:vector size="15" baseType="lpstr">
      <vt:lpstr>Arial</vt:lpstr>
      <vt:lpstr>Calibri</vt:lpstr>
      <vt:lpstr>Calibri Light</vt:lpstr>
      <vt:lpstr>Liberation Sans</vt:lpstr>
      <vt:lpstr>Liberation Serif</vt:lpstr>
      <vt:lpstr>Титульный слайд</vt:lpstr>
      <vt:lpstr>Пустой слайд</vt:lpstr>
      <vt:lpstr>Choosing a Career as a Computer Programmer</vt:lpstr>
      <vt:lpstr>The purpose and the task of my work</vt:lpstr>
      <vt:lpstr>Introduction</vt:lpstr>
      <vt:lpstr>Презентация PowerPoint</vt:lpstr>
      <vt:lpstr>Презентация PowerPoint</vt:lpstr>
      <vt:lpstr>Презентация PowerPoint</vt:lpstr>
      <vt:lpstr>Презентация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Future Profession</dc:title>
  <dc:creator>cofeek-codes</dc:creator>
  <cp:lastModifiedBy>cofeek-codes</cp:lastModifiedBy>
  <cp:revision>40</cp:revision>
  <dcterms:created xsi:type="dcterms:W3CDTF">2024-02-14T10:42:13Z</dcterms:created>
  <dcterms:modified xsi:type="dcterms:W3CDTF">2024-02-18T18:33:38Z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Notes">
    <vt:r8>3</vt:r8>
  </property>
  <property fmtid="{D5CDD505-2E9C-101B-9397-08002B2CF9AE}" pid="4" name="PresentationFormat">
    <vt:lpwstr>Широкоэкранный</vt:lpwstr>
  </property>
  <property fmtid="{D5CDD505-2E9C-101B-9397-08002B2CF9AE}" pid="5" name="Slides">
    <vt:r8>9</vt:r8>
  </property>
</Properties>
</file>