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10: road to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11: console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same in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what is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json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datatypes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JSON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6: inner objects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7: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sldie 8: json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2024-03-27T16:13:31Z</dcterms:created>
  <dcterms:modified xsi:type="dcterms:W3CDTF">2024-03-27T16:13:31Z</dcterms:modified>
</cp:coreProperties>
</file>