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0B7F-7C51-4043-896E-B6210F421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B7907-E492-C343-BF48-C8CAD062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0D4C-7225-C247-BF4E-6CF9EBED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F229-7EF6-DC4F-82AB-991B2205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9158-68E7-3544-802B-6F7E11F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10C3-83BF-C143-B9E1-514B8DE2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403E-1522-624F-8F01-3DA14F86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254A-631D-694E-A9D9-723190F7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AEE0-1D28-3543-A0D0-EBFDCC80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53AB-0FAD-2646-B022-A7144783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E222B-ABCC-1F43-8B75-E225D2701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CB86-7F7A-9049-BBF7-441AA7AF5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EF34-8F67-3642-ADBA-BA8C8203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A723-10CC-D443-B160-1F3DCD02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7D36-56F3-604E-B866-18E3F619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FDA6-58E6-BC41-A331-47CC3C7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A4CF-6BD2-FE40-AF20-4A0A47A3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2734-E1BB-E940-8027-39538910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BD6A-926A-8A41-B158-5F36C207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9D55-A918-FE40-A97A-DC2BB78F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57D5-6E61-614C-BC50-E2E9F34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219B-9C3A-7449-9F66-9A1EC7C9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1806-E22C-7D45-9700-41DF39D9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9A6F-0D4E-F44E-A931-6687D231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CB7A-C41A-0848-9B81-DC3A5804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A704-06C3-1F45-81C7-5547D7A8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774E-5CC0-C743-B96E-0102BEF9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98F2-1065-1746-806F-EAE4B38D5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0F6F-F83C-4747-B972-0502BC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6AAF0-BC1F-E948-ACD2-72E93D29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DD34-C944-6442-850E-23F5DA25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8BC6-39AD-6442-BB68-91E23D6B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03DD-B9CC-C84A-8EE5-A7A17A1C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926E5-6DB8-2D44-8500-545B8624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EA9D5-4965-164E-959E-2106D0FCA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E1AB9-B047-284E-B49E-7ECD7EB26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E32F5-3EEB-F443-A91D-2263098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4E1EB-8634-DF41-87AC-16C148F4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E5F0B-D2BC-4F49-A62E-F2638B13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D22C-F3BA-A447-BBD4-D1726EB4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1CF60-D724-DF4A-BB3D-8B9F2DC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D63AB-0125-834F-94A8-7D0D6110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EDE2-7109-C848-9577-A60D603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B36F8-0B0E-E04C-8691-8618A8C3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6FD67-5BF5-6143-9676-40A25441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DE75-AA10-C848-8BC8-4F57B317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B17-C6EC-E54A-BE40-A26A7436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AFBF-3FBA-6B43-B942-EE4D79AF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4D8C9-2761-9A49-B62C-9A0E1196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AAEA-A202-C641-A9B7-5C5AAE65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E9090-05AE-2A4F-B85A-1201CCFE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78402-D75C-BD42-A4CC-688D7124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B140-4762-1241-B571-BE4054F9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40214-4343-1448-BD42-9EAB5E257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C9D00-E4F7-D046-AB00-DD5D5DB2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CCC5A-EECD-1643-86FD-EED7F7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0420E-C468-B84B-8D5F-E7411B19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93E5-C415-384F-9717-6DE75E72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EB9D6-FA37-9541-801A-70DADCD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D7E5-3484-0943-9028-5AF235BD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9F54-F770-5345-9C5A-6239FFE06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271F-49A5-0C49-83F5-6F294FF3145C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FB6F-4D3F-0545-A98F-F3A0835C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6C4C-7EF6-0149-B787-A13984781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170A-F73D-D248-871C-D242B28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deus.com/documents/airline/airline-disruption-management/amadeus-airline-it-disruption-white-paper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938CD2-8ABC-FB47-A9B6-EF196B00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3" y="223338"/>
            <a:ext cx="4623984" cy="557106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85574-FCDF-FF42-9E23-108A12AE2989}"/>
              </a:ext>
            </a:extLst>
          </p:cNvPr>
          <p:cNvSpPr txBox="1"/>
          <p:nvPr/>
        </p:nvSpPr>
        <p:spPr>
          <a:xfrm>
            <a:off x="7228703" y="1569308"/>
            <a:ext cx="115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3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Popovych</dc:creator>
  <cp:lastModifiedBy>Daria Popovych</cp:lastModifiedBy>
  <cp:revision>2</cp:revision>
  <dcterms:created xsi:type="dcterms:W3CDTF">2021-08-26T08:59:11Z</dcterms:created>
  <dcterms:modified xsi:type="dcterms:W3CDTF">2021-08-26T09:00:36Z</dcterms:modified>
</cp:coreProperties>
</file>