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b03a097b4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b03a097b4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e43e4c6e1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e43e4c6e1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dc49643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dc49643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b03a097b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b03a097b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b03a097b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b03a097b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Model selection: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Try a bunch of models and a bunch of hyperparameter settings.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Run cross-validation on them, passing in the </a:t>
            </a:r>
            <a:r>
              <a:rPr i="1" lang="en">
                <a:solidFill>
                  <a:schemeClr val="dk1"/>
                </a:solidFill>
              </a:rPr>
              <a:t>train</a:t>
            </a:r>
            <a:r>
              <a:rPr lang="en">
                <a:solidFill>
                  <a:schemeClr val="dk1"/>
                </a:solidFill>
              </a:rPr>
              <a:t> set as input.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Pick the model that has the best average validation performance across folds.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Get that best model’s predictions on the test set.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b03a097b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b03a097b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Reasons: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Easier to avoid bugs. Make sure simple things work before moving on. Example: if xgboost isn’t training, is it because your hyperparameters were wrong, or because you loaded your data wrong?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Learn as you go along. Working on a project makes the challenges clear. Better to figure out the challenges in a simplified context so that you scrap less code that you spent a long time working 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Avoid catastrophic failure of any results. Get something working for the presentation, then build on it for as long as you can. MVP.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Dataset difficulty: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Performance can be boosted with feature engineering, but you should be able to get better than random results with just a few features taken directly from the dataset.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b03a097b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b03a097b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b03a097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b03a097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b03a097b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b03a097b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e43e4c6e1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e43e4c6e1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6cbaa91e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6cbaa91e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b03a097b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b03a097b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b03a097b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b03a097b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b03a097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b03a097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b03a097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b03a097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b03a097b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b03a097b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b03a097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b03a097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b03a097b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b03a097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Free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"/>
              <a:t>Much</a:t>
            </a:r>
            <a:r>
              <a:rPr lang="en"/>
              <a:t> easier than PowerPoint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b03a097b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b03a097b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Make a point of making good visualizations. They’re more intuitive, they tell a story, and they draw people’s attention.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 scientific papers, some people will just look at the figures and skip the text entirely.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They’re the only way of communicating with people without experience in data science.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b03a097b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b03a097b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b03a097b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b03a097b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you’re comfortable with it, try to make most of your helper functions in separate .py files and import them into your notebook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83b1232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83b1232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b03a097b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b03a097b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b03a097b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b03a097b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e43e4c6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e43e4c6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dc49643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dc49643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b03a097b4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b03a097b4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03a097b4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03a097b4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b03a097b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b03a097b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b03a097b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b03a097b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b03a097b4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b03a097b4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lighthouse-labs/mid-term-project-II/blob/main/data_preparation.ipynb" TargetMode="External"/><Relationship Id="rId4" Type="http://schemas.openxmlformats.org/officeDocument/2006/relationships/hyperlink" Target="https://github.com/lighthouse-labs/mid-term-project-II/blob/main/modeling.ipyn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andrewhnberry/test_repo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lighthouse-students.slack.com/team/U022KGVJA73" TargetMode="External"/><Relationship Id="rId10" Type="http://schemas.openxmlformats.org/officeDocument/2006/relationships/hyperlink" Target="https://lighthouse-students.slack.com/team/U027623P5J9" TargetMode="External"/><Relationship Id="rId13" Type="http://schemas.openxmlformats.org/officeDocument/2006/relationships/hyperlink" Target="https://lighthouse-students.slack.com/team/U026V3TMD2B" TargetMode="External"/><Relationship Id="rId12" Type="http://schemas.openxmlformats.org/officeDocument/2006/relationships/hyperlink" Target="https://lighthouse-students.slack.com/team/U028ARX9F24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ighthouse-students.slack.com/team/U0272E6Q95L" TargetMode="External"/><Relationship Id="rId4" Type="http://schemas.openxmlformats.org/officeDocument/2006/relationships/hyperlink" Target="https://lighthouse-students.slack.com/team/U02795Y392N" TargetMode="External"/><Relationship Id="rId9" Type="http://schemas.openxmlformats.org/officeDocument/2006/relationships/hyperlink" Target="https://lighthouse-students.slack.com/team/U0276N7A362" TargetMode="External"/><Relationship Id="rId15" Type="http://schemas.openxmlformats.org/officeDocument/2006/relationships/hyperlink" Target="https://lighthouse-students.slack.com/team/U027XS3BMN3" TargetMode="External"/><Relationship Id="rId14" Type="http://schemas.openxmlformats.org/officeDocument/2006/relationships/hyperlink" Target="https://lighthouse-students.slack.com/team/U027PGXJ77D" TargetMode="External"/><Relationship Id="rId16" Type="http://schemas.openxmlformats.org/officeDocument/2006/relationships/hyperlink" Target="https://lighthouse-students.slack.com/team/U027TNR9UD8" TargetMode="External"/><Relationship Id="rId5" Type="http://schemas.openxmlformats.org/officeDocument/2006/relationships/hyperlink" Target="https://lighthouse-students.slack.com/team/U0285RPC5RU" TargetMode="External"/><Relationship Id="rId6" Type="http://schemas.openxmlformats.org/officeDocument/2006/relationships/hyperlink" Target="https://lighthouse-students.slack.com/team/U02737H7087" TargetMode="External"/><Relationship Id="rId7" Type="http://schemas.openxmlformats.org/officeDocument/2006/relationships/hyperlink" Target="https://lighthouse-students.slack.com/team/U02762ESMFX" TargetMode="External"/><Relationship Id="rId8" Type="http://schemas.openxmlformats.org/officeDocument/2006/relationships/hyperlink" Target="https://lighthouse-students.slack.com/team/U0272UW1U30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machinelearningmastery.com/save-load-machine-learning-models-python-scikit-learn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lighthouse-labs/mid-term-project-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lighthouse-labs/mid-term-project-I/blob/master/sample_submission.csv" TargetMode="External"/><Relationship Id="rId4" Type="http://schemas.openxmlformats.org/officeDocument/2006/relationships/hyperlink" Target="https://data.compass.lighthouselabs.ca/days/w05d5/activities/82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lighthouse-labs/mid-term-project-I/blob/master/exploratory_analysis.ipynb" TargetMode="External"/><Relationship Id="rId4" Type="http://schemas.openxmlformats.org/officeDocument/2006/relationships/hyperlink" Target="https://github.com/lighthouse-labs/mid-term-project-I/blob/master/modeling.ipynb" TargetMode="External"/><Relationship Id="rId5" Type="http://schemas.openxmlformats.org/officeDocument/2006/relationships/hyperlink" Target="https://github.com/lighthouse-labs/mid-term-project-I/blob/master/sample_submission.csv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lighthouse-labs/mid-term-project-I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W05D5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Project Kickoff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896575" y="4458050"/>
            <a:ext cx="34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Modified from Eric Elmoznino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009700" y="4458050"/>
            <a:ext cx="34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Andrew Berry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NYC neighborhoods</a:t>
            </a:r>
            <a:r>
              <a:rPr lang="en"/>
              <a:t>: where to start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Parse neighbourhood JSON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Explore APIs and join features to dataframe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some data exploration (guidance from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Engineer features and train models (guidance from this </a:t>
            </a:r>
            <a:r>
              <a:rPr lang="en" u="sng">
                <a:solidFill>
                  <a:schemeClr val="hlink"/>
                </a:solidFill>
                <a:hlinkClick r:id="rId4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Visualize clusters and relationships to economic/demographic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Submit results as</a:t>
            </a:r>
            <a:r>
              <a:rPr lang="en">
                <a:solidFill>
                  <a:schemeClr val="dk1"/>
                </a:solidFill>
              </a:rPr>
              <a:t> submission.csv with columns “neighborhood”, “cluster_id”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Breakout - (15-20 minutes)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 approaches to both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Pros and Cons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Lifecycle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4417200" cy="3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No exact recipe, every project is different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Don’t to exploratory analysis just for the sake of it; use it to inform decisions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Model selection through cross-validation on the </a:t>
            </a:r>
            <a:r>
              <a:rPr i="1" lang="en">
                <a:solidFill>
                  <a:schemeClr val="dk1"/>
                </a:solidFill>
              </a:rPr>
              <a:t>training set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Test set untouched until submission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726" y="1251325"/>
            <a:ext cx="3691900" cy="34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 b="10936" l="0" r="0" t="0"/>
          <a:stretch/>
        </p:blipFill>
        <p:spPr>
          <a:xfrm>
            <a:off x="2042400" y="1465850"/>
            <a:ext cx="5516400" cy="34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311700" y="1132025"/>
            <a:ext cx="189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Find the best model+hyperparameters through cross-validation on the </a:t>
            </a:r>
            <a:r>
              <a:rPr i="1" lang="en" sz="1200"/>
              <a:t>train set</a:t>
            </a:r>
            <a:endParaRPr i="1" sz="1200"/>
          </a:p>
        </p:txBody>
      </p:sp>
      <p:cxnSp>
        <p:nvCxnSpPr>
          <p:cNvPr id="136" name="Google Shape;136;p26"/>
          <p:cNvCxnSpPr>
            <a:stCxn id="135" idx="2"/>
            <a:endCxn id="137" idx="1"/>
          </p:cNvCxnSpPr>
          <p:nvPr/>
        </p:nvCxnSpPr>
        <p:spPr>
          <a:xfrm>
            <a:off x="1259850" y="2055425"/>
            <a:ext cx="672000" cy="13113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6"/>
          <p:cNvSpPr/>
          <p:nvPr/>
        </p:nvSpPr>
        <p:spPr>
          <a:xfrm>
            <a:off x="5959400" y="2578000"/>
            <a:ext cx="1728600" cy="22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1931900" y="1864775"/>
            <a:ext cx="4027500" cy="30039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6002750" y="1874400"/>
            <a:ext cx="1651500" cy="40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6639650" y="3240675"/>
            <a:ext cx="207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Report how well your best model does on the </a:t>
            </a:r>
            <a:r>
              <a:rPr i="1" lang="en" sz="1200"/>
              <a:t>test set</a:t>
            </a:r>
            <a:br>
              <a:rPr lang="en" sz="1200"/>
            </a:br>
            <a:br>
              <a:rPr lang="en" sz="1200"/>
            </a:br>
            <a:r>
              <a:rPr lang="en" sz="1200"/>
              <a:t>Fair estimate of how well your selected model would perform on unseen data once deployed</a:t>
            </a:r>
            <a:endParaRPr sz="1200"/>
          </a:p>
        </p:txBody>
      </p:sp>
      <p:cxnSp>
        <p:nvCxnSpPr>
          <p:cNvPr id="141" name="Google Shape;141;p26"/>
          <p:cNvCxnSpPr>
            <a:stCxn id="140" idx="0"/>
            <a:endCxn id="139" idx="2"/>
          </p:cNvCxnSpPr>
          <p:nvPr/>
        </p:nvCxnSpPr>
        <p:spPr>
          <a:xfrm rot="10800000">
            <a:off x="6828350" y="2275875"/>
            <a:ext cx="850500" cy="96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progress and difficulty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Make a minimum viable product (MVP)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difficulty (e.g. one data source before merging many)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complexity (e.g. linear regression before xgboost)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b="15866" l="0" r="0" t="22106"/>
          <a:stretch/>
        </p:blipFill>
        <p:spPr>
          <a:xfrm>
            <a:off x="1322400" y="2764900"/>
            <a:ext cx="6499200" cy="20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collaborate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GitHub to have 1 unified remote copy with all past versions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Dropbox etc. will not have a list of past working milestones to roll back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Dropbox etc. will cause issues if one person is making changes to code that another person is using (due to constant syncing)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to parallelize, not pipeline (don’t want anyone to be blocked)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Ideas for parallelizing between </a:t>
            </a:r>
            <a:r>
              <a:rPr lang="en"/>
              <a:t>team members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Multiple </a:t>
            </a:r>
            <a:r>
              <a:rPr lang="en"/>
              <a:t>tables/data sources. Can split EDA of each and come up with interesting insights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work on different ML models and/or feature engineering strategies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generate different visualizations/insights from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Meet frequently to discuss insights/next steps and maintain accountability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essentials and demo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11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steps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684200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 person creates a repository on GitHub (with README.md)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setting → manage access → invite a collaborator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Clone the repository</a:t>
            </a:r>
            <a:br>
              <a:rPr lang="en"/>
            </a:b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[directory you want to work in]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clone [repository url]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[repository name]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changes (e.g. create jupyter notebooks, add code, etc.)</a:t>
            </a:r>
            <a:br>
              <a:rPr lang="en"/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add [file path]                     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add any new files to version control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commit -a -m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"[your commit message]"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register changes as a new version</a:t>
            </a:r>
            <a:endParaRPr sz="12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Sync with the remote (cloud) copy. Pull others’ changes, push your own</a:t>
            </a:r>
            <a:br>
              <a:rPr lang="en"/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pull      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remote changes -&gt; your copy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push      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your copy -&gt; remote (error if there are changes you haven’t pulled)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3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 of Git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508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Initializing repo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$ git init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Add File(s)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$ git add &lt;file&gt;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Add all files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$ git add 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$ git add -all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Check status of working tree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$ git status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Committing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$ git commit -m </a:t>
            </a:r>
            <a:r>
              <a:rPr i="1" lang="en"/>
              <a:t>‘insert-comment’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Creating gitignore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$ touch .gitignore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New branch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$ git branch </a:t>
            </a:r>
            <a:r>
              <a:rPr i="1" lang="en"/>
              <a:t>branch_name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Shift to new branch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$ git checkout branch_name</a:t>
            </a:r>
            <a:endParaRPr/>
          </a:p>
        </p:txBody>
      </p:sp>
      <p:sp>
        <p:nvSpPr>
          <p:cNvPr id="172" name="Google Shape;172;p31"/>
          <p:cNvSpPr txBox="1"/>
          <p:nvPr>
            <p:ph idx="2" type="body"/>
          </p:nvPr>
        </p:nvSpPr>
        <p:spPr>
          <a:xfrm>
            <a:off x="4788200" y="298325"/>
            <a:ext cx="3999900" cy="46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Show branch list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$ git branch -a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Merging branch (be in the branch you want the other branch to merge to)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$ git merge branch_name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u="sng"/>
              <a:t>GITHUB BASICS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Check remote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$ git remote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Add remote repository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git remote add origin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https://github.com/andrewhnberry/test_repo.git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Push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$ git push -u origin master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Pull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$ git pull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for today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descriptions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Predicting flight delays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Clustering NYC neighborhoods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skeleton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to plan the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to divide up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essentials and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Evaluation criteria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conflicts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does not constantly sync local+remote automatically like Google Docs.</a:t>
            </a:r>
            <a:br>
              <a:rPr lang="en"/>
            </a:br>
            <a:r>
              <a:rPr lang="en"/>
              <a:t>It syncs when you pull/push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you and a teammate were modifying the same code?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you both worked on the same function, they pushed first, and you pull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will throw an error when you try to pull and will ask you to resolve conflicts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You’ll have to pick which changes to keep: yours, your teammate’s, or a mixture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</a:t>
            </a:r>
            <a:r>
              <a:rPr i="1" lang="en"/>
              <a:t>very</a:t>
            </a:r>
            <a:r>
              <a:rPr lang="en"/>
              <a:t> difficult to resolve conflicts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solution: avoid working on the same files, or at least the same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pull changes that don’t overlap with what you’re working on, git doesn’t overwrite what you’ve done or  show conflicts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best practices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Commit+push working copies (milestone achieved, no errors)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useful commit messages (in case you need to roll back)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separate features/files to avoid conflicts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pull frequently to avoid conflicts (local version very out of sync)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data not too large, add to version control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README, provide all details a new team member would need to navigate and modify the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152475"/>
            <a:ext cx="85206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Approach to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Accuracy and quality of model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Present as if to a client (who has some data science knowledge)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it a story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the problem?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the dataset?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did you analyze the dataset?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were the findings?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walk through code, but only as a chronological reference for explaining how you analyzed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However, I recommend having </a:t>
            </a:r>
            <a:r>
              <a:rPr i="1" lang="en"/>
              <a:t>no code at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5 minutes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Presentation: </a:t>
            </a:r>
            <a:r>
              <a:rPr lang="en"/>
              <a:t>Example </a:t>
            </a:r>
            <a:r>
              <a:rPr lang="en"/>
              <a:t>structure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Motivation</a:t>
            </a:r>
            <a:r>
              <a:rPr lang="en" sz="1700"/>
              <a:t>: What is the problem? Why is it important (either business, public good, or research perspective)?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Task</a:t>
            </a:r>
            <a:r>
              <a:rPr lang="en" sz="1700"/>
              <a:t>: Problem from a technical perspective. Description of the dataset, features and targets, data exploration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Modeling</a:t>
            </a:r>
            <a:r>
              <a:rPr lang="en" sz="1700"/>
              <a:t>: </a:t>
            </a:r>
            <a:r>
              <a:rPr i="1" lang="en" sz="1700"/>
              <a:t>Important</a:t>
            </a:r>
            <a:r>
              <a:rPr lang="en" sz="1700"/>
              <a:t> aspects of your approach. How did you process the data or engineer features? What model did you use? Use schematics!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Results</a:t>
            </a:r>
            <a:r>
              <a:rPr lang="en" sz="1700"/>
              <a:t>: Visuals! Show metrics and experiments. Demo (if any)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Conclusions</a:t>
            </a:r>
            <a:r>
              <a:rPr lang="en" sz="1700"/>
              <a:t>: What worked? What didn’t (and why)? How are we better off? Where could the project go next?</a:t>
            </a:r>
            <a:endParaRPr sz="1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r>
              <a:rPr lang="en"/>
              <a:t>: </a:t>
            </a:r>
            <a:r>
              <a:rPr b="1" lang="en"/>
              <a:t>draw.io</a:t>
            </a:r>
            <a:r>
              <a:rPr lang="en"/>
              <a:t> figures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for schematics, model diagrams, shapes, math typesetting, etc.</a:t>
            </a:r>
            <a:endParaRPr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47" y="1775625"/>
            <a:ext cx="2858524" cy="112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625" y="3027843"/>
            <a:ext cx="3161098" cy="1958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7650" y="2087400"/>
            <a:ext cx="4187801" cy="26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r>
              <a:rPr lang="en"/>
              <a:t>: python plotting libraries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152475"/>
            <a:ext cx="85206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for displaying information about your dataset and results</a:t>
            </a:r>
            <a:endParaRPr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325" y="1867425"/>
            <a:ext cx="3188428" cy="31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878" y="1791225"/>
            <a:ext cx="3605371" cy="3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</a:t>
            </a:r>
            <a:endParaRPr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311700" y="1152475"/>
            <a:ext cx="85206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Modularization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Different files for different steps of the ML pipeline (e.g. data processing, model training, etc.)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Functions for unified code (if it has a short english description, it’s probably a function)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Readability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Meaningful variable names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Comments for code blocks, docstrings for functions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Periodically refactor code (e.g. remove old commented out code)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Robustness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Test your functions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Efficiency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Save processed data/trained model, only recreate when needed</a:t>
            </a:r>
            <a:endParaRPr sz="1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modularization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662025" y="1123375"/>
            <a:ext cx="32010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repo/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data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raw_data.csv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preprocessed_data.csv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src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modules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data_preprocessing.py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modeling.py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figure_generation.py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tests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test_data_preprocessing.py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test_modeling.py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experiments.ipynb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output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predictions.csv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figures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process_schematic.jpg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└── cluster_visualizations.jpg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└── README.md</a:t>
            </a:r>
            <a:endParaRPr sz="9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4881225" y="1421650"/>
            <a:ext cx="29541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data_preprocessing.py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load_preprocessed_data():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X, 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4881225" y="3101825"/>
            <a:ext cx="35289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experiments.ipynb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modules.data_preprocessing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load_data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modules.modeling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train_models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X, y = load_data()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best_model, cv_performance = train_models(X, y)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@SilasWR</a:t>
            </a: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 &amp; </a:t>
            </a: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@Brian Han</a:t>
            </a:r>
            <a:endParaRPr sz="115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@Chung Cheung</a:t>
            </a: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 &amp; </a:t>
            </a: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@Daria</a:t>
            </a:r>
            <a:endParaRPr sz="115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@Shubhangi</a:t>
            </a: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 &amp; </a:t>
            </a: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@Shilpi Tiwari</a:t>
            </a:r>
            <a:endParaRPr sz="115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@Albina Mussilova</a:t>
            </a: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 &amp; </a:t>
            </a: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@Garrett Brezsnyak</a:t>
            </a:r>
            <a:endParaRPr sz="115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1"/>
              </a:rPr>
              <a:t>@Zachary Argentin</a:t>
            </a: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 &amp; </a:t>
            </a: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2"/>
              </a:rPr>
              <a:t>@Gustavo Cárdenas</a:t>
            </a:r>
            <a:endParaRPr sz="115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3"/>
              </a:rPr>
              <a:t>@Katrin Pochtar</a:t>
            </a: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 &amp; </a:t>
            </a: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4"/>
              </a:rPr>
              <a:t>@Niklas Bergen</a:t>
            </a:r>
            <a:endParaRPr sz="115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5"/>
              </a:rPr>
              <a:t>@Ramakrishna Tadavarty</a:t>
            </a: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 &amp; </a:t>
            </a: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6"/>
              </a:rPr>
              <a:t>@Ryan 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docstrings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1053775" y="1348900"/>
            <a:ext cx="731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add_binary(a, b):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'''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Returns the sum of two decimal numbers in binary digits.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Parameters: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a (int): A decimal integer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b (int): Another decimal integer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Returns: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binary_sum (str): Binary string of the sum of a and b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'''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binary_sum =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bin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(a+b)[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:]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binary_sum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avoid retraining model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1234500" y="1603525"/>
            <a:ext cx="5436900" cy="26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train_model(X, y):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os.path.exists(model_filepath):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 = pickle.load(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(model_filepath,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'rb'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 = SVM()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model.fit(X_train, y_train)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y_pred = model.predict(X_test)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" name="Google Shape;251;p43"/>
          <p:cNvSpPr txBox="1"/>
          <p:nvPr/>
        </p:nvSpPr>
        <p:spPr>
          <a:xfrm>
            <a:off x="5696400" y="3739400"/>
            <a:ext cx="186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Pickle tutorial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Pickling 101 - Very Easy!</a:t>
            </a:r>
            <a:endParaRPr/>
          </a:p>
        </p:txBody>
      </p:sp>
      <p:sp>
        <p:nvSpPr>
          <p:cNvPr id="257" name="Google Shape;25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pickle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00" y="1604500"/>
            <a:ext cx="4772601" cy="14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350" y="3605875"/>
            <a:ext cx="6355150" cy="11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Supervised Learning: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Regression Problem</a:t>
            </a:r>
            <a:r>
              <a:rPr lang="en"/>
              <a:t>: Predict delay of flights 1 week in advance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(Stretch) Multiclass Classification</a:t>
            </a:r>
            <a:r>
              <a:rPr lang="en"/>
              <a:t>: Predict type of delay it will 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(Stretch) Binary Classification:</a:t>
            </a:r>
            <a:r>
              <a:rPr lang="en"/>
              <a:t> Predict if the flight will be cancelled.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JDBC connection to a Postgres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Repository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delays: the data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 separate tables: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</a:t>
            </a:r>
            <a:r>
              <a:rPr lang="en"/>
              <a:t>lights: Departure and arrival information for flights in US from 2018 and 2019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fuel_comsumption: C</a:t>
            </a:r>
            <a:r>
              <a:rPr lang="en"/>
              <a:t>onsumption</a:t>
            </a:r>
            <a:r>
              <a:rPr lang="en"/>
              <a:t> of different airlines from 2015-2019 aggregated per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passengers: Total passengers on different routes from 2015-2019 aggregated per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flights_test: Departure and arrival information for flights in US from January 2020. </a:t>
            </a:r>
            <a:r>
              <a:rPr i="1" lang="en"/>
              <a:t>Use this as your test set. When you submit, this is how it should look: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sample_submission.csv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APIs you find (e.g. a weather API)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Postgres database (credentials in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compass activity</a:t>
            </a:r>
            <a:r>
              <a:rPr lang="en"/>
              <a:t>)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Don’t: </a:t>
            </a:r>
            <a:r>
              <a:rPr lang="en"/>
              <a:t>SELECT * FROM aviation without a WHERE clause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Do: Save result of query as CSV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delays: workflow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a subset of the database and save as 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some data exploration (guidance from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Engineer features and train models (guidance from this </a:t>
            </a:r>
            <a:r>
              <a:rPr lang="en" u="sng">
                <a:solidFill>
                  <a:schemeClr val="hlink"/>
                </a:solidFill>
                <a:hlinkClick r:id="rId4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Submit results in the form of </a:t>
            </a:r>
            <a:r>
              <a:rPr lang="en" u="sng">
                <a:solidFill>
                  <a:schemeClr val="hlink"/>
                </a:solidFill>
                <a:hlinkClick r:id="rId5"/>
              </a:rPr>
              <a:t>sample_submission.csv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NYC neighborhoods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Unsupervised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Clustering Problem</a:t>
            </a:r>
            <a:r>
              <a:rPr lang="en"/>
              <a:t>: Cluster using cultural, geographic, and transport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Insights</a:t>
            </a:r>
            <a:r>
              <a:rPr lang="en"/>
              <a:t>: See if clusters are predictive of economic indicators and/or demographics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APIs for data enhancements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JSON parsing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Repository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NYC neighborhoods</a:t>
            </a:r>
            <a:r>
              <a:rPr lang="en"/>
              <a:t>: the data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Parse </a:t>
            </a:r>
            <a:r>
              <a:rPr lang="en"/>
              <a:t>n</a:t>
            </a:r>
            <a:r>
              <a:rPr lang="en"/>
              <a:t>yc_geo.json into dataframe with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Borough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Neighborhood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Latitude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Join data with features from APIs: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Cultural: Foursquare, Yelp, Google, Meetups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Transport: Uber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Other: NYC Open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 others you think of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