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B2B3-001A-ABBC-9B4C-35ECE5490E3C}"/>
              </a:ext>
            </a:extLst>
          </p:cNvPr>
          <p:cNvSpPr>
            <a:spLocks noGrp="1"/>
          </p:cNvSpPr>
          <p:nvPr>
            <p:ph type="ctrTitle"/>
          </p:nvPr>
        </p:nvSpPr>
        <p:spPr>
          <a:xfrm>
            <a:off x="1154955" y="1219201"/>
            <a:ext cx="8825658" cy="2209800"/>
          </a:xfrm>
        </p:spPr>
        <p:txBody>
          <a:bodyPr/>
          <a:lstStyle/>
          <a:p>
            <a:pPr algn="ctr"/>
            <a:r>
              <a:rPr lang="en-US" dirty="0"/>
              <a:t>EDA Project AMCAT Data Analysis</a:t>
            </a:r>
          </a:p>
        </p:txBody>
      </p:sp>
      <p:sp>
        <p:nvSpPr>
          <p:cNvPr id="3" name="Subtitle 2">
            <a:extLst>
              <a:ext uri="{FF2B5EF4-FFF2-40B4-BE49-F238E27FC236}">
                <a16:creationId xmlns:a16="http://schemas.microsoft.com/office/drawing/2014/main" id="{29F98F4B-61E6-CDF8-8B96-3C1FFC06A3D1}"/>
              </a:ext>
            </a:extLst>
          </p:cNvPr>
          <p:cNvSpPr>
            <a:spLocks noGrp="1"/>
          </p:cNvSpPr>
          <p:nvPr>
            <p:ph type="subTitle" idx="1"/>
          </p:nvPr>
        </p:nvSpPr>
        <p:spPr>
          <a:xfrm>
            <a:off x="1683171" y="4777379"/>
            <a:ext cx="8825658" cy="861420"/>
          </a:xfrm>
        </p:spPr>
        <p:txBody>
          <a:bodyPr/>
          <a:lstStyle/>
          <a:p>
            <a:pPr algn="ctr"/>
            <a:r>
              <a:rPr lang="en-US" b="1" dirty="0"/>
              <a:t>Intern ID</a:t>
            </a:r>
            <a:r>
              <a:rPr lang="en-US" dirty="0"/>
              <a:t>: </a:t>
            </a:r>
            <a:r>
              <a:rPr lang="en-US" b="1" dirty="0"/>
              <a:t>IN9240315</a:t>
            </a:r>
          </a:p>
          <a:p>
            <a:pPr algn="ctr"/>
            <a:r>
              <a:rPr lang="en-US" b="1" dirty="0"/>
              <a:t>Name: Unique Adhikari</a:t>
            </a:r>
          </a:p>
        </p:txBody>
      </p:sp>
    </p:spTree>
    <p:extLst>
      <p:ext uri="{BB962C8B-B14F-4D97-AF65-F5344CB8AC3E}">
        <p14:creationId xmlns:p14="http://schemas.microsoft.com/office/powerpoint/2010/main" val="35600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BE92-82B2-665E-BAC0-35359532348E}"/>
              </a:ext>
            </a:extLst>
          </p:cNvPr>
          <p:cNvSpPr>
            <a:spLocks noGrp="1"/>
          </p:cNvSpPr>
          <p:nvPr>
            <p:ph type="title"/>
          </p:nvPr>
        </p:nvSpPr>
        <p:spPr/>
        <p:txBody>
          <a:bodyPr/>
          <a:lstStyle/>
          <a:p>
            <a:pPr algn="ctr"/>
            <a:r>
              <a:rPr lang="en-US" dirty="0"/>
              <a:t>About Me:</a:t>
            </a:r>
          </a:p>
        </p:txBody>
      </p:sp>
      <p:sp>
        <p:nvSpPr>
          <p:cNvPr id="8" name="Rectangle 5">
            <a:extLst>
              <a:ext uri="{FF2B5EF4-FFF2-40B4-BE49-F238E27FC236}">
                <a16:creationId xmlns:a16="http://schemas.microsoft.com/office/drawing/2014/main" id="{BA67348A-A5EC-5F3D-41B8-6228911E3304}"/>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7C834B22-7F0F-A4D9-1CBC-A1F027D97B8C}"/>
              </a:ext>
            </a:extLst>
          </p:cNvPr>
          <p:cNvSpPr>
            <a:spLocks noChangeArrowheads="1"/>
          </p:cNvSpPr>
          <p:nvPr/>
        </p:nvSpPr>
        <p:spPr bwMode="auto">
          <a:xfrm>
            <a:off x="506186" y="2829051"/>
            <a:ext cx="111796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 am a computer science student currently pursuing a Bachelor of Science in Computer Science and Information Technology (</a:t>
            </a:r>
            <a:r>
              <a:rPr kumimoji="0" lang="en-US" altLang="en-US" sz="2000" b="1" i="0" u="none" strike="noStrike" cap="none" normalizeH="0" baseline="0" dirty="0" err="1">
                <a:ln>
                  <a:noFill/>
                </a:ln>
                <a:solidFill>
                  <a:schemeClr val="tx1"/>
                </a:solidFill>
                <a:effectLst/>
                <a:latin typeface="Arial" panose="020B0604020202020204" pitchFamily="34" charset="0"/>
              </a:rPr>
              <a:t>BSc.CSIT</a:t>
            </a:r>
            <a:r>
              <a:rPr kumimoji="0" lang="en-US" altLang="en-US" sz="2000" b="0" i="0" u="none" strike="noStrike" cap="none" normalizeH="0" baseline="0" dirty="0">
                <a:ln>
                  <a:noFill/>
                </a:ln>
                <a:solidFill>
                  <a:schemeClr val="tx1"/>
                </a:solidFill>
                <a:effectLst/>
                <a:latin typeface="Arial" panose="020B0604020202020204" pitchFamily="34" charset="0"/>
              </a:rPr>
              <a:t>) at Tribhuvan University in Nepal. I have an </a:t>
            </a:r>
            <a:r>
              <a:rPr kumimoji="0" lang="en-US" altLang="en-US" sz="2000" b="1" i="0" u="none" strike="noStrike" cap="none" normalizeH="0" baseline="0" dirty="0">
                <a:ln>
                  <a:noFill/>
                </a:ln>
                <a:solidFill>
                  <a:schemeClr val="tx1"/>
                </a:solidFill>
                <a:effectLst/>
                <a:latin typeface="Arial" panose="020B0604020202020204" pitchFamily="34" charset="0"/>
              </a:rPr>
              <a:t>enormous interest in data science</a:t>
            </a:r>
            <a:r>
              <a:rPr kumimoji="0" lang="en-US" altLang="en-US" sz="2000" b="0" i="0" u="none" strike="noStrike" cap="none" normalizeH="0" baseline="0" dirty="0">
                <a:ln>
                  <a:noFill/>
                </a:ln>
                <a:solidFill>
                  <a:schemeClr val="tx1"/>
                </a:solidFill>
                <a:effectLst/>
                <a:latin typeface="Arial" panose="020B0604020202020204" pitchFamily="34" charset="0"/>
              </a:rPr>
              <a:t> and possess a </a:t>
            </a:r>
            <a:r>
              <a:rPr kumimoji="0" lang="en-US" altLang="en-US" sz="2000" b="1" i="0" u="none" strike="noStrike" cap="none" normalizeH="0" baseline="0" dirty="0">
                <a:ln>
                  <a:noFill/>
                </a:ln>
                <a:solidFill>
                  <a:schemeClr val="tx1"/>
                </a:solidFill>
                <a:effectLst/>
                <a:latin typeface="Arial" panose="020B0604020202020204" pitchFamily="34" charset="0"/>
              </a:rPr>
              <a:t>strong foundation in statistics and mathematics</a:t>
            </a:r>
            <a:r>
              <a:rPr kumimoji="0" lang="en-US" altLang="en-US" sz="2000" b="0" i="0" u="none" strike="noStrike" cap="none" normalizeH="0" baseline="0" dirty="0">
                <a:ln>
                  <a:noFill/>
                </a:ln>
                <a:solidFill>
                  <a:schemeClr val="tx1"/>
                </a:solidFill>
                <a:effectLst/>
                <a:latin typeface="Arial" panose="020B0604020202020204" pitchFamily="34" charset="0"/>
              </a:rPr>
              <a:t>. While I do not have any formal work experience yet, I am actively working on a solo project to upgrade my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LinkedIn: </a:t>
            </a:r>
            <a:r>
              <a:rPr kumimoji="0" lang="en-US" altLang="en-US" sz="2000" b="1" i="0" u="none" strike="noStrike" cap="none" normalizeH="0" baseline="0" dirty="0">
                <a:ln>
                  <a:noFill/>
                </a:ln>
                <a:solidFill>
                  <a:schemeClr val="tx1"/>
                </a:solidFill>
                <a:effectLst/>
                <a:latin typeface="Arial" panose="020B0604020202020204" pitchFamily="34" charset="0"/>
              </a:rPr>
              <a:t>https://www.linkedin.com/in/uniqueadhikari/</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GitHub: </a:t>
            </a:r>
            <a:r>
              <a:rPr kumimoji="0" lang="en-US" altLang="en-US" sz="2000" b="1" i="0" u="none" strike="noStrike" cap="none" normalizeH="0" baseline="0" dirty="0">
                <a:ln>
                  <a:noFill/>
                </a:ln>
                <a:solidFill>
                  <a:schemeClr val="tx1"/>
                </a:solidFill>
                <a:effectLst/>
                <a:latin typeface="Arial" panose="020B0604020202020204" pitchFamily="34" charset="0"/>
              </a:rPr>
              <a:t>https://github.com/coffee-and-debugging</a:t>
            </a:r>
          </a:p>
        </p:txBody>
      </p:sp>
    </p:spTree>
    <p:extLst>
      <p:ext uri="{BB962C8B-B14F-4D97-AF65-F5344CB8AC3E}">
        <p14:creationId xmlns:p14="http://schemas.microsoft.com/office/powerpoint/2010/main" val="225281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A39B-688E-B1DC-E0A2-F2AB20F125E8}"/>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39C38133-B240-E153-2C34-7356DBC95E1D}"/>
              </a:ext>
            </a:extLst>
          </p:cNvPr>
          <p:cNvSpPr>
            <a:spLocks noGrp="1"/>
          </p:cNvSpPr>
          <p:nvPr>
            <p:ph idx="1"/>
          </p:nvPr>
        </p:nvSpPr>
        <p:spPr/>
        <p:txBody>
          <a:bodyPr>
            <a:normAutofit/>
          </a:bodyPr>
          <a:lstStyle/>
          <a:p>
            <a:r>
              <a:rPr lang="en-US" sz="2000" b="1" dirty="0"/>
              <a:t>Objective: To find the business solution for AMCAT using given data</a:t>
            </a:r>
          </a:p>
          <a:p>
            <a:pPr marL="0" indent="0">
              <a:buNone/>
            </a:pPr>
            <a:endParaRPr lang="en-US" sz="2000" b="1" dirty="0"/>
          </a:p>
          <a:p>
            <a:pPr marL="0" indent="0">
              <a:buNone/>
            </a:pPr>
            <a:r>
              <a:rPr lang="en-US" sz="2000" dirty="0"/>
              <a:t>Here, we are given data for analysis. We use python programming for that and we use libraries like </a:t>
            </a:r>
            <a:r>
              <a:rPr lang="en-US" sz="2000" dirty="0" err="1"/>
              <a:t>numpy</a:t>
            </a:r>
            <a:r>
              <a:rPr lang="en-US" sz="2000" dirty="0"/>
              <a:t>, pandas, seaborn, matplotlib &amp; </a:t>
            </a:r>
            <a:r>
              <a:rPr lang="en-US" sz="2000" dirty="0" err="1"/>
              <a:t>scipy</a:t>
            </a:r>
            <a:r>
              <a:rPr lang="en-US" sz="2000" dirty="0"/>
              <a:t> module</a:t>
            </a:r>
          </a:p>
          <a:p>
            <a:pPr marL="0" indent="0">
              <a:buNone/>
            </a:pPr>
            <a:endParaRPr lang="en-US" sz="2000" dirty="0"/>
          </a:p>
          <a:p>
            <a:pPr marL="0" indent="0">
              <a:buNone/>
            </a:pPr>
            <a:r>
              <a:rPr lang="en-US" sz="2000" dirty="0"/>
              <a:t>we start our journey through viewing and analyzing the dataset.</a:t>
            </a:r>
          </a:p>
        </p:txBody>
      </p:sp>
    </p:spTree>
    <p:extLst>
      <p:ext uri="{BB962C8B-B14F-4D97-AF65-F5344CB8AC3E}">
        <p14:creationId xmlns:p14="http://schemas.microsoft.com/office/powerpoint/2010/main" val="34506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6FE6-FF32-A3AF-BBA2-F5596F2046A0}"/>
              </a:ext>
            </a:extLst>
          </p:cNvPr>
          <p:cNvSpPr>
            <a:spLocks noGrp="1"/>
          </p:cNvSpPr>
          <p:nvPr>
            <p:ph type="title"/>
          </p:nvPr>
        </p:nvSpPr>
        <p:spPr/>
        <p:txBody>
          <a:bodyPr/>
          <a:lstStyle/>
          <a:p>
            <a:pPr algn="ctr"/>
            <a:r>
              <a:rPr lang="en-US" dirty="0"/>
              <a:t>Data Cleaning</a:t>
            </a:r>
          </a:p>
        </p:txBody>
      </p:sp>
      <p:sp>
        <p:nvSpPr>
          <p:cNvPr id="3" name="Content Placeholder 2">
            <a:extLst>
              <a:ext uri="{FF2B5EF4-FFF2-40B4-BE49-F238E27FC236}">
                <a16:creationId xmlns:a16="http://schemas.microsoft.com/office/drawing/2014/main" id="{3FB4D523-7836-13C7-4FC3-4288BD2FB5A8}"/>
              </a:ext>
            </a:extLst>
          </p:cNvPr>
          <p:cNvSpPr>
            <a:spLocks noGrp="1"/>
          </p:cNvSpPr>
          <p:nvPr>
            <p:ph idx="1"/>
          </p:nvPr>
        </p:nvSpPr>
        <p:spPr>
          <a:xfrm>
            <a:off x="1154954" y="2824217"/>
            <a:ext cx="8825659" cy="3416300"/>
          </a:xfrm>
        </p:spPr>
        <p:txBody>
          <a:bodyPr/>
          <a:lstStyle/>
          <a:p>
            <a:r>
              <a:rPr lang="en-US" dirty="0"/>
              <a:t>Data cleaning: Data cleaning is required, because initially given data is raw data. Means that the data may contains null values, empty field, and having multiple outliers so data cleaning is necessary to produce the impactful insights</a:t>
            </a:r>
          </a:p>
          <a:p>
            <a:endParaRPr lang="en-US" dirty="0"/>
          </a:p>
          <a:p>
            <a:r>
              <a:rPr lang="en-US" dirty="0"/>
              <a:t>I have checked the shape of data and if data contains the null values using </a:t>
            </a:r>
            <a:r>
              <a:rPr lang="en-US" b="1" dirty="0" err="1"/>
              <a:t>isnull</a:t>
            </a:r>
            <a:r>
              <a:rPr lang="en-US" b="1" dirty="0"/>
              <a:t>()</a:t>
            </a:r>
            <a:r>
              <a:rPr lang="en-US" dirty="0"/>
              <a:t> but there is </a:t>
            </a:r>
            <a:r>
              <a:rPr lang="en-US" b="1" dirty="0"/>
              <a:t>no any empty </a:t>
            </a:r>
            <a:r>
              <a:rPr lang="en-US" dirty="0"/>
              <a:t>field and by viewing their types there is no any bad data inside the dataset</a:t>
            </a:r>
          </a:p>
        </p:txBody>
      </p:sp>
    </p:spTree>
    <p:extLst>
      <p:ext uri="{BB962C8B-B14F-4D97-AF65-F5344CB8AC3E}">
        <p14:creationId xmlns:p14="http://schemas.microsoft.com/office/powerpoint/2010/main" val="225773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C260-1727-8A34-4F3B-822A278D4F1D}"/>
              </a:ext>
            </a:extLst>
          </p:cNvPr>
          <p:cNvSpPr>
            <a:spLocks noGrp="1"/>
          </p:cNvSpPr>
          <p:nvPr>
            <p:ph type="title"/>
          </p:nvPr>
        </p:nvSpPr>
        <p:spPr/>
        <p:txBody>
          <a:bodyPr/>
          <a:lstStyle/>
          <a:p>
            <a:pPr algn="ctr"/>
            <a:r>
              <a:rPr lang="en-US" dirty="0"/>
              <a:t>Data manipulation</a:t>
            </a:r>
          </a:p>
        </p:txBody>
      </p:sp>
      <p:sp>
        <p:nvSpPr>
          <p:cNvPr id="3" name="Content Placeholder 2">
            <a:extLst>
              <a:ext uri="{FF2B5EF4-FFF2-40B4-BE49-F238E27FC236}">
                <a16:creationId xmlns:a16="http://schemas.microsoft.com/office/drawing/2014/main" id="{4556C72E-2B66-97C1-1391-340E9F506835}"/>
              </a:ext>
            </a:extLst>
          </p:cNvPr>
          <p:cNvSpPr>
            <a:spLocks noGrp="1"/>
          </p:cNvSpPr>
          <p:nvPr>
            <p:ph idx="1"/>
          </p:nvPr>
        </p:nvSpPr>
        <p:spPr>
          <a:xfrm>
            <a:off x="1154954" y="3013404"/>
            <a:ext cx="8825659" cy="3416300"/>
          </a:xfrm>
        </p:spPr>
        <p:txBody>
          <a:bodyPr/>
          <a:lstStyle/>
          <a:p>
            <a:r>
              <a:rPr lang="en-US" dirty="0"/>
              <a:t>Data manipulation is required because of smoothly handline the given raw data, we may change the format of columns, filtering, feature engineering,  data encoding, data sampling, merging columns misc.</a:t>
            </a:r>
          </a:p>
          <a:p>
            <a:endParaRPr lang="en-US" dirty="0"/>
          </a:p>
          <a:p>
            <a:pPr marL="0" indent="0">
              <a:buNone/>
            </a:pPr>
            <a:r>
              <a:rPr lang="en-US" dirty="0"/>
              <a:t>I have extracted the numeric columns as ‘</a:t>
            </a:r>
            <a:r>
              <a:rPr lang="en-US" dirty="0" err="1"/>
              <a:t>i</a:t>
            </a:r>
            <a:r>
              <a:rPr lang="en-US" b="1" dirty="0" err="1"/>
              <a:t>nttype</a:t>
            </a:r>
            <a:r>
              <a:rPr lang="en-US" dirty="0"/>
              <a:t>’ and categorical column as ‘</a:t>
            </a:r>
            <a:r>
              <a:rPr lang="en-US" b="1" dirty="0" err="1"/>
              <a:t>categorical_cols</a:t>
            </a:r>
            <a:r>
              <a:rPr lang="en-US" b="1" dirty="0"/>
              <a:t>’</a:t>
            </a:r>
            <a:r>
              <a:rPr lang="en-US" dirty="0"/>
              <a:t>. These things belongs under data manipulation for the further data analysis.</a:t>
            </a:r>
            <a:endParaRPr lang="en-US" b="1" dirty="0"/>
          </a:p>
        </p:txBody>
      </p:sp>
    </p:spTree>
    <p:extLst>
      <p:ext uri="{BB962C8B-B14F-4D97-AF65-F5344CB8AC3E}">
        <p14:creationId xmlns:p14="http://schemas.microsoft.com/office/powerpoint/2010/main" val="239354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FF0A-66F5-0923-86A7-AD01EBBAD12E}"/>
              </a:ext>
            </a:extLst>
          </p:cNvPr>
          <p:cNvSpPr>
            <a:spLocks noGrp="1"/>
          </p:cNvSpPr>
          <p:nvPr>
            <p:ph type="title"/>
          </p:nvPr>
        </p:nvSpPr>
        <p:spPr/>
        <p:txBody>
          <a:bodyPr/>
          <a:lstStyle/>
          <a:p>
            <a:pPr algn="ctr"/>
            <a:r>
              <a:rPr lang="en-US" dirty="0"/>
              <a:t>Univariate Analysis</a:t>
            </a:r>
          </a:p>
        </p:txBody>
      </p:sp>
      <p:sp>
        <p:nvSpPr>
          <p:cNvPr id="3" name="Content Placeholder 2">
            <a:extLst>
              <a:ext uri="{FF2B5EF4-FFF2-40B4-BE49-F238E27FC236}">
                <a16:creationId xmlns:a16="http://schemas.microsoft.com/office/drawing/2014/main" id="{8D527B26-5B27-3710-697E-F48E675E665C}"/>
              </a:ext>
            </a:extLst>
          </p:cNvPr>
          <p:cNvSpPr>
            <a:spLocks noGrp="1"/>
          </p:cNvSpPr>
          <p:nvPr>
            <p:ph idx="1"/>
          </p:nvPr>
        </p:nvSpPr>
        <p:spPr/>
        <p:txBody>
          <a:bodyPr>
            <a:normAutofit fontScale="92500"/>
          </a:bodyPr>
          <a:lstStyle/>
          <a:p>
            <a:r>
              <a:rPr lang="en-US" b="1" dirty="0"/>
              <a:t>PDF: </a:t>
            </a:r>
            <a:r>
              <a:rPr lang="en-US" dirty="0"/>
              <a:t>Probability distribution function is calculated for each numeric columns</a:t>
            </a:r>
          </a:p>
          <a:p>
            <a:r>
              <a:rPr lang="en-US" b="1" dirty="0"/>
              <a:t>Histogram</a:t>
            </a:r>
            <a:r>
              <a:rPr lang="en-US" dirty="0"/>
              <a:t>: Histogram is used to visualize the given numeric data</a:t>
            </a:r>
          </a:p>
          <a:p>
            <a:r>
              <a:rPr lang="en-US" b="1" dirty="0"/>
              <a:t>Boxplot</a:t>
            </a:r>
            <a:r>
              <a:rPr lang="en-US" dirty="0"/>
              <a:t>: It is used to see the outliers of the numerical data including IQ1, median, IQ2, Low value, High value misc.</a:t>
            </a:r>
          </a:p>
          <a:p>
            <a:r>
              <a:rPr lang="en-US" b="1" dirty="0"/>
              <a:t>Count plot</a:t>
            </a:r>
            <a:r>
              <a:rPr lang="en-US" dirty="0"/>
              <a:t>: I have only visualized the data having top 5 highest value is calculated and displayed in plot. Which shows that the counts using bars.</a:t>
            </a:r>
          </a:p>
          <a:p>
            <a:r>
              <a:rPr lang="en-US" b="1" dirty="0"/>
              <a:t>Outliers</a:t>
            </a:r>
            <a:r>
              <a:rPr lang="en-US" dirty="0"/>
              <a:t>: outliers are those data points which are differ significantly from the observation of dataset</a:t>
            </a:r>
          </a:p>
          <a:p>
            <a:r>
              <a:rPr lang="en-US" b="1" dirty="0"/>
              <a:t>Frequency distribution</a:t>
            </a:r>
            <a:r>
              <a:rPr lang="en-US" dirty="0"/>
              <a:t>: It represent how often each value occurs in dataset</a:t>
            </a:r>
          </a:p>
        </p:txBody>
      </p:sp>
    </p:spTree>
    <p:extLst>
      <p:ext uri="{BB962C8B-B14F-4D97-AF65-F5344CB8AC3E}">
        <p14:creationId xmlns:p14="http://schemas.microsoft.com/office/powerpoint/2010/main" val="102135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9F8E-B1B1-4D23-6FAF-88C9286EE2AE}"/>
              </a:ext>
            </a:extLst>
          </p:cNvPr>
          <p:cNvSpPr>
            <a:spLocks noGrp="1"/>
          </p:cNvSpPr>
          <p:nvPr>
            <p:ph type="title"/>
          </p:nvPr>
        </p:nvSpPr>
        <p:spPr/>
        <p:txBody>
          <a:bodyPr/>
          <a:lstStyle/>
          <a:p>
            <a:pPr algn="ctr"/>
            <a:r>
              <a:rPr lang="en-US" dirty="0"/>
              <a:t>Bivariate Analysis</a:t>
            </a:r>
          </a:p>
        </p:txBody>
      </p:sp>
      <p:sp>
        <p:nvSpPr>
          <p:cNvPr id="3" name="Content Placeholder 2">
            <a:extLst>
              <a:ext uri="{FF2B5EF4-FFF2-40B4-BE49-F238E27FC236}">
                <a16:creationId xmlns:a16="http://schemas.microsoft.com/office/drawing/2014/main" id="{766AF8BE-9C27-79F1-C743-A4C844D183BE}"/>
              </a:ext>
            </a:extLst>
          </p:cNvPr>
          <p:cNvSpPr>
            <a:spLocks noGrp="1"/>
          </p:cNvSpPr>
          <p:nvPr>
            <p:ph idx="1"/>
          </p:nvPr>
        </p:nvSpPr>
        <p:spPr/>
        <p:txBody>
          <a:bodyPr>
            <a:normAutofit fontScale="92500" lnSpcReduction="10000"/>
          </a:bodyPr>
          <a:lstStyle/>
          <a:p>
            <a:r>
              <a:rPr lang="en-US" b="1" dirty="0"/>
              <a:t>Scatter plot</a:t>
            </a:r>
            <a:r>
              <a:rPr lang="en-US" dirty="0"/>
              <a:t>: It displays values for typically two variables for a set of data.</a:t>
            </a:r>
          </a:p>
          <a:p>
            <a:r>
              <a:rPr lang="en-US" b="1" dirty="0" err="1"/>
              <a:t>Hexbin</a:t>
            </a:r>
            <a:r>
              <a:rPr lang="en-US" b="1" dirty="0"/>
              <a:t> plot: </a:t>
            </a:r>
            <a:r>
              <a:rPr lang="en-US" dirty="0"/>
              <a:t>displays the relationship between two numerical variables by aggregating data points into hexagonal bins.</a:t>
            </a:r>
          </a:p>
          <a:p>
            <a:r>
              <a:rPr lang="en-US" dirty="0"/>
              <a:t>Pair plot: It allows us to examine the relationships between multiple numerical variables in a dataset simultaneously</a:t>
            </a:r>
          </a:p>
          <a:p>
            <a:r>
              <a:rPr lang="en-US" b="1" dirty="0"/>
              <a:t>Box plot: </a:t>
            </a:r>
            <a:r>
              <a:rPr lang="en-US" dirty="0"/>
              <a:t>is a standardized way of displaying the distribution of data based on a five-number summary.</a:t>
            </a:r>
          </a:p>
          <a:p>
            <a:r>
              <a:rPr lang="en-US" b="1" dirty="0"/>
              <a:t>Bar plot</a:t>
            </a:r>
            <a:r>
              <a:rPr lang="en-US" dirty="0"/>
              <a:t>: It is a graphical representation of categorical data using rectangular bars.</a:t>
            </a:r>
          </a:p>
          <a:p>
            <a:r>
              <a:rPr lang="en-US" b="1" dirty="0"/>
              <a:t>Stack plot</a:t>
            </a:r>
            <a:r>
              <a:rPr lang="en-US" dirty="0"/>
              <a:t>: It is used to used to visualize the contribution of different components to a whole over time or across categories.</a:t>
            </a:r>
            <a:endParaRPr lang="en-US" b="1" dirty="0"/>
          </a:p>
        </p:txBody>
      </p:sp>
    </p:spTree>
    <p:extLst>
      <p:ext uri="{BB962C8B-B14F-4D97-AF65-F5344CB8AC3E}">
        <p14:creationId xmlns:p14="http://schemas.microsoft.com/office/powerpoint/2010/main" val="389352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9D07-7528-86DA-3CAA-92188F01DEB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F3D56850-5F2A-28CE-BE80-DA06175D73AF}"/>
              </a:ext>
            </a:extLst>
          </p:cNvPr>
          <p:cNvSpPr>
            <a:spLocks noGrp="1"/>
          </p:cNvSpPr>
          <p:nvPr>
            <p:ph idx="1"/>
          </p:nvPr>
        </p:nvSpPr>
        <p:spPr/>
        <p:txBody>
          <a:bodyPr>
            <a:normAutofit fontScale="92500" lnSpcReduction="20000"/>
          </a:bodyPr>
          <a:lstStyle/>
          <a:p>
            <a:pPr marL="0" indent="0" algn="ctr">
              <a:lnSpc>
                <a:spcPct val="160000"/>
              </a:lnSpc>
              <a:buNone/>
            </a:pPr>
            <a:r>
              <a:rPr lang="en-US" dirty="0"/>
              <a:t>All the conclusion are taken based on the computed python file, where visualizing and their observations are displayed just below their figures. </a:t>
            </a:r>
          </a:p>
          <a:p>
            <a:pPr marL="0" indent="0">
              <a:buNone/>
            </a:pPr>
            <a:endParaRPr lang="en-US" dirty="0"/>
          </a:p>
          <a:p>
            <a:pPr marL="0" indent="0" algn="ctr">
              <a:lnSpc>
                <a:spcPct val="150000"/>
              </a:lnSpc>
              <a:buNone/>
            </a:pPr>
            <a:r>
              <a:rPr lang="en-US" sz="1900" dirty="0"/>
              <a:t>I apologize for the explanation in the presentation; I’ve been struggling to manage my time for this assignment as I'm currently in my terminal examinations for the 5th semester of my </a:t>
            </a:r>
            <a:r>
              <a:rPr lang="en-US" sz="1900" dirty="0" err="1"/>
              <a:t>BSc.CSIT</a:t>
            </a:r>
            <a:r>
              <a:rPr lang="en-US" sz="1900" dirty="0"/>
              <a:t> program here in Nepal. Due to </a:t>
            </a:r>
            <a:r>
              <a:rPr lang="en-US" sz="1900" b="1" dirty="0"/>
              <a:t>the exam period,</a:t>
            </a:r>
            <a:r>
              <a:rPr lang="en-US" sz="1900" dirty="0"/>
              <a:t> I was only able to dedicate </a:t>
            </a:r>
            <a:r>
              <a:rPr lang="en-US" sz="1900" b="1" dirty="0"/>
              <a:t>limited time </a:t>
            </a:r>
            <a:r>
              <a:rPr lang="en-US" sz="1900" dirty="0"/>
              <a:t>to the assignments, and it ended up </a:t>
            </a:r>
            <a:r>
              <a:rPr lang="en-US" sz="1900" b="1" dirty="0"/>
              <a:t>taking longer </a:t>
            </a:r>
            <a:r>
              <a:rPr lang="en-US" sz="1900" dirty="0"/>
              <a:t>than I anticipated. I kindly ask you to consider the conclusions provided in the .</a:t>
            </a:r>
            <a:r>
              <a:rPr lang="en-US" sz="1900" dirty="0" err="1"/>
              <a:t>ipynb</a:t>
            </a:r>
            <a:r>
              <a:rPr lang="en-US" sz="1900" dirty="0"/>
              <a:t> file. Thank you!</a:t>
            </a:r>
          </a:p>
        </p:txBody>
      </p:sp>
    </p:spTree>
    <p:extLst>
      <p:ext uri="{BB962C8B-B14F-4D97-AF65-F5344CB8AC3E}">
        <p14:creationId xmlns:p14="http://schemas.microsoft.com/office/powerpoint/2010/main" val="54128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{DA0C2C94-C88A-4F8A-B56C-6C30677CB64D}tf02900722</Template>
  <TotalTime>71</TotalTime>
  <Words>649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EDA Project AMCAT Data Analysis</vt:lpstr>
      <vt:lpstr>About Me:</vt:lpstr>
      <vt:lpstr>Exploratory Data Analysis</vt:lpstr>
      <vt:lpstr>Data Cleaning</vt:lpstr>
      <vt:lpstr>Data manipulation</vt:lpstr>
      <vt:lpstr>Univariate Analysis</vt:lpstr>
      <vt:lpstr>Bivariate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Unique Adhikari</dc:creator>
  <cp:lastModifiedBy>Unique Adhikari</cp:lastModifiedBy>
  <cp:revision>1</cp:revision>
  <dcterms:created xsi:type="dcterms:W3CDTF">2024-10-04T05:55:07Z</dcterms:created>
  <dcterms:modified xsi:type="dcterms:W3CDTF">2024-10-04T07:06:53Z</dcterms:modified>
</cp:coreProperties>
</file>