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Viga"/>
      <p:regular r:id="rId34"/>
    </p:embeddedFont>
    <p:embeddedFont>
      <p:font typeface="Poppins Medium"/>
      <p:regular r:id="rId35"/>
      <p:bold r:id="rId36"/>
      <p:italic r:id="rId37"/>
      <p:boldItalic r:id="rId38"/>
    </p:embeddedFont>
    <p:embeddedFont>
      <p:font typeface="Raleway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9DB2C-58DC-4A3D-8DE2-826A06D2F1CE}">
  <a:tblStyle styleId="{C199DB2C-58DC-4A3D-8DE2-826A06D2F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bold.fntdata"/><Relationship Id="rId20" Type="http://schemas.openxmlformats.org/officeDocument/2006/relationships/slide" Target="slides/slide15.xml"/><Relationship Id="rId42" Type="http://schemas.openxmlformats.org/officeDocument/2006/relationships/font" Target="fonts/RalewayMedium-boldItalic.fntdata"/><Relationship Id="rId41" Type="http://schemas.openxmlformats.org/officeDocument/2006/relationships/font" Target="fonts/Raleway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PoppinsMedium-regular.fntdata"/><Relationship Id="rId12" Type="http://schemas.openxmlformats.org/officeDocument/2006/relationships/slide" Target="slides/slide7.xml"/><Relationship Id="rId34" Type="http://schemas.openxmlformats.org/officeDocument/2006/relationships/font" Target="fonts/Viga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Medium-italic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.fntdata"/><Relationship Id="rId17" Type="http://schemas.openxmlformats.org/officeDocument/2006/relationships/slide" Target="slides/slide12.xml"/><Relationship Id="rId39" Type="http://schemas.openxmlformats.org/officeDocument/2006/relationships/font" Target="fonts/RalewayMedium-regular.fntdata"/><Relationship Id="rId16" Type="http://schemas.openxmlformats.org/officeDocument/2006/relationships/slide" Target="slides/slide11.xml"/><Relationship Id="rId38" Type="http://schemas.openxmlformats.org/officeDocument/2006/relationships/font" Target="fonts/Poppins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0356526a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0356526a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b98689e9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b98689e9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b98689e9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b98689e9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bc614bcd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7bc614bcd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bc614bcd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7bc614bcd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b98689e9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b98689e9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b98689e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7b98689e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7b98689e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7b98689e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b98689e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7b98689e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bc614bc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7bc614bc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7b98689e9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7b98689e9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de71ae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de71ae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b98689e9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b98689e9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b98689e9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b98689e9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7b98689e9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7b98689e9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0356526a4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30356526a4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b98689e9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b98689e9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125dd8fce_0_18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125dd8fce_0_18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0356526a4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0356526a4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cea9f7d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cea9f7d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030e1742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030e1742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d71bee61fef5eae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d71bee61fef5ea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125dd8fc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125dd8fc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b98689e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b98689e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rect b="b" l="l" r="r" t="t"/>
            <a:pathLst>
              <a:path extrusionOk="0" h="175559" w="210418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rect b="b" l="l" r="r" t="t"/>
            <a:pathLst>
              <a:path extrusionOk="0" h="75060" w="74754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10800000">
            <a:off x="-4219799" y="-26935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2" type="title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026413" y="1639538"/>
            <a:ext cx="2279100" cy="44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subTitle"/>
          </p:nvPr>
        </p:nvSpPr>
        <p:spPr>
          <a:xfrm>
            <a:off x="2026413" y="1315513"/>
            <a:ext cx="2279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4" type="title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5" type="subTitle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6" type="subTitle"/>
          </p:nvPr>
        </p:nvSpPr>
        <p:spPr>
          <a:xfrm>
            <a:off x="2026413" y="2458663"/>
            <a:ext cx="2279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7" type="title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8" type="subTitle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9" type="subTitle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3" type="title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4" type="subTitle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5" type="subTitle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6" type="title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8" type="subTitle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19" type="title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20" type="subTitle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1" type="subTitle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 rot="10800000">
            <a:off x="4275738" y="3548775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>
            <a:off x="-1361750" y="-1789825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2034744" y="3838450"/>
            <a:ext cx="1950900" cy="678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2" type="subTitle"/>
          </p:nvPr>
        </p:nvSpPr>
        <p:spPr>
          <a:xfrm>
            <a:off x="2034727" y="3470025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5158369" y="3838450"/>
            <a:ext cx="1950900" cy="678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4" type="subTitle"/>
          </p:nvPr>
        </p:nvSpPr>
        <p:spPr>
          <a:xfrm>
            <a:off x="5158352" y="3470025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3655899" y="2650081"/>
            <a:ext cx="6262576" cy="6473967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>
            <a:off x="2768575" y="-2943500"/>
            <a:ext cx="4265575" cy="3682475"/>
          </a:xfrm>
          <a:custGeom>
            <a:rect b="b" l="l" r="r" t="t"/>
            <a:pathLst>
              <a:path extrusionOk="0" h="147299" w="170623">
                <a:moveTo>
                  <a:pt x="56856" y="1"/>
                </a:moveTo>
                <a:cubicBezTo>
                  <a:pt x="53690" y="1"/>
                  <a:pt x="50526" y="320"/>
                  <a:pt x="47401" y="1039"/>
                </a:cubicBezTo>
                <a:cubicBezTo>
                  <a:pt x="37060" y="3374"/>
                  <a:pt x="27353" y="9211"/>
                  <a:pt x="20081" y="16917"/>
                </a:cubicBezTo>
                <a:cubicBezTo>
                  <a:pt x="1468" y="36764"/>
                  <a:pt x="0" y="68687"/>
                  <a:pt x="9140" y="93171"/>
                </a:cubicBezTo>
                <a:cubicBezTo>
                  <a:pt x="21108" y="125338"/>
                  <a:pt x="53132" y="147299"/>
                  <a:pt x="87189" y="147299"/>
                </a:cubicBezTo>
                <a:cubicBezTo>
                  <a:pt x="89298" y="147299"/>
                  <a:pt x="91414" y="147214"/>
                  <a:pt x="93534" y="147043"/>
                </a:cubicBezTo>
                <a:cubicBezTo>
                  <a:pt x="103574" y="146276"/>
                  <a:pt x="113481" y="143641"/>
                  <a:pt x="122621" y="139271"/>
                </a:cubicBezTo>
                <a:cubicBezTo>
                  <a:pt x="127558" y="136936"/>
                  <a:pt x="132262" y="134034"/>
                  <a:pt x="136631" y="130732"/>
                </a:cubicBezTo>
                <a:cubicBezTo>
                  <a:pt x="137932" y="129731"/>
                  <a:pt x="139233" y="128697"/>
                  <a:pt x="140467" y="127663"/>
                </a:cubicBezTo>
                <a:cubicBezTo>
                  <a:pt x="145738" y="123193"/>
                  <a:pt x="150408" y="118056"/>
                  <a:pt x="154344" y="112385"/>
                </a:cubicBezTo>
                <a:cubicBezTo>
                  <a:pt x="165152" y="96907"/>
                  <a:pt x="170622" y="76960"/>
                  <a:pt x="170355" y="57713"/>
                </a:cubicBezTo>
                <a:cubicBezTo>
                  <a:pt x="170289" y="48739"/>
                  <a:pt x="169155" y="39466"/>
                  <a:pt x="165685" y="31227"/>
                </a:cubicBezTo>
                <a:cubicBezTo>
                  <a:pt x="162783" y="24455"/>
                  <a:pt x="158113" y="18318"/>
                  <a:pt x="151775" y="14615"/>
                </a:cubicBezTo>
                <a:cubicBezTo>
                  <a:pt x="145562" y="10953"/>
                  <a:pt x="139001" y="9947"/>
                  <a:pt x="132297" y="9947"/>
                </a:cubicBezTo>
                <a:cubicBezTo>
                  <a:pt x="124132" y="9947"/>
                  <a:pt x="115757" y="11439"/>
                  <a:pt x="107545" y="11439"/>
                </a:cubicBezTo>
                <a:cubicBezTo>
                  <a:pt x="105306" y="11439"/>
                  <a:pt x="103079" y="11328"/>
                  <a:pt x="100872" y="11046"/>
                </a:cubicBezTo>
                <a:cubicBezTo>
                  <a:pt x="94134" y="10145"/>
                  <a:pt x="87796" y="7710"/>
                  <a:pt x="81559" y="5275"/>
                </a:cubicBezTo>
                <a:cubicBezTo>
                  <a:pt x="81425" y="5242"/>
                  <a:pt x="81258" y="5142"/>
                  <a:pt x="81125" y="5108"/>
                </a:cubicBezTo>
                <a:cubicBezTo>
                  <a:pt x="73449" y="2188"/>
                  <a:pt x="65145" y="1"/>
                  <a:pt x="568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14175" y="1073100"/>
            <a:ext cx="7715700" cy="353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flipH="1" rot="-552817">
            <a:off x="-655913" y="2863027"/>
            <a:ext cx="4140543" cy="4279965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090175" y="-1361775"/>
            <a:ext cx="3319332" cy="2908270"/>
          </a:xfrm>
          <a:custGeom>
            <a:rect b="b" l="l" r="r" t="t"/>
            <a:pathLst>
              <a:path extrusionOk="0" h="93649" w="106877">
                <a:moveTo>
                  <a:pt x="52589" y="0"/>
                </a:moveTo>
                <a:cubicBezTo>
                  <a:pt x="46643" y="0"/>
                  <a:pt x="40692" y="1034"/>
                  <a:pt x="35125" y="3047"/>
                </a:cubicBezTo>
                <a:cubicBezTo>
                  <a:pt x="31890" y="4215"/>
                  <a:pt x="28821" y="5682"/>
                  <a:pt x="25885" y="7450"/>
                </a:cubicBezTo>
                <a:cubicBezTo>
                  <a:pt x="25018" y="8017"/>
                  <a:pt x="24151" y="8551"/>
                  <a:pt x="23317" y="9118"/>
                </a:cubicBezTo>
                <a:cubicBezTo>
                  <a:pt x="19781" y="11586"/>
                  <a:pt x="16545" y="14522"/>
                  <a:pt x="13777" y="17758"/>
                </a:cubicBezTo>
                <a:cubicBezTo>
                  <a:pt x="6105" y="26731"/>
                  <a:pt x="1501" y="38739"/>
                  <a:pt x="467" y="50714"/>
                </a:cubicBezTo>
                <a:cubicBezTo>
                  <a:pt x="0" y="56285"/>
                  <a:pt x="100" y="62089"/>
                  <a:pt x="1701" y="67426"/>
                </a:cubicBezTo>
                <a:cubicBezTo>
                  <a:pt x="3136" y="71796"/>
                  <a:pt x="5638" y="75899"/>
                  <a:pt x="9340" y="78601"/>
                </a:cubicBezTo>
                <a:cubicBezTo>
                  <a:pt x="18580" y="85373"/>
                  <a:pt x="30322" y="81570"/>
                  <a:pt x="40696" y="83938"/>
                </a:cubicBezTo>
                <a:cubicBezTo>
                  <a:pt x="44832" y="84906"/>
                  <a:pt x="48568" y="86807"/>
                  <a:pt x="52338" y="88708"/>
                </a:cubicBezTo>
                <a:lnTo>
                  <a:pt x="52571" y="88808"/>
                </a:lnTo>
                <a:cubicBezTo>
                  <a:pt x="57968" y="91507"/>
                  <a:pt x="63969" y="93649"/>
                  <a:pt x="70060" y="93649"/>
                </a:cubicBezTo>
                <a:cubicBezTo>
                  <a:pt x="71123" y="93649"/>
                  <a:pt x="72188" y="93584"/>
                  <a:pt x="73252" y="93445"/>
                </a:cubicBezTo>
                <a:cubicBezTo>
                  <a:pt x="79857" y="92611"/>
                  <a:pt x="86228" y="89609"/>
                  <a:pt x="91199" y="85273"/>
                </a:cubicBezTo>
                <a:cubicBezTo>
                  <a:pt x="104008" y="74098"/>
                  <a:pt x="106877" y="54384"/>
                  <a:pt x="102707" y="38606"/>
                </a:cubicBezTo>
                <a:cubicBezTo>
                  <a:pt x="96903" y="16623"/>
                  <a:pt x="76388" y="412"/>
                  <a:pt x="53672" y="12"/>
                </a:cubicBezTo>
                <a:cubicBezTo>
                  <a:pt x="53311" y="4"/>
                  <a:pt x="52950" y="0"/>
                  <a:pt x="525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272314" y="3178225"/>
            <a:ext cx="1950900" cy="91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2" type="subTitle"/>
          </p:nvPr>
        </p:nvSpPr>
        <p:spPr>
          <a:xfrm>
            <a:off x="1272315" y="2819050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3" type="subTitle"/>
          </p:nvPr>
        </p:nvSpPr>
        <p:spPr>
          <a:xfrm>
            <a:off x="3596560" y="3178225"/>
            <a:ext cx="1950900" cy="91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subTitle"/>
          </p:nvPr>
        </p:nvSpPr>
        <p:spPr>
          <a:xfrm>
            <a:off x="3596555" y="2819050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5920786" y="3178225"/>
            <a:ext cx="1950900" cy="91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5920781" y="2819050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0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4491000" y="-2595675"/>
            <a:ext cx="4265575" cy="3682475"/>
          </a:xfrm>
          <a:custGeom>
            <a:rect b="b" l="l" r="r" t="t"/>
            <a:pathLst>
              <a:path extrusionOk="0" h="147299" w="170623">
                <a:moveTo>
                  <a:pt x="56856" y="1"/>
                </a:moveTo>
                <a:cubicBezTo>
                  <a:pt x="53690" y="1"/>
                  <a:pt x="50526" y="320"/>
                  <a:pt x="47401" y="1039"/>
                </a:cubicBezTo>
                <a:cubicBezTo>
                  <a:pt x="37060" y="3374"/>
                  <a:pt x="27353" y="9211"/>
                  <a:pt x="20081" y="16917"/>
                </a:cubicBezTo>
                <a:cubicBezTo>
                  <a:pt x="1468" y="36764"/>
                  <a:pt x="0" y="68687"/>
                  <a:pt x="9140" y="93171"/>
                </a:cubicBezTo>
                <a:cubicBezTo>
                  <a:pt x="21108" y="125338"/>
                  <a:pt x="53132" y="147299"/>
                  <a:pt x="87189" y="147299"/>
                </a:cubicBezTo>
                <a:cubicBezTo>
                  <a:pt x="89298" y="147299"/>
                  <a:pt x="91414" y="147214"/>
                  <a:pt x="93534" y="147043"/>
                </a:cubicBezTo>
                <a:cubicBezTo>
                  <a:pt x="103574" y="146276"/>
                  <a:pt x="113481" y="143641"/>
                  <a:pt x="122621" y="139271"/>
                </a:cubicBezTo>
                <a:cubicBezTo>
                  <a:pt x="127558" y="136936"/>
                  <a:pt x="132262" y="134034"/>
                  <a:pt x="136631" y="130732"/>
                </a:cubicBezTo>
                <a:cubicBezTo>
                  <a:pt x="137932" y="129731"/>
                  <a:pt x="139233" y="128697"/>
                  <a:pt x="140467" y="127663"/>
                </a:cubicBezTo>
                <a:cubicBezTo>
                  <a:pt x="145738" y="123193"/>
                  <a:pt x="150408" y="118056"/>
                  <a:pt x="154344" y="112385"/>
                </a:cubicBezTo>
                <a:cubicBezTo>
                  <a:pt x="165152" y="96907"/>
                  <a:pt x="170622" y="76960"/>
                  <a:pt x="170355" y="57713"/>
                </a:cubicBezTo>
                <a:cubicBezTo>
                  <a:pt x="170289" y="48739"/>
                  <a:pt x="169155" y="39466"/>
                  <a:pt x="165685" y="31227"/>
                </a:cubicBezTo>
                <a:cubicBezTo>
                  <a:pt x="162783" y="24455"/>
                  <a:pt x="158113" y="18318"/>
                  <a:pt x="151775" y="14615"/>
                </a:cubicBezTo>
                <a:cubicBezTo>
                  <a:pt x="145562" y="10953"/>
                  <a:pt x="139001" y="9947"/>
                  <a:pt x="132297" y="9947"/>
                </a:cubicBezTo>
                <a:cubicBezTo>
                  <a:pt x="124132" y="9947"/>
                  <a:pt x="115757" y="11439"/>
                  <a:pt x="107545" y="11439"/>
                </a:cubicBezTo>
                <a:cubicBezTo>
                  <a:pt x="105306" y="11439"/>
                  <a:pt x="103079" y="11328"/>
                  <a:pt x="100872" y="11046"/>
                </a:cubicBezTo>
                <a:cubicBezTo>
                  <a:pt x="94134" y="10145"/>
                  <a:pt x="87796" y="7710"/>
                  <a:pt x="81559" y="5275"/>
                </a:cubicBezTo>
                <a:cubicBezTo>
                  <a:pt x="81425" y="5242"/>
                  <a:pt x="81258" y="5142"/>
                  <a:pt x="81125" y="5108"/>
                </a:cubicBezTo>
                <a:cubicBezTo>
                  <a:pt x="73449" y="2188"/>
                  <a:pt x="65145" y="1"/>
                  <a:pt x="568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10800000">
            <a:off x="-606837" y="3548775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890050" y="2446222"/>
            <a:ext cx="2116500" cy="160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2" type="subTitle"/>
          </p:nvPr>
        </p:nvSpPr>
        <p:spPr>
          <a:xfrm>
            <a:off x="890051" y="2063000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3" type="subTitle"/>
          </p:nvPr>
        </p:nvSpPr>
        <p:spPr>
          <a:xfrm>
            <a:off x="3513775" y="2931563"/>
            <a:ext cx="2116500" cy="160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4" type="subTitle"/>
          </p:nvPr>
        </p:nvSpPr>
        <p:spPr>
          <a:xfrm>
            <a:off x="3513776" y="2548338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5" type="subTitle"/>
          </p:nvPr>
        </p:nvSpPr>
        <p:spPr>
          <a:xfrm>
            <a:off x="6137450" y="2446213"/>
            <a:ext cx="2116500" cy="160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6" type="subTitle"/>
          </p:nvPr>
        </p:nvSpPr>
        <p:spPr>
          <a:xfrm>
            <a:off x="6137451" y="2062988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 flipH="1">
            <a:off x="-1612650" y="2442856"/>
            <a:ext cx="6262576" cy="6473967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491000" y="-2595675"/>
            <a:ext cx="4265575" cy="3682475"/>
          </a:xfrm>
          <a:custGeom>
            <a:rect b="b" l="l" r="r" t="t"/>
            <a:pathLst>
              <a:path extrusionOk="0" h="147299" w="170623">
                <a:moveTo>
                  <a:pt x="56856" y="1"/>
                </a:moveTo>
                <a:cubicBezTo>
                  <a:pt x="53690" y="1"/>
                  <a:pt x="50526" y="320"/>
                  <a:pt x="47401" y="1039"/>
                </a:cubicBezTo>
                <a:cubicBezTo>
                  <a:pt x="37060" y="3374"/>
                  <a:pt x="27353" y="9211"/>
                  <a:pt x="20081" y="16917"/>
                </a:cubicBezTo>
                <a:cubicBezTo>
                  <a:pt x="1468" y="36764"/>
                  <a:pt x="0" y="68687"/>
                  <a:pt x="9140" y="93171"/>
                </a:cubicBezTo>
                <a:cubicBezTo>
                  <a:pt x="21108" y="125338"/>
                  <a:pt x="53132" y="147299"/>
                  <a:pt x="87189" y="147299"/>
                </a:cubicBezTo>
                <a:cubicBezTo>
                  <a:pt x="89298" y="147299"/>
                  <a:pt x="91414" y="147214"/>
                  <a:pt x="93534" y="147043"/>
                </a:cubicBezTo>
                <a:cubicBezTo>
                  <a:pt x="103574" y="146276"/>
                  <a:pt x="113481" y="143641"/>
                  <a:pt x="122621" y="139271"/>
                </a:cubicBezTo>
                <a:cubicBezTo>
                  <a:pt x="127558" y="136936"/>
                  <a:pt x="132262" y="134034"/>
                  <a:pt x="136631" y="130732"/>
                </a:cubicBezTo>
                <a:cubicBezTo>
                  <a:pt x="137932" y="129731"/>
                  <a:pt x="139233" y="128697"/>
                  <a:pt x="140467" y="127663"/>
                </a:cubicBezTo>
                <a:cubicBezTo>
                  <a:pt x="145738" y="123193"/>
                  <a:pt x="150408" y="118056"/>
                  <a:pt x="154344" y="112385"/>
                </a:cubicBezTo>
                <a:cubicBezTo>
                  <a:pt x="165152" y="96907"/>
                  <a:pt x="170622" y="76960"/>
                  <a:pt x="170355" y="57713"/>
                </a:cubicBezTo>
                <a:cubicBezTo>
                  <a:pt x="170289" y="48739"/>
                  <a:pt x="169155" y="39466"/>
                  <a:pt x="165685" y="31227"/>
                </a:cubicBezTo>
                <a:cubicBezTo>
                  <a:pt x="162783" y="24455"/>
                  <a:pt x="158113" y="18318"/>
                  <a:pt x="151775" y="14615"/>
                </a:cubicBezTo>
                <a:cubicBezTo>
                  <a:pt x="145562" y="10953"/>
                  <a:pt x="139001" y="9947"/>
                  <a:pt x="132297" y="9947"/>
                </a:cubicBezTo>
                <a:cubicBezTo>
                  <a:pt x="124132" y="9947"/>
                  <a:pt x="115757" y="11439"/>
                  <a:pt x="107545" y="11439"/>
                </a:cubicBezTo>
                <a:cubicBezTo>
                  <a:pt x="105306" y="11439"/>
                  <a:pt x="103079" y="11328"/>
                  <a:pt x="100872" y="11046"/>
                </a:cubicBezTo>
                <a:cubicBezTo>
                  <a:pt x="94134" y="10145"/>
                  <a:pt x="87796" y="7710"/>
                  <a:pt x="81559" y="5275"/>
                </a:cubicBezTo>
                <a:cubicBezTo>
                  <a:pt x="81425" y="5242"/>
                  <a:pt x="81258" y="5142"/>
                  <a:pt x="81125" y="5108"/>
                </a:cubicBezTo>
                <a:cubicBezTo>
                  <a:pt x="73449" y="2188"/>
                  <a:pt x="65145" y="1"/>
                  <a:pt x="568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1354149" y="2091112"/>
            <a:ext cx="19509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2" type="subTitle"/>
          </p:nvPr>
        </p:nvSpPr>
        <p:spPr>
          <a:xfrm>
            <a:off x="1354151" y="1730088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3" type="subTitle"/>
          </p:nvPr>
        </p:nvSpPr>
        <p:spPr>
          <a:xfrm>
            <a:off x="1354149" y="3356187"/>
            <a:ext cx="19509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4" type="subTitle"/>
          </p:nvPr>
        </p:nvSpPr>
        <p:spPr>
          <a:xfrm>
            <a:off x="1354151" y="2995163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5" type="subTitle"/>
          </p:nvPr>
        </p:nvSpPr>
        <p:spPr>
          <a:xfrm>
            <a:off x="5838949" y="2091112"/>
            <a:ext cx="19509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6" type="subTitle"/>
          </p:nvPr>
        </p:nvSpPr>
        <p:spPr>
          <a:xfrm>
            <a:off x="5838951" y="1730088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7" type="subTitle"/>
          </p:nvPr>
        </p:nvSpPr>
        <p:spPr>
          <a:xfrm>
            <a:off x="5838949" y="3356187"/>
            <a:ext cx="19509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8" type="subTitle"/>
          </p:nvPr>
        </p:nvSpPr>
        <p:spPr>
          <a:xfrm>
            <a:off x="5838951" y="2995163"/>
            <a:ext cx="19509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 rot="10800000">
            <a:off x="5486376" y="-26935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subTitle"/>
          </p:nvPr>
        </p:nvSpPr>
        <p:spPr>
          <a:xfrm>
            <a:off x="1457175" y="1653385"/>
            <a:ext cx="16251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2" type="subTitle"/>
          </p:nvPr>
        </p:nvSpPr>
        <p:spPr>
          <a:xfrm>
            <a:off x="1457177" y="1295963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3" type="subTitle"/>
          </p:nvPr>
        </p:nvSpPr>
        <p:spPr>
          <a:xfrm>
            <a:off x="1457274" y="3869397"/>
            <a:ext cx="16251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4" type="subTitle"/>
          </p:nvPr>
        </p:nvSpPr>
        <p:spPr>
          <a:xfrm>
            <a:off x="1457276" y="3511975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5" type="subTitle"/>
          </p:nvPr>
        </p:nvSpPr>
        <p:spPr>
          <a:xfrm>
            <a:off x="4079174" y="1656772"/>
            <a:ext cx="16251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6" type="subTitle"/>
          </p:nvPr>
        </p:nvSpPr>
        <p:spPr>
          <a:xfrm>
            <a:off x="4079176" y="1299350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7" type="subTitle"/>
          </p:nvPr>
        </p:nvSpPr>
        <p:spPr>
          <a:xfrm>
            <a:off x="1457274" y="2764977"/>
            <a:ext cx="16251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8" type="subTitle"/>
          </p:nvPr>
        </p:nvSpPr>
        <p:spPr>
          <a:xfrm>
            <a:off x="1457277" y="2403963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9" type="subTitle"/>
          </p:nvPr>
        </p:nvSpPr>
        <p:spPr>
          <a:xfrm>
            <a:off x="4079173" y="3872052"/>
            <a:ext cx="16251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3" type="subTitle"/>
          </p:nvPr>
        </p:nvSpPr>
        <p:spPr>
          <a:xfrm>
            <a:off x="4079176" y="3511038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4" type="subTitle"/>
          </p:nvPr>
        </p:nvSpPr>
        <p:spPr>
          <a:xfrm>
            <a:off x="4079173" y="2764977"/>
            <a:ext cx="1625100" cy="475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5" type="subTitle"/>
          </p:nvPr>
        </p:nvSpPr>
        <p:spPr>
          <a:xfrm>
            <a:off x="4079176" y="2403963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/>
          <p:nvPr/>
        </p:nvSpPr>
        <p:spPr>
          <a:xfrm rot="10800000">
            <a:off x="-1251025" y="2738200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4519150" y="1003606"/>
            <a:ext cx="6262576" cy="6473967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22"/>
          <p:cNvSpPr/>
          <p:nvPr/>
        </p:nvSpPr>
        <p:spPr>
          <a:xfrm flipH="1" rot="10800000">
            <a:off x="4275738" y="3548775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632731" y="2280680"/>
            <a:ext cx="3527460" cy="3043988"/>
          </a:xfrm>
          <a:custGeom>
            <a:rect b="b" l="l" r="r" t="t"/>
            <a:pathLst>
              <a:path extrusionOk="0" h="147266" w="170656">
                <a:moveTo>
                  <a:pt x="56850" y="1"/>
                </a:moveTo>
                <a:cubicBezTo>
                  <a:pt x="53687" y="1"/>
                  <a:pt x="50526" y="320"/>
                  <a:pt x="47401" y="1039"/>
                </a:cubicBezTo>
                <a:cubicBezTo>
                  <a:pt x="37060" y="3374"/>
                  <a:pt x="27353" y="9212"/>
                  <a:pt x="20081" y="16917"/>
                </a:cubicBezTo>
                <a:cubicBezTo>
                  <a:pt x="1435" y="36765"/>
                  <a:pt x="0" y="68721"/>
                  <a:pt x="9140" y="93138"/>
                </a:cubicBezTo>
                <a:cubicBezTo>
                  <a:pt x="21140" y="125305"/>
                  <a:pt x="53165" y="147266"/>
                  <a:pt x="87195" y="147266"/>
                </a:cubicBezTo>
                <a:cubicBezTo>
                  <a:pt x="89301" y="147266"/>
                  <a:pt x="91416" y="147181"/>
                  <a:pt x="93534" y="147010"/>
                </a:cubicBezTo>
                <a:cubicBezTo>
                  <a:pt x="103607" y="146210"/>
                  <a:pt x="113515" y="143608"/>
                  <a:pt x="122654" y="139205"/>
                </a:cubicBezTo>
                <a:cubicBezTo>
                  <a:pt x="127591" y="136870"/>
                  <a:pt x="132295" y="134001"/>
                  <a:pt x="136664" y="130699"/>
                </a:cubicBezTo>
                <a:cubicBezTo>
                  <a:pt x="137965" y="129698"/>
                  <a:pt x="139266" y="128664"/>
                  <a:pt x="140500" y="127630"/>
                </a:cubicBezTo>
                <a:cubicBezTo>
                  <a:pt x="145771" y="123160"/>
                  <a:pt x="150441" y="118023"/>
                  <a:pt x="154377" y="112352"/>
                </a:cubicBezTo>
                <a:cubicBezTo>
                  <a:pt x="165185" y="96841"/>
                  <a:pt x="170655" y="76927"/>
                  <a:pt x="170389" y="57646"/>
                </a:cubicBezTo>
                <a:cubicBezTo>
                  <a:pt x="170288" y="48707"/>
                  <a:pt x="169188" y="39433"/>
                  <a:pt x="165685" y="31227"/>
                </a:cubicBezTo>
                <a:cubicBezTo>
                  <a:pt x="162783" y="24456"/>
                  <a:pt x="158113" y="18352"/>
                  <a:pt x="151775" y="14616"/>
                </a:cubicBezTo>
                <a:cubicBezTo>
                  <a:pt x="145562" y="10953"/>
                  <a:pt x="139001" y="9947"/>
                  <a:pt x="132295" y="9947"/>
                </a:cubicBezTo>
                <a:cubicBezTo>
                  <a:pt x="124127" y="9947"/>
                  <a:pt x="115746" y="11440"/>
                  <a:pt x="107523" y="11440"/>
                </a:cubicBezTo>
                <a:cubicBezTo>
                  <a:pt x="105281" y="11440"/>
                  <a:pt x="103050" y="11329"/>
                  <a:pt x="100839" y="11046"/>
                </a:cubicBezTo>
                <a:cubicBezTo>
                  <a:pt x="94134" y="10179"/>
                  <a:pt x="87796" y="7711"/>
                  <a:pt x="81558" y="5275"/>
                </a:cubicBezTo>
                <a:cubicBezTo>
                  <a:pt x="81425" y="5242"/>
                  <a:pt x="81258" y="5175"/>
                  <a:pt x="81125" y="5109"/>
                </a:cubicBezTo>
                <a:cubicBezTo>
                  <a:pt x="73425" y="2188"/>
                  <a:pt x="65131" y="1"/>
                  <a:pt x="568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6027300" y="-3025925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23"/>
          <p:cNvSpPr/>
          <p:nvPr/>
        </p:nvSpPr>
        <p:spPr>
          <a:xfrm flipH="1" rot="-552817">
            <a:off x="-861938" y="3020977"/>
            <a:ext cx="4140543" cy="4279965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 rot="3599610">
            <a:off x="6877639" y="350527"/>
            <a:ext cx="2102608" cy="1753950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-1583724" y="26550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hasCustomPrompt="1" type="title"/>
          </p:nvPr>
        </p:nvSpPr>
        <p:spPr>
          <a:xfrm>
            <a:off x="932482" y="1244350"/>
            <a:ext cx="3156300" cy="60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932482" y="1850650"/>
            <a:ext cx="3156300" cy="25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4"/>
          <p:cNvSpPr txBox="1"/>
          <p:nvPr>
            <p:ph hasCustomPrompt="1" idx="2" type="title"/>
          </p:nvPr>
        </p:nvSpPr>
        <p:spPr>
          <a:xfrm>
            <a:off x="932482" y="2376400"/>
            <a:ext cx="3156300" cy="60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24"/>
          <p:cNvSpPr txBox="1"/>
          <p:nvPr>
            <p:ph idx="3" type="subTitle"/>
          </p:nvPr>
        </p:nvSpPr>
        <p:spPr>
          <a:xfrm>
            <a:off x="932482" y="2982700"/>
            <a:ext cx="3156300" cy="25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4"/>
          <p:cNvSpPr txBox="1"/>
          <p:nvPr>
            <p:ph hasCustomPrompt="1" idx="4" type="title"/>
          </p:nvPr>
        </p:nvSpPr>
        <p:spPr>
          <a:xfrm>
            <a:off x="932482" y="3508450"/>
            <a:ext cx="3156300" cy="60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7" name="Google Shape;197;p24"/>
          <p:cNvSpPr txBox="1"/>
          <p:nvPr>
            <p:ph idx="5" type="subTitle"/>
          </p:nvPr>
        </p:nvSpPr>
        <p:spPr>
          <a:xfrm>
            <a:off x="932482" y="4114750"/>
            <a:ext cx="3156300" cy="25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4"/>
          <p:cNvSpPr txBox="1"/>
          <p:nvPr>
            <p:ph idx="6"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2194208" y="11"/>
            <a:ext cx="7515292" cy="8304607"/>
            <a:chOff x="2194208" y="11"/>
            <a:chExt cx="7515292" cy="8304607"/>
          </a:xfrm>
        </p:grpSpPr>
        <p:sp>
          <p:nvSpPr>
            <p:cNvPr id="201" name="Google Shape;201;p25"/>
            <p:cNvSpPr/>
            <p:nvPr/>
          </p:nvSpPr>
          <p:spPr>
            <a:xfrm flipH="1">
              <a:off x="2194208" y="535650"/>
              <a:ext cx="7515292" cy="7768967"/>
            </a:xfrm>
            <a:custGeom>
              <a:rect b="b" l="l" r="r" t="t"/>
              <a:pathLst>
                <a:path extrusionOk="0" h="138244" w="133730">
                  <a:moveTo>
                    <a:pt x="72052" y="1"/>
                  </a:moveTo>
                  <a:cubicBezTo>
                    <a:pt x="67974" y="1"/>
                    <a:pt x="63914" y="800"/>
                    <a:pt x="60244" y="2590"/>
                  </a:cubicBezTo>
                  <a:cubicBezTo>
                    <a:pt x="46634" y="9262"/>
                    <a:pt x="43865" y="25307"/>
                    <a:pt x="34659" y="36048"/>
                  </a:cubicBezTo>
                  <a:cubicBezTo>
                    <a:pt x="31023" y="40251"/>
                    <a:pt x="26453" y="43486"/>
                    <a:pt x="21950" y="46722"/>
                  </a:cubicBezTo>
                  <a:cubicBezTo>
                    <a:pt x="21850" y="46789"/>
                    <a:pt x="21716" y="46822"/>
                    <a:pt x="21650" y="46922"/>
                  </a:cubicBezTo>
                  <a:cubicBezTo>
                    <a:pt x="14011" y="52393"/>
                    <a:pt x="6839" y="59331"/>
                    <a:pt x="3470" y="68304"/>
                  </a:cubicBezTo>
                  <a:cubicBezTo>
                    <a:pt x="368" y="76477"/>
                    <a:pt x="1" y="85817"/>
                    <a:pt x="2002" y="94323"/>
                  </a:cubicBezTo>
                  <a:cubicBezTo>
                    <a:pt x="7173" y="116205"/>
                    <a:pt x="28521" y="131716"/>
                    <a:pt x="49536" y="136553"/>
                  </a:cubicBezTo>
                  <a:cubicBezTo>
                    <a:pt x="54476" y="137694"/>
                    <a:pt x="59482" y="138244"/>
                    <a:pt x="64462" y="138244"/>
                  </a:cubicBezTo>
                  <a:cubicBezTo>
                    <a:pt x="89046" y="138244"/>
                    <a:pt x="112991" y="124842"/>
                    <a:pt x="125057" y="102929"/>
                  </a:cubicBezTo>
                  <a:cubicBezTo>
                    <a:pt x="129093" y="95624"/>
                    <a:pt x="131762" y="87585"/>
                    <a:pt x="132929" y="79312"/>
                  </a:cubicBezTo>
                  <a:cubicBezTo>
                    <a:pt x="133563" y="74809"/>
                    <a:pt x="133730" y="70272"/>
                    <a:pt x="133429" y="65769"/>
                  </a:cubicBezTo>
                  <a:cubicBezTo>
                    <a:pt x="133363" y="64435"/>
                    <a:pt x="133229" y="63067"/>
                    <a:pt x="133063" y="61733"/>
                  </a:cubicBezTo>
                  <a:cubicBezTo>
                    <a:pt x="132362" y="56062"/>
                    <a:pt x="130928" y="50491"/>
                    <a:pt x="128860" y="45221"/>
                  </a:cubicBezTo>
                  <a:cubicBezTo>
                    <a:pt x="123089" y="30711"/>
                    <a:pt x="111847" y="17868"/>
                    <a:pt x="98471" y="9262"/>
                  </a:cubicBezTo>
                  <a:cubicBezTo>
                    <a:pt x="92233" y="5292"/>
                    <a:pt x="85362" y="1857"/>
                    <a:pt x="78023" y="556"/>
                  </a:cubicBezTo>
                  <a:cubicBezTo>
                    <a:pt x="76058" y="193"/>
                    <a:pt x="74053" y="1"/>
                    <a:pt x="72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 flipH="1" rot="3599646">
              <a:off x="7560664" y="251019"/>
              <a:ext cx="1118182" cy="932763"/>
            </a:xfrm>
            <a:custGeom>
              <a:rect b="b" l="l" r="r" t="t"/>
              <a:pathLst>
                <a:path extrusionOk="0" h="175693" w="210618">
                  <a:moveTo>
                    <a:pt x="102516" y="1"/>
                  </a:moveTo>
                  <a:cubicBezTo>
                    <a:pt x="96495" y="1"/>
                    <a:pt x="90441" y="554"/>
                    <a:pt x="84427" y="1697"/>
                  </a:cubicBezTo>
                  <a:cubicBezTo>
                    <a:pt x="72319" y="4032"/>
                    <a:pt x="60644" y="8535"/>
                    <a:pt x="50136" y="15006"/>
                  </a:cubicBezTo>
                  <a:cubicBezTo>
                    <a:pt x="44465" y="18509"/>
                    <a:pt x="39128" y="22578"/>
                    <a:pt x="34225" y="27182"/>
                  </a:cubicBezTo>
                  <a:cubicBezTo>
                    <a:pt x="32790" y="28549"/>
                    <a:pt x="31356" y="29984"/>
                    <a:pt x="29988" y="31418"/>
                  </a:cubicBezTo>
                  <a:cubicBezTo>
                    <a:pt x="24184" y="37556"/>
                    <a:pt x="19181" y="44394"/>
                    <a:pt x="15145" y="51766"/>
                  </a:cubicBezTo>
                  <a:cubicBezTo>
                    <a:pt x="4037" y="72014"/>
                    <a:pt x="0" y="96898"/>
                    <a:pt x="2836" y="120248"/>
                  </a:cubicBezTo>
                  <a:cubicBezTo>
                    <a:pt x="4170" y="131089"/>
                    <a:pt x="6705" y="142164"/>
                    <a:pt x="12142" y="151804"/>
                  </a:cubicBezTo>
                  <a:cubicBezTo>
                    <a:pt x="16546" y="159610"/>
                    <a:pt x="23017" y="166415"/>
                    <a:pt x="31189" y="170117"/>
                  </a:cubicBezTo>
                  <a:cubicBezTo>
                    <a:pt x="36909" y="172706"/>
                    <a:pt x="42667" y="173632"/>
                    <a:pt x="48453" y="173632"/>
                  </a:cubicBezTo>
                  <a:cubicBezTo>
                    <a:pt x="63006" y="173632"/>
                    <a:pt x="77733" y="167774"/>
                    <a:pt x="92447" y="167774"/>
                  </a:cubicBezTo>
                  <a:cubicBezTo>
                    <a:pt x="92765" y="167774"/>
                    <a:pt x="93083" y="167777"/>
                    <a:pt x="93400" y="167782"/>
                  </a:cubicBezTo>
                  <a:cubicBezTo>
                    <a:pt x="101606" y="167916"/>
                    <a:pt x="109612" y="170084"/>
                    <a:pt x="117551" y="172185"/>
                  </a:cubicBezTo>
                  <a:lnTo>
                    <a:pt x="118051" y="172319"/>
                  </a:lnTo>
                  <a:cubicBezTo>
                    <a:pt x="125632" y="174299"/>
                    <a:pt x="133617" y="175692"/>
                    <a:pt x="141543" y="175692"/>
                  </a:cubicBezTo>
                  <a:cubicBezTo>
                    <a:pt x="147639" y="175692"/>
                    <a:pt x="153699" y="174868"/>
                    <a:pt x="159514" y="172852"/>
                  </a:cubicBezTo>
                  <a:cubicBezTo>
                    <a:pt x="171756" y="168649"/>
                    <a:pt x="182764" y="160310"/>
                    <a:pt x="190570" y="150003"/>
                  </a:cubicBezTo>
                  <a:cubicBezTo>
                    <a:pt x="210617" y="123450"/>
                    <a:pt x="208182" y="84556"/>
                    <a:pt x="193906" y="56036"/>
                  </a:cubicBezTo>
                  <a:cubicBezTo>
                    <a:pt x="176703" y="21717"/>
                    <a:pt x="140250" y="1"/>
                    <a:pt x="102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5"/>
          <p:cNvSpPr txBox="1"/>
          <p:nvPr>
            <p:ph type="title"/>
          </p:nvPr>
        </p:nvSpPr>
        <p:spPr>
          <a:xfrm>
            <a:off x="2152950" y="3384000"/>
            <a:ext cx="4838100" cy="36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" name="Google Shape;204;p25"/>
          <p:cNvSpPr txBox="1"/>
          <p:nvPr>
            <p:ph idx="1" type="subTitle"/>
          </p:nvPr>
        </p:nvSpPr>
        <p:spPr>
          <a:xfrm>
            <a:off x="2152950" y="1670700"/>
            <a:ext cx="4838100" cy="158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accent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 flipH="1">
            <a:off x="4129626" y="85450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714175" y="409675"/>
            <a:ext cx="4823400" cy="121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714175" y="1629175"/>
            <a:ext cx="4823400" cy="111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26"/>
          <p:cNvSpPr txBox="1"/>
          <p:nvPr/>
        </p:nvSpPr>
        <p:spPr>
          <a:xfrm>
            <a:off x="933475" y="4278025"/>
            <a:ext cx="4384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12" name="Google Shape;212;p26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6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26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bg>
      <p:bgPr>
        <a:solidFill>
          <a:schemeClr val="accent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519150" y="1003606"/>
            <a:ext cx="6262576" cy="6473967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4175" y="1073100"/>
            <a:ext cx="4288800" cy="353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5683950" y="-1302250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14164" y="3180075"/>
            <a:ext cx="2244300" cy="91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714164" y="2819050"/>
            <a:ext cx="22443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3387986" y="3180075"/>
            <a:ext cx="2244300" cy="91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3387981" y="2819050"/>
            <a:ext cx="22443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b="1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 flipH="1" rot="10800000">
            <a:off x="4275738" y="3548775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flipH="1" rot="10800000">
            <a:off x="-1087849" y="-2416575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4828315" y="1706825"/>
            <a:ext cx="2589000" cy="50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828317" y="2362500"/>
            <a:ext cx="2589000" cy="91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 flipH="1" rot="8100000">
            <a:off x="7542834" y="2101607"/>
            <a:ext cx="4595962" cy="3833852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521075" y="843800"/>
            <a:ext cx="4823400" cy="253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54" name="Google Shape;54;p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/>
          <p:nvPr/>
        </p:nvSpPr>
        <p:spPr>
          <a:xfrm>
            <a:off x="162850" y="2289213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7" y="1"/>
                </a:moveTo>
                <a:cubicBezTo>
                  <a:pt x="96495" y="1"/>
                  <a:pt x="90441" y="554"/>
                  <a:pt x="84428" y="1697"/>
                </a:cubicBezTo>
                <a:cubicBezTo>
                  <a:pt x="72286" y="4032"/>
                  <a:pt x="60611" y="8535"/>
                  <a:pt x="50103" y="15006"/>
                </a:cubicBezTo>
                <a:cubicBezTo>
                  <a:pt x="44433" y="18509"/>
                  <a:pt x="39095" y="22578"/>
                  <a:pt x="34225" y="27182"/>
                </a:cubicBezTo>
                <a:cubicBezTo>
                  <a:pt x="32758" y="28516"/>
                  <a:pt x="31357" y="29917"/>
                  <a:pt x="29989" y="31385"/>
                </a:cubicBezTo>
                <a:cubicBezTo>
                  <a:pt x="24185" y="37522"/>
                  <a:pt x="19181" y="44361"/>
                  <a:pt x="15112" y="51733"/>
                </a:cubicBezTo>
                <a:cubicBezTo>
                  <a:pt x="4037" y="71947"/>
                  <a:pt x="1" y="96865"/>
                  <a:pt x="2836" y="120215"/>
                </a:cubicBezTo>
                <a:cubicBezTo>
                  <a:pt x="4137" y="131023"/>
                  <a:pt x="6672" y="142131"/>
                  <a:pt x="12143" y="151804"/>
                </a:cubicBezTo>
                <a:cubicBezTo>
                  <a:pt x="16546" y="159610"/>
                  <a:pt x="23017" y="166415"/>
                  <a:pt x="31190" y="170117"/>
                </a:cubicBezTo>
                <a:cubicBezTo>
                  <a:pt x="36909" y="172706"/>
                  <a:pt x="42668" y="173632"/>
                  <a:pt x="48454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1" y="167782"/>
                </a:cubicBezTo>
                <a:cubicBezTo>
                  <a:pt x="101607" y="167916"/>
                  <a:pt x="109612" y="170084"/>
                  <a:pt x="117551" y="172186"/>
                </a:cubicBezTo>
                <a:lnTo>
                  <a:pt x="118052" y="172319"/>
                </a:lnTo>
                <a:cubicBezTo>
                  <a:pt x="125632" y="174299"/>
                  <a:pt x="133617" y="175693"/>
                  <a:pt x="141544" y="175693"/>
                </a:cubicBezTo>
                <a:cubicBezTo>
                  <a:pt x="147639" y="175693"/>
                  <a:pt x="153700" y="174868"/>
                  <a:pt x="159515" y="172853"/>
                </a:cubicBezTo>
                <a:cubicBezTo>
                  <a:pt x="171757" y="168650"/>
                  <a:pt x="182765" y="160310"/>
                  <a:pt x="190537" y="150003"/>
                </a:cubicBezTo>
                <a:cubicBezTo>
                  <a:pt x="210618" y="123451"/>
                  <a:pt x="208183" y="84556"/>
                  <a:pt x="193873" y="56036"/>
                </a:cubicBezTo>
                <a:cubicBezTo>
                  <a:pt x="176699" y="21717"/>
                  <a:pt x="140249" y="1"/>
                  <a:pt x="1025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flipH="1" rot="10800000">
            <a:off x="-1059712" y="1825650"/>
            <a:ext cx="5265450" cy="4392325"/>
          </a:xfrm>
          <a:custGeom>
            <a:rect b="b" l="l" r="r" t="t"/>
            <a:pathLst>
              <a:path extrusionOk="0" h="175693" w="210618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4471750" y="1287650"/>
            <a:ext cx="3857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4471750" y="1981925"/>
            <a:ext cx="3857700" cy="1872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66" name="Google Shape;66;p9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9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007200" y="-25950"/>
            <a:ext cx="9206400" cy="51954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52325" y="3571475"/>
            <a:ext cx="3348000" cy="848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</a:lstStyle>
          <a:p/>
        </p:txBody>
      </p:sp>
      <p:sp>
        <p:nvSpPr>
          <p:cNvPr id="74" name="Google Shape;74;p10"/>
          <p:cNvSpPr/>
          <p:nvPr/>
        </p:nvSpPr>
        <p:spPr>
          <a:xfrm>
            <a:off x="379623" y="4712875"/>
            <a:ext cx="266046" cy="266046"/>
          </a:xfrm>
          <a:custGeom>
            <a:rect b="b" l="l" r="r" t="t"/>
            <a:pathLst>
              <a:path extrusionOk="0" h="12176" w="12176">
                <a:moveTo>
                  <a:pt x="6071" y="801"/>
                </a:moveTo>
                <a:cubicBezTo>
                  <a:pt x="9007" y="801"/>
                  <a:pt x="11375" y="3170"/>
                  <a:pt x="11375" y="6105"/>
                </a:cubicBezTo>
                <a:cubicBezTo>
                  <a:pt x="11375" y="9007"/>
                  <a:pt x="9007" y="11375"/>
                  <a:pt x="6071" y="11375"/>
                </a:cubicBezTo>
                <a:cubicBezTo>
                  <a:pt x="3169" y="11375"/>
                  <a:pt x="767" y="9007"/>
                  <a:pt x="767" y="6105"/>
                </a:cubicBezTo>
                <a:cubicBezTo>
                  <a:pt x="767" y="3170"/>
                  <a:pt x="3169" y="801"/>
                  <a:pt x="6071" y="801"/>
                </a:cubicBezTo>
                <a:close/>
                <a:moveTo>
                  <a:pt x="6071" y="1"/>
                </a:moveTo>
                <a:cubicBezTo>
                  <a:pt x="2702" y="1"/>
                  <a:pt x="0" y="2703"/>
                  <a:pt x="0" y="6105"/>
                </a:cubicBezTo>
                <a:cubicBezTo>
                  <a:pt x="0" y="9474"/>
                  <a:pt x="2735" y="12176"/>
                  <a:pt x="6071" y="12176"/>
                </a:cubicBezTo>
                <a:cubicBezTo>
                  <a:pt x="9440" y="12176"/>
                  <a:pt x="12176" y="9474"/>
                  <a:pt x="12176" y="6105"/>
                </a:cubicBezTo>
                <a:cubicBezTo>
                  <a:pt x="12176" y="2703"/>
                  <a:pt x="9440" y="1"/>
                  <a:pt x="60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2570150" y="4836300"/>
            <a:ext cx="142625" cy="142625"/>
            <a:chOff x="5959675" y="1697500"/>
            <a:chExt cx="142625" cy="142625"/>
          </a:xfrm>
        </p:grpSpPr>
        <p:sp>
          <p:nvSpPr>
            <p:cNvPr id="76" name="Google Shape;76;p10"/>
            <p:cNvSpPr/>
            <p:nvPr/>
          </p:nvSpPr>
          <p:spPr>
            <a:xfrm>
              <a:off x="6022225" y="1697500"/>
              <a:ext cx="19200" cy="142625"/>
            </a:xfrm>
            <a:custGeom>
              <a:rect b="b" l="l" r="r" t="t"/>
              <a:pathLst>
                <a:path extrusionOk="0" h="5705" w="768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lnTo>
                    <a:pt x="0" y="5337"/>
                  </a:lnTo>
                  <a:cubicBezTo>
                    <a:pt x="0" y="5537"/>
                    <a:pt x="167" y="5704"/>
                    <a:pt x="367" y="5704"/>
                  </a:cubicBezTo>
                  <a:cubicBezTo>
                    <a:pt x="601" y="5704"/>
                    <a:pt x="767" y="5537"/>
                    <a:pt x="767" y="5337"/>
                  </a:cubicBezTo>
                  <a:lnTo>
                    <a:pt x="767" y="367"/>
                  </a:lnTo>
                  <a:cubicBezTo>
                    <a:pt x="767" y="167"/>
                    <a:pt x="601" y="0"/>
                    <a:pt x="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5959675" y="1759200"/>
              <a:ext cx="142625" cy="18375"/>
            </a:xfrm>
            <a:custGeom>
              <a:rect b="b" l="l" r="r" t="t"/>
              <a:pathLst>
                <a:path extrusionOk="0" h="735" w="5705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5338" y="734"/>
                  </a:lnTo>
                  <a:cubicBezTo>
                    <a:pt x="5538" y="734"/>
                    <a:pt x="5705" y="568"/>
                    <a:pt x="5705" y="367"/>
                  </a:cubicBezTo>
                  <a:cubicBezTo>
                    <a:pt x="5705" y="167"/>
                    <a:pt x="5538" y="1"/>
                    <a:pt x="5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0"/>
          <p:cNvGrpSpPr/>
          <p:nvPr/>
        </p:nvGrpSpPr>
        <p:grpSpPr>
          <a:xfrm>
            <a:off x="332613" y="3570275"/>
            <a:ext cx="266050" cy="266050"/>
            <a:chOff x="4542000" y="2493050"/>
            <a:chExt cx="266050" cy="266050"/>
          </a:xfrm>
        </p:grpSpPr>
        <p:sp>
          <p:nvSpPr>
            <p:cNvPr id="79" name="Google Shape;79;p10"/>
            <p:cNvSpPr/>
            <p:nvPr/>
          </p:nvSpPr>
          <p:spPr>
            <a:xfrm>
              <a:off x="4665425" y="2493050"/>
              <a:ext cx="19200" cy="266050"/>
            </a:xfrm>
            <a:custGeom>
              <a:rect b="b" l="l" r="r" t="t"/>
              <a:pathLst>
                <a:path extrusionOk="0" h="10642" w="768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lnTo>
                    <a:pt x="0" y="10242"/>
                  </a:lnTo>
                  <a:cubicBezTo>
                    <a:pt x="0" y="10475"/>
                    <a:pt x="167" y="10642"/>
                    <a:pt x="367" y="10642"/>
                  </a:cubicBezTo>
                  <a:cubicBezTo>
                    <a:pt x="601" y="10642"/>
                    <a:pt x="767" y="10475"/>
                    <a:pt x="734" y="10242"/>
                  </a:cubicBezTo>
                  <a:lnTo>
                    <a:pt x="734" y="368"/>
                  </a:lnTo>
                  <a:cubicBezTo>
                    <a:pt x="734" y="168"/>
                    <a:pt x="567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4542000" y="2617325"/>
              <a:ext cx="266050" cy="18350"/>
            </a:xfrm>
            <a:custGeom>
              <a:rect b="b" l="l" r="r" t="t"/>
              <a:pathLst>
                <a:path extrusionOk="0" h="734" w="10642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10274" y="734"/>
                  </a:lnTo>
                  <a:cubicBezTo>
                    <a:pt x="10474" y="734"/>
                    <a:pt x="10641" y="567"/>
                    <a:pt x="10641" y="367"/>
                  </a:cubicBezTo>
                  <a:cubicBezTo>
                    <a:pt x="10641" y="167"/>
                    <a:pt x="10474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d.cs.gsu.edu/~sespinogarcia1/WP/PW/1/index.ph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5" name="Google Shape;235;p29"/>
          <p:cNvSpPr txBox="1"/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Jeopardy</a:t>
            </a:r>
            <a:endParaRPr/>
          </a:p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Susana Espino &amp; Demari Freeman</a:t>
            </a:r>
            <a:endParaRPr/>
          </a:p>
        </p:txBody>
      </p:sp>
      <p:sp>
        <p:nvSpPr>
          <p:cNvPr id="237" name="Google Shape;237;p29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 Page Output</a:t>
            </a:r>
            <a:endParaRPr/>
          </a:p>
        </p:txBody>
      </p:sp>
      <p:sp>
        <p:nvSpPr>
          <p:cNvPr id="358" name="Google Shape;358;p38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6156" l="26222" r="24441" t="12197"/>
          <a:stretch/>
        </p:blipFill>
        <p:spPr>
          <a:xfrm>
            <a:off x="2518150" y="1209200"/>
            <a:ext cx="3940301" cy="36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login-submit</a:t>
            </a:r>
            <a:r>
              <a:rPr lang="en"/>
              <a:t>.php</a:t>
            </a:r>
            <a:endParaRPr/>
          </a:p>
        </p:txBody>
      </p:sp>
      <p:sp>
        <p:nvSpPr>
          <p:cNvPr id="365" name="Google Shape;365;p39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366" name="Google Shape;366;p39"/>
          <p:cNvPicPr preferRelativeResize="0"/>
          <p:nvPr/>
        </p:nvPicPr>
        <p:blipFill rotWithShape="1">
          <a:blip r:embed="rId3">
            <a:alphaModFix/>
          </a:blip>
          <a:srcRect b="13005" l="14217" r="38297" t="9624"/>
          <a:stretch/>
        </p:blipFill>
        <p:spPr>
          <a:xfrm>
            <a:off x="2352363" y="1092975"/>
            <a:ext cx="4271875" cy="39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sp>
        <p:nvSpPr>
          <p:cNvPr id="372" name="Google Shape;372;p40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373" name="Google Shape;3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50" y="1155475"/>
            <a:ext cx="5132739" cy="37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789" y="1200050"/>
            <a:ext cx="25527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789" y="2990750"/>
            <a:ext cx="2381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381" name="Google Shape;381;p41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382" name="Google Shape;3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050"/>
            <a:ext cx="4185324" cy="3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725" y="1209200"/>
            <a:ext cx="4655699" cy="3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/>
          <p:nvPr/>
        </p:nvSpPr>
        <p:spPr>
          <a:xfrm>
            <a:off x="5318375" y="19159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42"/>
          <p:cNvGrpSpPr/>
          <p:nvPr/>
        </p:nvGrpSpPr>
        <p:grpSpPr>
          <a:xfrm>
            <a:off x="5318375" y="1494475"/>
            <a:ext cx="2187000" cy="421500"/>
            <a:chOff x="714175" y="1255050"/>
            <a:chExt cx="2187000" cy="421500"/>
          </a:xfrm>
        </p:grpSpPr>
        <p:sp>
          <p:nvSpPr>
            <p:cNvPr id="390" name="Google Shape;390;p42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" name="Google Shape;391;p42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392" name="Google Shape;392;p42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2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2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5" name="Google Shape;395;p42"/>
          <p:cNvSpPr/>
          <p:nvPr/>
        </p:nvSpPr>
        <p:spPr>
          <a:xfrm>
            <a:off x="2258575" y="19232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Descriptions</a:t>
            </a:r>
            <a:endParaRPr/>
          </a:p>
        </p:txBody>
      </p:sp>
      <p:sp>
        <p:nvSpPr>
          <p:cNvPr id="397" name="Google Shape;397;p42"/>
          <p:cNvSpPr txBox="1"/>
          <p:nvPr>
            <p:ph idx="1" type="subTitle"/>
          </p:nvPr>
        </p:nvSpPr>
        <p:spPr>
          <a:xfrm>
            <a:off x="2293825" y="2370350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user to create a new account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Links back to login page once finished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 txBox="1"/>
          <p:nvPr>
            <p:ph idx="2" type="subTitle"/>
          </p:nvPr>
        </p:nvSpPr>
        <p:spPr>
          <a:xfrm>
            <a:off x="2293826" y="1987125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</a:t>
            </a:r>
            <a:r>
              <a:rPr lang="en"/>
              <a:t>.php</a:t>
            </a:r>
            <a:endParaRPr/>
          </a:p>
        </p:txBody>
      </p:sp>
      <p:sp>
        <p:nvSpPr>
          <p:cNvPr id="399" name="Google Shape;399;p42"/>
          <p:cNvSpPr txBox="1"/>
          <p:nvPr>
            <p:ph idx="3" type="subTitle"/>
          </p:nvPr>
        </p:nvSpPr>
        <p:spPr>
          <a:xfrm>
            <a:off x="5353650" y="2363051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Adds new login information to a text file and saves it.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0" name="Google Shape;400;p42"/>
          <p:cNvSpPr txBox="1"/>
          <p:nvPr>
            <p:ph idx="4" type="subTitle"/>
          </p:nvPr>
        </p:nvSpPr>
        <p:spPr>
          <a:xfrm>
            <a:off x="5353651" y="1979813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signup</a:t>
            </a:r>
            <a:r>
              <a:rPr lang="en" sz="1700"/>
              <a:t>-submit.php</a:t>
            </a:r>
            <a:endParaRPr sz="1700"/>
          </a:p>
        </p:txBody>
      </p:sp>
      <p:grpSp>
        <p:nvGrpSpPr>
          <p:cNvPr id="401" name="Google Shape;401;p42"/>
          <p:cNvGrpSpPr/>
          <p:nvPr/>
        </p:nvGrpSpPr>
        <p:grpSpPr>
          <a:xfrm>
            <a:off x="2258575" y="1494475"/>
            <a:ext cx="2187000" cy="421500"/>
            <a:chOff x="714175" y="1255050"/>
            <a:chExt cx="2187000" cy="421500"/>
          </a:xfrm>
        </p:grpSpPr>
        <p:sp>
          <p:nvSpPr>
            <p:cNvPr id="402" name="Google Shape;402;p42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42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404" name="Google Shape;404;p42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2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2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signup.php</a:t>
            </a:r>
            <a:endParaRPr/>
          </a:p>
        </p:txBody>
      </p:sp>
      <p:sp>
        <p:nvSpPr>
          <p:cNvPr id="412" name="Google Shape;412;p43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13" name="Google Shape;413;p43"/>
          <p:cNvPicPr preferRelativeResize="0"/>
          <p:nvPr/>
        </p:nvPicPr>
        <p:blipFill rotWithShape="1">
          <a:blip r:embed="rId3">
            <a:alphaModFix/>
          </a:blip>
          <a:srcRect b="27478" l="9052" r="33026" t="15345"/>
          <a:stretch/>
        </p:blipFill>
        <p:spPr>
          <a:xfrm>
            <a:off x="1429325" y="1295074"/>
            <a:ext cx="6285350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Signup.php Output</a:t>
            </a:r>
            <a:endParaRPr/>
          </a:p>
        </p:txBody>
      </p:sp>
      <p:sp>
        <p:nvSpPr>
          <p:cNvPr id="419" name="Google Shape;419;p44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 b="8579" l="29223" r="28526" t="17527"/>
          <a:stretch/>
        </p:blipFill>
        <p:spPr>
          <a:xfrm>
            <a:off x="2672575" y="1331825"/>
            <a:ext cx="3631450" cy="35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signup-submit</a:t>
            </a:r>
            <a:r>
              <a:rPr lang="en"/>
              <a:t>.php</a:t>
            </a:r>
            <a:endParaRPr/>
          </a:p>
        </p:txBody>
      </p:sp>
      <p:sp>
        <p:nvSpPr>
          <p:cNvPr id="426" name="Google Shape;426;p45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27" name="Google Shape;427;p45"/>
          <p:cNvPicPr preferRelativeResize="0"/>
          <p:nvPr/>
        </p:nvPicPr>
        <p:blipFill rotWithShape="1">
          <a:blip r:embed="rId3">
            <a:alphaModFix/>
          </a:blip>
          <a:srcRect b="10280" l="16408" r="30849" t="13401"/>
          <a:stretch/>
        </p:blipFill>
        <p:spPr>
          <a:xfrm>
            <a:off x="2363050" y="1166450"/>
            <a:ext cx="4417901" cy="35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/>
          <p:nvPr/>
        </p:nvSpPr>
        <p:spPr>
          <a:xfrm>
            <a:off x="3402463" y="19159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46"/>
          <p:cNvGrpSpPr/>
          <p:nvPr/>
        </p:nvGrpSpPr>
        <p:grpSpPr>
          <a:xfrm>
            <a:off x="3402463" y="1494475"/>
            <a:ext cx="2187000" cy="421500"/>
            <a:chOff x="714175" y="1255050"/>
            <a:chExt cx="2187000" cy="421500"/>
          </a:xfrm>
        </p:grpSpPr>
        <p:sp>
          <p:nvSpPr>
            <p:cNvPr id="434" name="Google Shape;434;p46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46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436" name="Google Shape;436;p4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" name="Google Shape;439;p46"/>
          <p:cNvSpPr/>
          <p:nvPr/>
        </p:nvSpPr>
        <p:spPr>
          <a:xfrm>
            <a:off x="714175" y="19159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Descriptions</a:t>
            </a:r>
            <a:endParaRPr/>
          </a:p>
        </p:txBody>
      </p:sp>
      <p:sp>
        <p:nvSpPr>
          <p:cNvPr id="441" name="Google Shape;441;p46"/>
          <p:cNvSpPr txBox="1"/>
          <p:nvPr>
            <p:ph idx="1" type="subTitle"/>
          </p:nvPr>
        </p:nvSpPr>
        <p:spPr>
          <a:xfrm>
            <a:off x="749425" y="2363050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Page for the game board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user pick a question topic and difficulty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6"/>
          <p:cNvSpPr txBox="1"/>
          <p:nvPr>
            <p:ph idx="2" type="subTitle"/>
          </p:nvPr>
        </p:nvSpPr>
        <p:spPr>
          <a:xfrm>
            <a:off x="749426" y="1979825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r>
              <a:rPr lang="en"/>
              <a:t>.php</a:t>
            </a:r>
            <a:endParaRPr/>
          </a:p>
        </p:txBody>
      </p:sp>
      <p:sp>
        <p:nvSpPr>
          <p:cNvPr id="443" name="Google Shape;443;p46"/>
          <p:cNvSpPr txBox="1"/>
          <p:nvPr>
            <p:ph idx="3" type="subTitle"/>
          </p:nvPr>
        </p:nvSpPr>
        <p:spPr>
          <a:xfrm>
            <a:off x="3437713" y="2303826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question that the user chose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answer the question by </a:t>
            </a:r>
            <a:r>
              <a:rPr lang="en"/>
              <a:t>choosing</a:t>
            </a:r>
            <a:r>
              <a:rPr lang="en"/>
              <a:t> from the four available choices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4" name="Google Shape;444;p46"/>
          <p:cNvSpPr txBox="1"/>
          <p:nvPr>
            <p:ph idx="4" type="subTitle"/>
          </p:nvPr>
        </p:nvSpPr>
        <p:spPr>
          <a:xfrm>
            <a:off x="3437737" y="1979825"/>
            <a:ext cx="22686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questionScreen</a:t>
            </a:r>
            <a:r>
              <a:rPr lang="en" sz="1700"/>
              <a:t>.php</a:t>
            </a:r>
            <a:endParaRPr sz="1700"/>
          </a:p>
        </p:txBody>
      </p:sp>
      <p:grpSp>
        <p:nvGrpSpPr>
          <p:cNvPr id="445" name="Google Shape;445;p46"/>
          <p:cNvGrpSpPr/>
          <p:nvPr/>
        </p:nvGrpSpPr>
        <p:grpSpPr>
          <a:xfrm>
            <a:off x="714175" y="1494475"/>
            <a:ext cx="2187000" cy="421500"/>
            <a:chOff x="714175" y="1255050"/>
            <a:chExt cx="2187000" cy="421500"/>
          </a:xfrm>
        </p:grpSpPr>
        <p:sp>
          <p:nvSpPr>
            <p:cNvPr id="446" name="Google Shape;446;p46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" name="Google Shape;447;p46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448" name="Google Shape;448;p4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1" name="Google Shape;451;p46"/>
          <p:cNvSpPr/>
          <p:nvPr/>
        </p:nvSpPr>
        <p:spPr>
          <a:xfrm>
            <a:off x="6242875" y="19159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46"/>
          <p:cNvGrpSpPr/>
          <p:nvPr/>
        </p:nvGrpSpPr>
        <p:grpSpPr>
          <a:xfrm>
            <a:off x="6242875" y="1494475"/>
            <a:ext cx="2187000" cy="421500"/>
            <a:chOff x="714175" y="1255050"/>
            <a:chExt cx="2187000" cy="421500"/>
          </a:xfrm>
        </p:grpSpPr>
        <p:sp>
          <p:nvSpPr>
            <p:cNvPr id="453" name="Google Shape;453;p46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" name="Google Shape;454;p46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455" name="Google Shape;455;p4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8" name="Google Shape;458;p46"/>
          <p:cNvSpPr txBox="1"/>
          <p:nvPr>
            <p:ph idx="3" type="subTitle"/>
          </p:nvPr>
        </p:nvSpPr>
        <p:spPr>
          <a:xfrm>
            <a:off x="6278150" y="2363051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Homepage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Shows leaderboard for players and their highscores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you to start the game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9" name="Google Shape;459;p46"/>
          <p:cNvSpPr txBox="1"/>
          <p:nvPr>
            <p:ph idx="4" type="subTitle"/>
          </p:nvPr>
        </p:nvSpPr>
        <p:spPr>
          <a:xfrm>
            <a:off x="6278151" y="1979813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leaderboard.php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board.php</a:t>
            </a:r>
            <a:endParaRPr/>
          </a:p>
        </p:txBody>
      </p:sp>
      <p:sp>
        <p:nvSpPr>
          <p:cNvPr id="465" name="Google Shape;465;p47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66" name="Google Shape;466;p47"/>
          <p:cNvPicPr preferRelativeResize="0"/>
          <p:nvPr/>
        </p:nvPicPr>
        <p:blipFill rotWithShape="1">
          <a:blip r:embed="rId3">
            <a:alphaModFix/>
          </a:blip>
          <a:srcRect b="10819" l="12611" r="45182" t="13204"/>
          <a:stretch/>
        </p:blipFill>
        <p:spPr>
          <a:xfrm>
            <a:off x="49325" y="1209200"/>
            <a:ext cx="4438973" cy="35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7"/>
          <p:cNvPicPr preferRelativeResize="0"/>
          <p:nvPr/>
        </p:nvPicPr>
        <p:blipFill rotWithShape="1">
          <a:blip r:embed="rId4">
            <a:alphaModFix/>
          </a:blip>
          <a:srcRect b="11930" l="15108" r="41932" t="12847"/>
          <a:stretch/>
        </p:blipFill>
        <p:spPr>
          <a:xfrm>
            <a:off x="4601575" y="1203200"/>
            <a:ext cx="4494077" cy="3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Problem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714175" y="1073100"/>
            <a:ext cx="7715700" cy="353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Description:</a:t>
            </a:r>
            <a:r>
              <a:rPr lang="en"/>
              <a:t> </a:t>
            </a:r>
            <a:r>
              <a:rPr lang="en"/>
              <a:t>Created a website that allows a user to create an account, login and play the popular game Jeopardy.  Players can a choose a question from a selection of topics and difficulties and gain money by answering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Process: </a:t>
            </a:r>
            <a:r>
              <a:rPr lang="en"/>
              <a:t>Uses cookies to save login information and sessions to save game progress and score to the leaderboard.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</a:t>
            </a:r>
            <a:r>
              <a:rPr lang="en"/>
              <a:t>Once done with the game, the user can go back to the homepage to check their score.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questionScreen.php </a:t>
            </a:r>
            <a:endParaRPr/>
          </a:p>
        </p:txBody>
      </p:sp>
      <p:sp>
        <p:nvSpPr>
          <p:cNvPr id="473" name="Google Shape;473;p48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74" name="Google Shape;474;p48"/>
          <p:cNvPicPr preferRelativeResize="0"/>
          <p:nvPr/>
        </p:nvPicPr>
        <p:blipFill rotWithShape="1">
          <a:blip r:embed="rId3">
            <a:alphaModFix/>
          </a:blip>
          <a:srcRect b="11181" l="13019" r="43695" t="15451"/>
          <a:stretch/>
        </p:blipFill>
        <p:spPr>
          <a:xfrm>
            <a:off x="4488300" y="1209200"/>
            <a:ext cx="3943752" cy="376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8"/>
          <p:cNvPicPr preferRelativeResize="0"/>
          <p:nvPr/>
        </p:nvPicPr>
        <p:blipFill rotWithShape="1">
          <a:blip r:embed="rId4">
            <a:alphaModFix/>
          </a:blip>
          <a:srcRect b="10276" l="12960" r="44139" t="16479"/>
          <a:stretch/>
        </p:blipFill>
        <p:spPr>
          <a:xfrm>
            <a:off x="287373" y="1209200"/>
            <a:ext cx="3943752" cy="378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questionScreen</a:t>
            </a:r>
            <a:r>
              <a:rPr lang="en"/>
              <a:t>.php</a:t>
            </a:r>
            <a:endParaRPr/>
          </a:p>
        </p:txBody>
      </p:sp>
      <p:sp>
        <p:nvSpPr>
          <p:cNvPr id="481" name="Google Shape;481;p49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82" name="Google Shape;482;p49"/>
          <p:cNvPicPr preferRelativeResize="0"/>
          <p:nvPr/>
        </p:nvPicPr>
        <p:blipFill rotWithShape="1">
          <a:blip r:embed="rId3">
            <a:alphaModFix/>
          </a:blip>
          <a:srcRect b="11019" l="13881" r="23645" t="15612"/>
          <a:stretch/>
        </p:blipFill>
        <p:spPr>
          <a:xfrm>
            <a:off x="1919913" y="1277275"/>
            <a:ext cx="5136773" cy="36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r>
              <a:rPr lang="en"/>
              <a:t>.php</a:t>
            </a:r>
            <a:endParaRPr/>
          </a:p>
        </p:txBody>
      </p:sp>
      <p:sp>
        <p:nvSpPr>
          <p:cNvPr id="488" name="Google Shape;488;p50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489" name="Google Shape;489;p50"/>
          <p:cNvPicPr preferRelativeResize="0"/>
          <p:nvPr/>
        </p:nvPicPr>
        <p:blipFill rotWithShape="1">
          <a:blip r:embed="rId3">
            <a:alphaModFix/>
          </a:blip>
          <a:srcRect b="11019" l="13881" r="23645" t="15612"/>
          <a:stretch/>
        </p:blipFill>
        <p:spPr>
          <a:xfrm>
            <a:off x="1919913" y="1277275"/>
            <a:ext cx="5136773" cy="36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51"/>
          <p:cNvGrpSpPr/>
          <p:nvPr/>
        </p:nvGrpSpPr>
        <p:grpSpPr>
          <a:xfrm>
            <a:off x="1582800" y="1210800"/>
            <a:ext cx="5978400" cy="281100"/>
            <a:chOff x="1223875" y="1077900"/>
            <a:chExt cx="5978400" cy="281100"/>
          </a:xfrm>
        </p:grpSpPr>
        <p:sp>
          <p:nvSpPr>
            <p:cNvPr id="495" name="Google Shape;495;p51"/>
            <p:cNvSpPr/>
            <p:nvPr/>
          </p:nvSpPr>
          <p:spPr>
            <a:xfrm>
              <a:off x="1223875" y="1077900"/>
              <a:ext cx="5978400" cy="28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51"/>
            <p:cNvGrpSpPr/>
            <p:nvPr/>
          </p:nvGrpSpPr>
          <p:grpSpPr>
            <a:xfrm flipH="1">
              <a:off x="1394725" y="1148100"/>
              <a:ext cx="575950" cy="140700"/>
              <a:chOff x="8416025" y="66500"/>
              <a:chExt cx="575950" cy="140700"/>
            </a:xfrm>
          </p:grpSpPr>
          <p:sp>
            <p:nvSpPr>
              <p:cNvPr id="497" name="Google Shape;497;p51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51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51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0" name="Google Shape;500;p51"/>
          <p:cNvSpPr/>
          <p:nvPr/>
        </p:nvSpPr>
        <p:spPr>
          <a:xfrm>
            <a:off x="1582800" y="1491900"/>
            <a:ext cx="5978400" cy="24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1"/>
          <p:cNvSpPr txBox="1"/>
          <p:nvPr>
            <p:ph type="title"/>
          </p:nvPr>
        </p:nvSpPr>
        <p:spPr>
          <a:xfrm>
            <a:off x="2217250" y="1658575"/>
            <a:ext cx="4838100" cy="36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link: </a:t>
            </a:r>
            <a:endParaRPr/>
          </a:p>
        </p:txBody>
      </p:sp>
      <p:sp>
        <p:nvSpPr>
          <p:cNvPr id="502" name="Google Shape;502;p51"/>
          <p:cNvSpPr txBox="1"/>
          <p:nvPr>
            <p:ph idx="1" type="subTitle"/>
          </p:nvPr>
        </p:nvSpPr>
        <p:spPr>
          <a:xfrm>
            <a:off x="2217250" y="2345700"/>
            <a:ext cx="4838100" cy="158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Viga"/>
                <a:ea typeface="Viga"/>
                <a:cs typeface="Viga"/>
                <a:sym typeface="Viga"/>
                <a:hlinkClick r:id="rId3"/>
              </a:rPr>
              <a:t>https://codd.cs.gsu.edu/~sespinogarcia1/WP/PW/1/index.php</a:t>
            </a:r>
            <a:r>
              <a:rPr b="1" lang="en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 </a:t>
            </a:r>
            <a:endParaRPr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2"/>
          <p:cNvGrpSpPr/>
          <p:nvPr/>
        </p:nvGrpSpPr>
        <p:grpSpPr>
          <a:xfrm>
            <a:off x="1582800" y="1210800"/>
            <a:ext cx="5978400" cy="281100"/>
            <a:chOff x="1223875" y="1077900"/>
            <a:chExt cx="5978400" cy="281100"/>
          </a:xfrm>
        </p:grpSpPr>
        <p:sp>
          <p:nvSpPr>
            <p:cNvPr id="508" name="Google Shape;508;p52"/>
            <p:cNvSpPr/>
            <p:nvPr/>
          </p:nvSpPr>
          <p:spPr>
            <a:xfrm>
              <a:off x="1223875" y="1077900"/>
              <a:ext cx="5978400" cy="28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52"/>
            <p:cNvGrpSpPr/>
            <p:nvPr/>
          </p:nvGrpSpPr>
          <p:grpSpPr>
            <a:xfrm flipH="1">
              <a:off x="1394725" y="1148100"/>
              <a:ext cx="575950" cy="140700"/>
              <a:chOff x="8416025" y="66500"/>
              <a:chExt cx="575950" cy="140700"/>
            </a:xfrm>
          </p:grpSpPr>
          <p:sp>
            <p:nvSpPr>
              <p:cNvPr id="510" name="Google Shape;510;p52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52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52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3" name="Google Shape;513;p52"/>
          <p:cNvSpPr/>
          <p:nvPr/>
        </p:nvSpPr>
        <p:spPr>
          <a:xfrm>
            <a:off x="1582800" y="1491900"/>
            <a:ext cx="5978400" cy="24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2"/>
          <p:cNvSpPr txBox="1"/>
          <p:nvPr>
            <p:ph type="title"/>
          </p:nvPr>
        </p:nvSpPr>
        <p:spPr>
          <a:xfrm>
            <a:off x="2152950" y="3357150"/>
            <a:ext cx="4838100" cy="36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2"/>
          <p:cNvSpPr txBox="1"/>
          <p:nvPr>
            <p:ph idx="1" type="subTitle"/>
          </p:nvPr>
        </p:nvSpPr>
        <p:spPr>
          <a:xfrm>
            <a:off x="2152950" y="1631025"/>
            <a:ext cx="4838100" cy="158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End of Presentation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714175" y="1073100"/>
            <a:ext cx="7715700" cy="353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sentence description of project: </a:t>
            </a:r>
            <a:r>
              <a:rPr lang="en"/>
              <a:t>: Create a website that logins a user and allows them to play a video game.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Susana (Leader)</a:t>
            </a:r>
            <a:endParaRPr b="1" sz="2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indent="-3175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Leader. In charge of meeting group deadlines. </a:t>
            </a:r>
            <a:endParaRPr/>
          </a:p>
          <a:p>
            <a:pPr indent="-3175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Coder</a:t>
            </a:r>
            <a:endParaRPr/>
          </a:p>
          <a:p>
            <a:pPr indent="-3175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Demari</a:t>
            </a:r>
            <a:endParaRPr b="1" sz="2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indent="-3175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Coder. </a:t>
            </a:r>
            <a:endParaRPr/>
          </a:p>
          <a:p>
            <a:pPr indent="-3175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charge of the signin/signup page</a:t>
            </a:r>
            <a:endParaRPr/>
          </a:p>
          <a:p>
            <a:pPr indent="-3175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the use of cookies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2"/>
          <p:cNvGrpSpPr/>
          <p:nvPr/>
        </p:nvGrpSpPr>
        <p:grpSpPr>
          <a:xfrm>
            <a:off x="714150" y="1584250"/>
            <a:ext cx="7715700" cy="281100"/>
            <a:chOff x="714175" y="1591475"/>
            <a:chExt cx="7715700" cy="281100"/>
          </a:xfrm>
        </p:grpSpPr>
        <p:sp>
          <p:nvSpPr>
            <p:cNvPr id="255" name="Google Shape;255;p32"/>
            <p:cNvSpPr/>
            <p:nvPr/>
          </p:nvSpPr>
          <p:spPr>
            <a:xfrm>
              <a:off x="714175" y="1591475"/>
              <a:ext cx="7715700" cy="28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32"/>
            <p:cNvGrpSpPr/>
            <p:nvPr/>
          </p:nvGrpSpPr>
          <p:grpSpPr>
            <a:xfrm flipH="1">
              <a:off x="885025" y="1661675"/>
              <a:ext cx="575950" cy="140700"/>
              <a:chOff x="8416025" y="66500"/>
              <a:chExt cx="575950" cy="140700"/>
            </a:xfrm>
          </p:grpSpPr>
          <p:sp>
            <p:nvSpPr>
              <p:cNvPr id="257" name="Google Shape;257;p32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" name="Google Shape;260;p32"/>
          <p:cNvSpPr/>
          <p:nvPr/>
        </p:nvSpPr>
        <p:spPr>
          <a:xfrm>
            <a:off x="714150" y="1865350"/>
            <a:ext cx="7715700" cy="225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714175" y="1032800"/>
            <a:ext cx="7715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263" name="Google Shape;263;p32"/>
          <p:cNvGraphicFramePr/>
          <p:nvPr/>
        </p:nvGraphicFramePr>
        <p:xfrm>
          <a:off x="849488" y="19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{C199DB2C-58DC-4A3D-8DE2-826A06D2F1CE}</a:tableStyleId>
              </a:tblPr>
              <a:tblGrid>
                <a:gridCol w="2397850"/>
                <a:gridCol w="5047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HTML, CSS, PHP</a:t>
                      </a:r>
                      <a:endParaRPr b="1" sz="110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Primary languages that were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implemented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 while creating our game.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CSS CONCEPTS (TRANSFORMATIONS/ TRANSITIONS.</a:t>
                      </a:r>
                      <a:endParaRPr b="1" sz="110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Animations that were used to enhance the look of the website 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Cookies/Sessions</a:t>
                      </a:r>
                      <a:endParaRPr b="1" sz="110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Used to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remember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 login information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Form Processing</a:t>
                      </a:r>
                      <a:endParaRPr b="1" sz="110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Allows PHP to interact with HTML and CSS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Logins</a:t>
                      </a:r>
                      <a:endParaRPr b="1" sz="110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Allows user to make an account and then login again once they’re done playing.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2"/>
          <p:cNvSpPr txBox="1"/>
          <p:nvPr/>
        </p:nvSpPr>
        <p:spPr>
          <a:xfrm>
            <a:off x="1147950" y="4275000"/>
            <a:ext cx="3000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635150" y="4275000"/>
            <a:ext cx="3360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</a:t>
            </a:r>
            <a:b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Work</a:t>
            </a:r>
            <a:endParaRPr/>
          </a:p>
        </p:txBody>
      </p:sp>
      <p:sp>
        <p:nvSpPr>
          <p:cNvPr id="271" name="Google Shape;271;p33"/>
          <p:cNvSpPr txBox="1"/>
          <p:nvPr>
            <p:ph idx="1" type="subTitle"/>
          </p:nvPr>
        </p:nvSpPr>
        <p:spPr>
          <a:xfrm>
            <a:off x="1457175" y="1653375"/>
            <a:ext cx="2249400" cy="750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brainstormed ideas and </a:t>
            </a:r>
            <a:r>
              <a:rPr lang="en"/>
              <a:t>ultimately</a:t>
            </a:r>
            <a:r>
              <a:rPr lang="en"/>
              <a:t> deciding on a jeopardy game.</a:t>
            </a:r>
            <a:endParaRPr/>
          </a:p>
        </p:txBody>
      </p:sp>
      <p:sp>
        <p:nvSpPr>
          <p:cNvPr id="272" name="Google Shape;272;p33"/>
          <p:cNvSpPr txBox="1"/>
          <p:nvPr>
            <p:ph idx="2" type="subTitle"/>
          </p:nvPr>
        </p:nvSpPr>
        <p:spPr>
          <a:xfrm>
            <a:off x="1457177" y="1295963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1457175" y="4205125"/>
            <a:ext cx="2101500" cy="852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we</a:t>
            </a:r>
            <a:r>
              <a:rPr lang="en"/>
              <a:t> decided to code the html and CSS of the login and homepages.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1457176" y="3792875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 3</a:t>
            </a:r>
            <a:endParaRPr/>
          </a:p>
        </p:txBody>
      </p:sp>
      <p:sp>
        <p:nvSpPr>
          <p:cNvPr id="275" name="Google Shape;275;p33"/>
          <p:cNvSpPr txBox="1"/>
          <p:nvPr>
            <p:ph idx="5" type="subTitle"/>
          </p:nvPr>
        </p:nvSpPr>
        <p:spPr>
          <a:xfrm>
            <a:off x="4764075" y="1661275"/>
            <a:ext cx="1971900" cy="9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Susana worked on the game while Demari worked on the other pages.</a:t>
            </a:r>
            <a:endParaRPr/>
          </a:p>
        </p:txBody>
      </p:sp>
      <p:sp>
        <p:nvSpPr>
          <p:cNvPr id="276" name="Google Shape;276;p33"/>
          <p:cNvSpPr txBox="1"/>
          <p:nvPr>
            <p:ph idx="6" type="subTitle"/>
          </p:nvPr>
        </p:nvSpPr>
        <p:spPr>
          <a:xfrm>
            <a:off x="4764076" y="1296900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 4</a:t>
            </a:r>
            <a:endParaRPr/>
          </a:p>
        </p:txBody>
      </p:sp>
      <p:sp>
        <p:nvSpPr>
          <p:cNvPr id="277" name="Google Shape;277;p33"/>
          <p:cNvSpPr txBox="1"/>
          <p:nvPr>
            <p:ph idx="7" type="subTitle"/>
          </p:nvPr>
        </p:nvSpPr>
        <p:spPr>
          <a:xfrm>
            <a:off x="1528050" y="2852400"/>
            <a:ext cx="2249400" cy="666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drew out the basic layout of the pages.</a:t>
            </a:r>
            <a:endParaRPr/>
          </a:p>
        </p:txBody>
      </p:sp>
      <p:sp>
        <p:nvSpPr>
          <p:cNvPr id="278" name="Google Shape;278;p33"/>
          <p:cNvSpPr txBox="1"/>
          <p:nvPr>
            <p:ph idx="8" type="subTitle"/>
          </p:nvPr>
        </p:nvSpPr>
        <p:spPr>
          <a:xfrm>
            <a:off x="1480852" y="2552250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279" name="Google Shape;279;p33"/>
          <p:cNvSpPr txBox="1"/>
          <p:nvPr>
            <p:ph idx="9" type="subTitle"/>
          </p:nvPr>
        </p:nvSpPr>
        <p:spPr>
          <a:xfrm>
            <a:off x="4771675" y="4205125"/>
            <a:ext cx="1951800" cy="852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finished our project and made our </a:t>
            </a:r>
            <a:r>
              <a:rPr lang="en"/>
              <a:t>presentation.</a:t>
            </a:r>
            <a:endParaRPr/>
          </a:p>
        </p:txBody>
      </p:sp>
      <p:sp>
        <p:nvSpPr>
          <p:cNvPr id="280" name="Google Shape;280;p33"/>
          <p:cNvSpPr txBox="1"/>
          <p:nvPr>
            <p:ph idx="13" type="subTitle"/>
          </p:nvPr>
        </p:nvSpPr>
        <p:spPr>
          <a:xfrm>
            <a:off x="4784276" y="3851063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 6</a:t>
            </a:r>
            <a:endParaRPr/>
          </a:p>
        </p:txBody>
      </p:sp>
      <p:sp>
        <p:nvSpPr>
          <p:cNvPr id="281" name="Google Shape;281;p33"/>
          <p:cNvSpPr txBox="1"/>
          <p:nvPr>
            <p:ph idx="14" type="subTitle"/>
          </p:nvPr>
        </p:nvSpPr>
        <p:spPr>
          <a:xfrm>
            <a:off x="4785500" y="2897975"/>
            <a:ext cx="1926600" cy="95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out initial pages and troubleshoot any </a:t>
            </a:r>
            <a:r>
              <a:rPr lang="en"/>
              <a:t>problems we found.</a:t>
            </a:r>
            <a:endParaRPr/>
          </a:p>
        </p:txBody>
      </p:sp>
      <p:sp>
        <p:nvSpPr>
          <p:cNvPr id="282" name="Google Shape;282;p33"/>
          <p:cNvSpPr txBox="1"/>
          <p:nvPr>
            <p:ph idx="15" type="subTitle"/>
          </p:nvPr>
        </p:nvSpPr>
        <p:spPr>
          <a:xfrm>
            <a:off x="4784226" y="2573975"/>
            <a:ext cx="16251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714178" y="1381550"/>
            <a:ext cx="666900" cy="66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1</a:t>
            </a:r>
            <a:endParaRPr sz="2800"/>
          </a:p>
        </p:txBody>
      </p:sp>
      <p:sp>
        <p:nvSpPr>
          <p:cNvPr id="284" name="Google Shape;284;p33"/>
          <p:cNvSpPr/>
          <p:nvPr/>
        </p:nvSpPr>
        <p:spPr>
          <a:xfrm>
            <a:off x="714178" y="2669125"/>
            <a:ext cx="666900" cy="66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2</a:t>
            </a:r>
            <a:endParaRPr sz="2800"/>
          </a:p>
        </p:txBody>
      </p:sp>
      <p:sp>
        <p:nvSpPr>
          <p:cNvPr id="285" name="Google Shape;285;p33"/>
          <p:cNvSpPr/>
          <p:nvPr/>
        </p:nvSpPr>
        <p:spPr>
          <a:xfrm>
            <a:off x="714178" y="3792875"/>
            <a:ext cx="666900" cy="66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3</a:t>
            </a:r>
            <a:endParaRPr sz="2800"/>
          </a:p>
        </p:txBody>
      </p:sp>
      <p:sp>
        <p:nvSpPr>
          <p:cNvPr id="286" name="Google Shape;286;p33"/>
          <p:cNvSpPr/>
          <p:nvPr/>
        </p:nvSpPr>
        <p:spPr>
          <a:xfrm>
            <a:off x="3975178" y="1384938"/>
            <a:ext cx="666900" cy="66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4</a:t>
            </a:r>
            <a:endParaRPr sz="2800"/>
          </a:p>
        </p:txBody>
      </p:sp>
      <p:sp>
        <p:nvSpPr>
          <p:cNvPr id="287" name="Google Shape;287;p33"/>
          <p:cNvSpPr/>
          <p:nvPr/>
        </p:nvSpPr>
        <p:spPr>
          <a:xfrm>
            <a:off x="3947391" y="2669125"/>
            <a:ext cx="666900" cy="66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5</a:t>
            </a:r>
            <a:endParaRPr sz="2800"/>
          </a:p>
        </p:txBody>
      </p:sp>
      <p:sp>
        <p:nvSpPr>
          <p:cNvPr id="288" name="Google Shape;288;p33"/>
          <p:cNvSpPr/>
          <p:nvPr/>
        </p:nvSpPr>
        <p:spPr>
          <a:xfrm>
            <a:off x="3971578" y="3792875"/>
            <a:ext cx="666900" cy="66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6</a:t>
            </a:r>
            <a:endParaRPr sz="2800"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8111270" y="2268125"/>
            <a:ext cx="1032733" cy="1468894"/>
            <a:chOff x="2771325" y="2853625"/>
            <a:chExt cx="601475" cy="855500"/>
          </a:xfrm>
        </p:grpSpPr>
        <p:sp>
          <p:nvSpPr>
            <p:cNvPr id="290" name="Google Shape;290;p33"/>
            <p:cNvSpPr/>
            <p:nvPr/>
          </p:nvSpPr>
          <p:spPr>
            <a:xfrm>
              <a:off x="3124750" y="3295800"/>
              <a:ext cx="248050" cy="413325"/>
            </a:xfrm>
            <a:custGeom>
              <a:rect b="b" l="l" r="r" t="t"/>
              <a:pathLst>
                <a:path extrusionOk="0" h="16533" w="9922">
                  <a:moveTo>
                    <a:pt x="1773" y="0"/>
                  </a:moveTo>
                  <a:cubicBezTo>
                    <a:pt x="1547" y="0"/>
                    <a:pt x="1316" y="49"/>
                    <a:pt x="1098" y="152"/>
                  </a:cubicBezTo>
                  <a:cubicBezTo>
                    <a:pt x="342" y="518"/>
                    <a:pt x="1" y="1468"/>
                    <a:pt x="366" y="2224"/>
                  </a:cubicBezTo>
                  <a:lnTo>
                    <a:pt x="6752" y="15654"/>
                  </a:lnTo>
                  <a:cubicBezTo>
                    <a:pt x="7018" y="16203"/>
                    <a:pt x="7579" y="16533"/>
                    <a:pt x="8164" y="16533"/>
                  </a:cubicBezTo>
                  <a:cubicBezTo>
                    <a:pt x="8386" y="16533"/>
                    <a:pt x="8610" y="16486"/>
                    <a:pt x="8824" y="16386"/>
                  </a:cubicBezTo>
                  <a:cubicBezTo>
                    <a:pt x="9580" y="16020"/>
                    <a:pt x="9921" y="15118"/>
                    <a:pt x="9556" y="14314"/>
                  </a:cubicBezTo>
                  <a:lnTo>
                    <a:pt x="3169" y="883"/>
                  </a:lnTo>
                  <a:cubicBezTo>
                    <a:pt x="2906" y="322"/>
                    <a:pt x="2353" y="0"/>
                    <a:pt x="1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3110750" y="3294100"/>
              <a:ext cx="152975" cy="158425"/>
            </a:xfrm>
            <a:custGeom>
              <a:rect b="b" l="l" r="r" t="t"/>
              <a:pathLst>
                <a:path extrusionOk="0" h="6337" w="6119">
                  <a:moveTo>
                    <a:pt x="4144" y="1"/>
                  </a:moveTo>
                  <a:lnTo>
                    <a:pt x="0" y="1951"/>
                  </a:lnTo>
                  <a:lnTo>
                    <a:pt x="1463" y="5022"/>
                  </a:lnTo>
                  <a:cubicBezTo>
                    <a:pt x="1851" y="5852"/>
                    <a:pt x="2675" y="6336"/>
                    <a:pt x="3535" y="6336"/>
                  </a:cubicBezTo>
                  <a:cubicBezTo>
                    <a:pt x="3862" y="6336"/>
                    <a:pt x="4194" y="6266"/>
                    <a:pt x="4509" y="6119"/>
                  </a:cubicBezTo>
                  <a:cubicBezTo>
                    <a:pt x="5631" y="5582"/>
                    <a:pt x="6118" y="4217"/>
                    <a:pt x="5606" y="3072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2771325" y="2853625"/>
              <a:ext cx="582575" cy="511450"/>
            </a:xfrm>
            <a:custGeom>
              <a:rect b="b" l="l" r="r" t="t"/>
              <a:pathLst>
                <a:path extrusionOk="0" h="20458" w="23303">
                  <a:moveTo>
                    <a:pt x="11687" y="2300"/>
                  </a:moveTo>
                  <a:cubicBezTo>
                    <a:pt x="14646" y="2300"/>
                    <a:pt x="17469" y="3969"/>
                    <a:pt x="18842" y="6822"/>
                  </a:cubicBezTo>
                  <a:cubicBezTo>
                    <a:pt x="20694" y="10770"/>
                    <a:pt x="18988" y="15499"/>
                    <a:pt x="15064" y="17376"/>
                  </a:cubicBezTo>
                  <a:cubicBezTo>
                    <a:pt x="13964" y="17889"/>
                    <a:pt x="12809" y="18133"/>
                    <a:pt x="11674" y="18133"/>
                  </a:cubicBezTo>
                  <a:cubicBezTo>
                    <a:pt x="8712" y="18133"/>
                    <a:pt x="5884" y="16470"/>
                    <a:pt x="4510" y="13598"/>
                  </a:cubicBezTo>
                  <a:cubicBezTo>
                    <a:pt x="2657" y="9649"/>
                    <a:pt x="4339" y="4945"/>
                    <a:pt x="8288" y="3068"/>
                  </a:cubicBezTo>
                  <a:cubicBezTo>
                    <a:pt x="9391" y="2547"/>
                    <a:pt x="10549" y="2300"/>
                    <a:pt x="11687" y="2300"/>
                  </a:cubicBezTo>
                  <a:close/>
                  <a:moveTo>
                    <a:pt x="11673" y="0"/>
                  </a:moveTo>
                  <a:cubicBezTo>
                    <a:pt x="10202" y="0"/>
                    <a:pt x="8708" y="320"/>
                    <a:pt x="7288" y="996"/>
                  </a:cubicBezTo>
                  <a:cubicBezTo>
                    <a:pt x="2170" y="3385"/>
                    <a:pt x="0" y="9478"/>
                    <a:pt x="2413" y="14597"/>
                  </a:cubicBezTo>
                  <a:cubicBezTo>
                    <a:pt x="4158" y="18298"/>
                    <a:pt x="7827" y="20457"/>
                    <a:pt x="11660" y="20457"/>
                  </a:cubicBezTo>
                  <a:cubicBezTo>
                    <a:pt x="13129" y="20457"/>
                    <a:pt x="14621" y="20140"/>
                    <a:pt x="16039" y="19472"/>
                  </a:cubicBezTo>
                  <a:cubicBezTo>
                    <a:pt x="21158" y="17083"/>
                    <a:pt x="23303" y="10990"/>
                    <a:pt x="20914" y="5871"/>
                  </a:cubicBezTo>
                  <a:cubicBezTo>
                    <a:pt x="19170" y="2172"/>
                    <a:pt x="15504" y="0"/>
                    <a:pt x="1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4"/>
          <p:cNvGrpSpPr/>
          <p:nvPr/>
        </p:nvGrpSpPr>
        <p:grpSpPr>
          <a:xfrm>
            <a:off x="1613447" y="928275"/>
            <a:ext cx="5917116" cy="421500"/>
            <a:chOff x="4371550" y="744575"/>
            <a:chExt cx="4058100" cy="421500"/>
          </a:xfrm>
        </p:grpSpPr>
        <p:sp>
          <p:nvSpPr>
            <p:cNvPr id="298" name="Google Shape;298;p34"/>
            <p:cNvSpPr/>
            <p:nvPr/>
          </p:nvSpPr>
          <p:spPr>
            <a:xfrm>
              <a:off x="4371550" y="744575"/>
              <a:ext cx="40581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34"/>
            <p:cNvGrpSpPr/>
            <p:nvPr/>
          </p:nvGrpSpPr>
          <p:grpSpPr>
            <a:xfrm flipH="1">
              <a:off x="4542400" y="884975"/>
              <a:ext cx="575950" cy="140700"/>
              <a:chOff x="8416025" y="66500"/>
              <a:chExt cx="575950" cy="140700"/>
            </a:xfrm>
          </p:grpSpPr>
          <p:sp>
            <p:nvSpPr>
              <p:cNvPr id="300" name="Google Shape;300;p34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34"/>
          <p:cNvSpPr/>
          <p:nvPr/>
        </p:nvSpPr>
        <p:spPr>
          <a:xfrm>
            <a:off x="1613400" y="1349775"/>
            <a:ext cx="59172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1613400" y="1407050"/>
            <a:ext cx="5817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Framework</a:t>
            </a:r>
            <a:endParaRPr/>
          </a:p>
        </p:txBody>
      </p:sp>
      <p:sp>
        <p:nvSpPr>
          <p:cNvPr id="305" name="Google Shape;305;p34"/>
          <p:cNvSpPr txBox="1"/>
          <p:nvPr>
            <p:ph idx="1" type="subTitle"/>
          </p:nvPr>
        </p:nvSpPr>
        <p:spPr>
          <a:xfrm>
            <a:off x="1940100" y="2037025"/>
            <a:ext cx="5590500" cy="224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Scrum allowed us to evenly divide the workload by having Susana work on the game, and Demari work on the login pages and presentation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 both met up on tuesdays and thursdays in order to work on the project.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 ran into some errors getting php to work and run for the both of us early on, but we figured it out.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</a:t>
            </a:r>
            <a:r>
              <a:rPr lang="en"/>
              <a:t> Diagram</a:t>
            </a:r>
            <a:endParaRPr/>
          </a:p>
        </p:txBody>
      </p:sp>
      <p:cxnSp>
        <p:nvCxnSpPr>
          <p:cNvPr id="312" name="Google Shape;312;p35"/>
          <p:cNvCxnSpPr>
            <a:stCxn id="313" idx="2"/>
            <a:endCxn id="314" idx="0"/>
          </p:cNvCxnSpPr>
          <p:nvPr/>
        </p:nvCxnSpPr>
        <p:spPr>
          <a:xfrm flipH="1" rot="-5400000">
            <a:off x="6634900" y="1734325"/>
            <a:ext cx="574500" cy="1001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15" name="Google Shape;315;p35"/>
          <p:cNvCxnSpPr>
            <a:stCxn id="316" idx="2"/>
            <a:endCxn id="317" idx="0"/>
          </p:cNvCxnSpPr>
          <p:nvPr/>
        </p:nvCxnSpPr>
        <p:spPr>
          <a:xfrm flipH="1" rot="-5400000">
            <a:off x="5552700" y="305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18" name="Google Shape;318;p35"/>
          <p:cNvCxnSpPr>
            <a:stCxn id="319" idx="0"/>
            <a:endCxn id="316" idx="2"/>
          </p:cNvCxnSpPr>
          <p:nvPr/>
        </p:nvCxnSpPr>
        <p:spPr>
          <a:xfrm rot="-5400000">
            <a:off x="4707450" y="305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0" name="Google Shape;320;p35"/>
          <p:cNvCxnSpPr>
            <a:stCxn id="314" idx="2"/>
            <a:endCxn id="313" idx="3"/>
          </p:cNvCxnSpPr>
          <p:nvPr/>
        </p:nvCxnSpPr>
        <p:spPr>
          <a:xfrm flipH="1" rot="5400000">
            <a:off x="6581050" y="2264963"/>
            <a:ext cx="1451100" cy="232200"/>
          </a:xfrm>
          <a:prstGeom prst="bentConnector4">
            <a:avLst>
              <a:gd fmla="val -16410" name="adj1"/>
              <a:gd fmla="val -433753" name="adj2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1" name="Google Shape;321;p35"/>
          <p:cNvCxnSpPr>
            <a:stCxn id="316" idx="0"/>
            <a:endCxn id="313" idx="2"/>
          </p:cNvCxnSpPr>
          <p:nvPr/>
        </p:nvCxnSpPr>
        <p:spPr>
          <a:xfrm rot="-5400000">
            <a:off x="5656800" y="1776563"/>
            <a:ext cx="5934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13" name="Google Shape;313;p35"/>
          <p:cNvSpPr txBox="1"/>
          <p:nvPr/>
        </p:nvSpPr>
        <p:spPr>
          <a:xfrm>
            <a:off x="5652400" y="136337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aleway"/>
                <a:ea typeface="Raleway"/>
                <a:cs typeface="Raleway"/>
                <a:sym typeface="Raleway"/>
              </a:rPr>
              <a:t>Login Page</a:t>
            </a:r>
            <a:endParaRPr>
              <a:solidFill>
                <a:srgbClr val="701C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4716450" y="254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aleway"/>
                <a:ea typeface="Raleway"/>
                <a:cs typeface="Raleway"/>
                <a:sym typeface="Raleway"/>
              </a:rPr>
              <a:t>Homepage</a:t>
            </a:r>
            <a:endParaRPr>
              <a:solidFill>
                <a:srgbClr val="701C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6653650" y="252221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aleway"/>
                <a:ea typeface="Raleway"/>
                <a:cs typeface="Raleway"/>
                <a:sym typeface="Raleway"/>
              </a:rPr>
              <a:t>Sign-up Page</a:t>
            </a:r>
            <a:endParaRPr>
              <a:solidFill>
                <a:srgbClr val="701C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561700" y="383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aleway"/>
                <a:ea typeface="Raleway"/>
                <a:cs typeface="Raleway"/>
                <a:sym typeface="Raleway"/>
              </a:rPr>
              <a:t>Leaderboard</a:t>
            </a:r>
            <a:endParaRPr>
              <a:solidFill>
                <a:srgbClr val="701C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871200" y="383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aleway"/>
                <a:ea typeface="Raleway"/>
                <a:cs typeface="Raleway"/>
                <a:sym typeface="Raleway"/>
              </a:rPr>
              <a:t>Actual Game</a:t>
            </a:r>
            <a:endParaRPr>
              <a:solidFill>
                <a:srgbClr val="701C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259125" y="1360375"/>
            <a:ext cx="3612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First Users go the login page.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If they don’t have an account, they must go to the sign-up page and make one.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Once you login, you enter the homepage.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From the homepage, you can access either the game or the leaderboard.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4652575" y="19159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6"/>
          <p:cNvGrpSpPr/>
          <p:nvPr/>
        </p:nvGrpSpPr>
        <p:grpSpPr>
          <a:xfrm>
            <a:off x="4652575" y="1494475"/>
            <a:ext cx="2187000" cy="421500"/>
            <a:chOff x="714175" y="1255050"/>
            <a:chExt cx="2187000" cy="421500"/>
          </a:xfrm>
        </p:grpSpPr>
        <p:sp>
          <p:nvSpPr>
            <p:cNvPr id="329" name="Google Shape;329;p36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36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331" name="Google Shape;331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36"/>
          <p:cNvSpPr/>
          <p:nvPr/>
        </p:nvSpPr>
        <p:spPr>
          <a:xfrm>
            <a:off x="2304425" y="1915981"/>
            <a:ext cx="2187000" cy="21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Descriptions</a:t>
            </a:r>
            <a:endParaRPr/>
          </a:p>
        </p:txBody>
      </p:sp>
      <p:sp>
        <p:nvSpPr>
          <p:cNvPr id="336" name="Google Shape;336;p36"/>
          <p:cNvSpPr txBox="1"/>
          <p:nvPr>
            <p:ph idx="1" type="subTitle"/>
          </p:nvPr>
        </p:nvSpPr>
        <p:spPr>
          <a:xfrm>
            <a:off x="2339675" y="2363050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initial page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user to login and save information</a:t>
            </a:r>
            <a:endParaRPr/>
          </a:p>
          <a:p>
            <a:pPr indent="-180340" lvl="0" marL="18288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Links to sign up page if user doesn’t have an account</a:t>
            </a:r>
            <a:endParaRPr/>
          </a:p>
        </p:txBody>
      </p:sp>
      <p:sp>
        <p:nvSpPr>
          <p:cNvPr id="337" name="Google Shape;337;p36"/>
          <p:cNvSpPr txBox="1"/>
          <p:nvPr>
            <p:ph idx="2" type="subTitle"/>
          </p:nvPr>
        </p:nvSpPr>
        <p:spPr>
          <a:xfrm>
            <a:off x="2339676" y="1979825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Index.php</a:t>
            </a:r>
            <a:endParaRPr/>
          </a:p>
        </p:txBody>
      </p:sp>
      <p:sp>
        <p:nvSpPr>
          <p:cNvPr id="338" name="Google Shape;338;p36"/>
          <p:cNvSpPr txBox="1"/>
          <p:nvPr>
            <p:ph idx="3" type="subTitle"/>
          </p:nvPr>
        </p:nvSpPr>
        <p:spPr>
          <a:xfrm>
            <a:off x="4687850" y="2363051"/>
            <a:ext cx="2116500" cy="1673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Median between the login page and game homepage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 txBox="1"/>
          <p:nvPr>
            <p:ph idx="4" type="subTitle"/>
          </p:nvPr>
        </p:nvSpPr>
        <p:spPr>
          <a:xfrm>
            <a:off x="4687851" y="1979813"/>
            <a:ext cx="2116500" cy="32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login-submit.php</a:t>
            </a:r>
            <a:endParaRPr sz="1900"/>
          </a:p>
        </p:txBody>
      </p:sp>
      <p:grpSp>
        <p:nvGrpSpPr>
          <p:cNvPr id="340" name="Google Shape;340;p36"/>
          <p:cNvGrpSpPr/>
          <p:nvPr/>
        </p:nvGrpSpPr>
        <p:grpSpPr>
          <a:xfrm>
            <a:off x="2304425" y="1494475"/>
            <a:ext cx="2187000" cy="421500"/>
            <a:chOff x="714175" y="1255050"/>
            <a:chExt cx="2187000" cy="421500"/>
          </a:xfrm>
        </p:grpSpPr>
        <p:sp>
          <p:nvSpPr>
            <p:cNvPr id="341" name="Google Shape;341;p36"/>
            <p:cNvSpPr/>
            <p:nvPr/>
          </p:nvSpPr>
          <p:spPr>
            <a:xfrm>
              <a:off x="714175" y="1255050"/>
              <a:ext cx="2187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" name="Google Shape;342;p36"/>
            <p:cNvGrpSpPr/>
            <p:nvPr/>
          </p:nvGrpSpPr>
          <p:grpSpPr>
            <a:xfrm flipH="1">
              <a:off x="885025" y="1395438"/>
              <a:ext cx="575950" cy="140700"/>
              <a:chOff x="8416025" y="66500"/>
              <a:chExt cx="575950" cy="140700"/>
            </a:xfrm>
          </p:grpSpPr>
          <p:sp>
            <p:nvSpPr>
              <p:cNvPr id="343" name="Google Shape;343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718050" y="470450"/>
            <a:ext cx="7540500" cy="577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index.php</a:t>
            </a:r>
            <a:endParaRPr/>
          </a:p>
        </p:txBody>
      </p:sp>
      <p:sp>
        <p:nvSpPr>
          <p:cNvPr id="351" name="Google Shape;351;p37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Jeopardy</a:t>
            </a:r>
            <a:endParaRPr/>
          </a:p>
        </p:txBody>
      </p:sp>
      <p:pic>
        <p:nvPicPr>
          <p:cNvPr id="352" name="Google Shape;352;p37"/>
          <p:cNvPicPr preferRelativeResize="0"/>
          <p:nvPr/>
        </p:nvPicPr>
        <p:blipFill rotWithShape="1">
          <a:blip r:embed="rId3">
            <a:alphaModFix/>
          </a:blip>
          <a:srcRect b="15396" l="9571" r="29542" t="11182"/>
          <a:stretch/>
        </p:blipFill>
        <p:spPr>
          <a:xfrm>
            <a:off x="1469375" y="1047650"/>
            <a:ext cx="6037843" cy="409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