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5" r:id="rId2"/>
    <p:sldId id="266" r:id="rId3"/>
    <p:sldId id="259" r:id="rId4"/>
    <p:sldId id="432" r:id="rId5"/>
    <p:sldId id="431" r:id="rId6"/>
    <p:sldId id="430" r:id="rId7"/>
    <p:sldId id="429" r:id="rId8"/>
    <p:sldId id="428" r:id="rId9"/>
    <p:sldId id="427" r:id="rId10"/>
    <p:sldId id="426" r:id="rId11"/>
    <p:sldId id="425" r:id="rId12"/>
    <p:sldId id="424" r:id="rId13"/>
    <p:sldId id="423" r:id="rId14"/>
    <p:sldId id="422" r:id="rId15"/>
    <p:sldId id="421" r:id="rId16"/>
    <p:sldId id="420" r:id="rId17"/>
    <p:sldId id="419" r:id="rId18"/>
    <p:sldId id="418" r:id="rId19"/>
    <p:sldId id="417" r:id="rId20"/>
    <p:sldId id="416" r:id="rId21"/>
    <p:sldId id="351" r:id="rId22"/>
    <p:sldId id="309" r:id="rId23"/>
    <p:sldId id="433" r:id="rId24"/>
    <p:sldId id="385" r:id="rId25"/>
    <p:sldId id="370" r:id="rId26"/>
    <p:sldId id="371" r:id="rId27"/>
    <p:sldId id="437" r:id="rId28"/>
    <p:sldId id="414" r:id="rId29"/>
    <p:sldId id="413" r:id="rId30"/>
    <p:sldId id="405" r:id="rId31"/>
    <p:sldId id="407" r:id="rId32"/>
    <p:sldId id="435" r:id="rId33"/>
    <p:sldId id="408" r:id="rId34"/>
    <p:sldId id="412" r:id="rId35"/>
    <p:sldId id="409" r:id="rId36"/>
    <p:sldId id="434" r:id="rId37"/>
    <p:sldId id="415" r:id="rId38"/>
    <p:sldId id="410" r:id="rId39"/>
    <p:sldId id="436" r:id="rId40"/>
    <p:sldId id="404" r:id="rId41"/>
    <p:sldId id="352" r:id="rId42"/>
    <p:sldId id="406" r:id="rId43"/>
    <p:sldId id="353" r:id="rId44"/>
    <p:sldId id="321" r:id="rId45"/>
    <p:sldId id="386" r:id="rId46"/>
    <p:sldId id="401" r:id="rId47"/>
    <p:sldId id="395" r:id="rId48"/>
    <p:sldId id="387" r:id="rId49"/>
    <p:sldId id="388" r:id="rId50"/>
    <p:sldId id="402" r:id="rId51"/>
    <p:sldId id="389" r:id="rId52"/>
    <p:sldId id="390" r:id="rId53"/>
    <p:sldId id="391" r:id="rId54"/>
    <p:sldId id="392" r:id="rId55"/>
    <p:sldId id="393" r:id="rId56"/>
    <p:sldId id="394" r:id="rId57"/>
    <p:sldId id="396" r:id="rId58"/>
    <p:sldId id="397" r:id="rId59"/>
    <p:sldId id="399" r:id="rId60"/>
    <p:sldId id="398" r:id="rId61"/>
    <p:sldId id="260" r:id="rId62"/>
    <p:sldId id="366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481"/>
    <a:srgbClr val="A4A4A6"/>
    <a:srgbClr val="98989A"/>
    <a:srgbClr val="EDEFF3"/>
    <a:srgbClr val="F0F0F0"/>
    <a:srgbClr val="D28B32"/>
    <a:srgbClr val="49453C"/>
    <a:srgbClr val="E1E1E2"/>
    <a:srgbClr val="B6AB99"/>
    <a:srgbClr val="7845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92D52-5D80-47B3-A4A8-5A2031E48FC1}" v="2404" dt="2023-10-03T10:56:08.770"/>
    <p1510:client id="{589C7621-63F9-4F53-8C34-BD284695EB13}" v="310" dt="2023-09-28T06:22:03.040"/>
    <p1510:client id="{7128B8B4-F12D-4C52-8C2B-D6B92BEB92A2}" v="265" dt="2023-09-27T10:23:36.768"/>
    <p1510:client id="{A0574862-0370-48BB-A3F7-0C12021851CE}" v="2031" dt="2023-09-24T08:20:46.086"/>
    <p1510:client id="{B384B3AC-18A1-4A27-91EE-F6505963856B}" v="90" dt="2023-09-25T00:26:21.749"/>
    <p1510:client id="{F4F21169-3A8E-43F1-82F0-6C2C929E1A01}" v="66" dt="2023-10-02T12:49:36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4DED6C4-B024-06DA-AC79-C7848ACE3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843075-BD17-08C0-D7DB-8C3EAFBD6C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22B72-C168-4D90-BEE3-EA9FC344C41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BBC920-7B77-A56E-B435-FDFB8BF51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B3EDEF-8D64-4999-1A8B-177CC49EB3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2C54-C028-47B4-AD6C-43D856272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4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4940-0E26-484B-B8AA-3EB4A7BE119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01209-90E4-4AC7-B217-F7B2AE207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4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5E604-A26B-9722-0DAF-463E82CD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BDD70-EE83-2428-288B-65A799FA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77C7D-4F93-F833-196B-998EBB1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5FEA-CB34-22D8-7EDB-B49DC35E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CCD4-94B7-F1C7-AA16-1053C4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2A8E-67EC-C378-629C-33F91EC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A5AD55-85F3-9C45-37DE-73D6AEEE0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3189-FC3C-4D2B-EA3C-5A70FFBC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09E5D-E2AE-CB2E-60CE-51CE60E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24080-A62B-A84D-D882-1C111574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D555-D305-4BC7-FED1-32327CD3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DB66-5010-1BB6-C956-C36A7B9D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7C4C1-A1F7-441E-2F89-482A0557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A3AD-9C48-8D41-9127-C99189A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5C9F9-C302-A816-53CF-B520947C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EFB16-FEF2-9F90-CA1B-42F688EB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222D5-5DBB-65D1-0DBD-C9B16321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1DFE-B270-4A54-39EC-290211E9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B831-CD58-1520-A99D-DB0E91E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00BC-81C9-2D62-F42F-258F637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D0662-24AA-6EFB-2CF7-957B17A2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398A-1ED5-0E5C-0B60-5892983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73FCE-154A-860E-64EA-215BB352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7E333-B44A-C1B0-3C5A-3DB9DEA7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EB35-2145-1677-AF6F-C9AB70C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7C0B-61BA-3771-D05F-6A41B6C5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89ED8-C09D-A01C-A008-BDDF8BD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C88F6-D985-8E42-0722-C4C75395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1DE50-C40F-08A5-B4A0-80CABF67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5853-99FB-F816-9736-67E2202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302C4-D7BD-9A41-8852-7A1214C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C856B-0E2C-691B-B781-F6746929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7479E-047D-60AA-0ED9-37DFC50C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BFFED-B138-2D2D-0A48-488ECED8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8C1FE-A67C-D366-E746-D9895109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A8100-DC64-805F-3EE6-AEA9A58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F5E64-32B6-351E-1800-B09F4051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FED5-7DF3-0DB5-70DD-0C8E88EE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67EA2-1B6C-8709-D512-77E6F7BC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E39D3-3C42-D26B-A965-54338FC9F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C56B0-B1CA-08BA-71FE-2554834D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46D33-0235-0BAF-CC92-11297D0D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6D1FE6-A24D-85C1-6399-564169FB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A5318-BB54-1E99-6648-4270C34B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0211F4-9EDD-80AB-9F3B-E8DE4B4D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8D604-E29A-30E3-44FC-F1312400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8F8743-C5ED-3008-B598-F377BAAF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31CEA-FF70-C770-E6D6-1E8703E0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E272-C7F7-072D-9E53-164A28DF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ABF1D-B490-2610-8D3A-4E74BDB6A869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ABF1D-B490-2610-8D3A-4E74BDB6A869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FFF2-0207-0931-D830-188B9C1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F5030-F050-FBC5-5FE8-0DBEF86C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1468-D3F5-7AAD-B463-F94E4BD8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8D43D-FA95-1D86-2A7B-BD5235C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25857-CF4A-01DD-A2F3-D6D7A21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94BB9-AF69-C262-F84A-9668EF3E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696C7-D273-0D31-283C-2BC8D24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336D8-777F-AE05-7CF6-E2E6584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A3FB6-D7D1-D2DA-6F5F-E70EB0A3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69A-9826-4955-A735-0B17DAF44FC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E0293-3A0C-19D2-79F0-A97FC43C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F3BC0-5F9F-9103-C324-5E113927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8D7E775-FF1A-FCF3-8F7A-D568903D353D}"/>
              </a:ext>
            </a:extLst>
          </p:cNvPr>
          <p:cNvSpPr/>
          <p:nvPr/>
        </p:nvSpPr>
        <p:spPr>
          <a:xfrm>
            <a:off x="3360821" y="737937"/>
            <a:ext cx="5470358" cy="54703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1F81A-A032-29E6-34B7-44AD08F54D70}"/>
              </a:ext>
            </a:extLst>
          </p:cNvPr>
          <p:cNvSpPr txBox="1"/>
          <p:nvPr/>
        </p:nvSpPr>
        <p:spPr>
          <a:xfrm>
            <a:off x="4940395" y="3919774"/>
            <a:ext cx="2311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>
                <a:solidFill>
                  <a:srgbClr val="0070C0"/>
                </a:solidFill>
              </a:rPr>
              <a:t>PageFlow</a:t>
            </a:r>
            <a:endParaRPr lang="ko-KR" altLang="en-US" sz="4800" b="1" spc="-300" dirty="0">
              <a:solidFill>
                <a:srgbClr val="0070C0"/>
              </a:solidFill>
            </a:endParaRPr>
          </a:p>
        </p:txBody>
      </p:sp>
      <p:pic>
        <p:nvPicPr>
          <p:cNvPr id="4" name="그래픽 3" descr="서적 단색으로 채워진">
            <a:extLst>
              <a:ext uri="{FF2B5EF4-FFF2-40B4-BE49-F238E27FC236}">
                <a16:creationId xmlns:a16="http://schemas.microsoft.com/office/drawing/2014/main" id="{2E469501-958D-2CBC-DE55-B69A798E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5915" y="1436864"/>
            <a:ext cx="2420168" cy="242016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A711EF-2D08-6F8A-44FA-E60BE878450D}"/>
              </a:ext>
            </a:extLst>
          </p:cNvPr>
          <p:cNvCxnSpPr/>
          <p:nvPr/>
        </p:nvCxnSpPr>
        <p:spPr>
          <a:xfrm>
            <a:off x="5646821" y="3919774"/>
            <a:ext cx="898358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635286-1E9D-36A8-F271-9A07743D523A}"/>
              </a:ext>
            </a:extLst>
          </p:cNvPr>
          <p:cNvCxnSpPr/>
          <p:nvPr/>
        </p:nvCxnSpPr>
        <p:spPr>
          <a:xfrm>
            <a:off x="176464" y="192505"/>
            <a:ext cx="2277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E51368-37C9-CDD4-7740-2823799932DD}"/>
              </a:ext>
            </a:extLst>
          </p:cNvPr>
          <p:cNvCxnSpPr/>
          <p:nvPr/>
        </p:nvCxnSpPr>
        <p:spPr>
          <a:xfrm>
            <a:off x="5646821" y="4949435"/>
            <a:ext cx="898358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F3806C-5112-E05B-6F66-812E5DDBAF1E}"/>
              </a:ext>
            </a:extLst>
          </p:cNvPr>
          <p:cNvSpPr txBox="1"/>
          <p:nvPr/>
        </p:nvSpPr>
        <p:spPr>
          <a:xfrm>
            <a:off x="5237849" y="5026877"/>
            <a:ext cx="17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300">
                <a:solidFill>
                  <a:srgbClr val="0070C0"/>
                </a:solidFill>
              </a:rPr>
              <a:t>ErrorLand</a:t>
            </a:r>
            <a:endParaRPr lang="ko-KR" altLang="en-US" sz="3600" b="1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44463C-92EF-5253-8554-FF3010761D99}"/>
              </a:ext>
            </a:extLst>
          </p:cNvPr>
          <p:cNvGrpSpPr/>
          <p:nvPr/>
        </p:nvGrpSpPr>
        <p:grpSpPr>
          <a:xfrm>
            <a:off x="88231" y="153904"/>
            <a:ext cx="12015537" cy="5088627"/>
            <a:chOff x="160421" y="144379"/>
            <a:chExt cx="12015537" cy="508862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2F1BDD-467A-71FA-15D3-7B7E116F0909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144379"/>
              <a:ext cx="120155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8FBAA-2C1E-9F4B-F7EF-90880E27FEF1}"/>
                </a:ext>
              </a:extLst>
            </p:cNvPr>
            <p:cNvSpPr txBox="1"/>
            <p:nvPr/>
          </p:nvSpPr>
          <p:spPr>
            <a:xfrm>
              <a:off x="714385" y="204187"/>
              <a:ext cx="2629246" cy="2616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sz="1100" dirty="0">
                  <a:solidFill>
                    <a:schemeClr val="bg1"/>
                  </a:solidFill>
                  <a:ea typeface="+mn-lt"/>
                  <a:cs typeface="+mn-lt"/>
                </a:rPr>
                <a:t>개념적</a:t>
              </a:r>
              <a:r>
                <a:rPr lang="ko-KR" altLang="en-US" sz="1100" dirty="0">
                  <a:solidFill>
                    <a:schemeClr val="bg1"/>
                  </a:solidFill>
                  <a:ea typeface="+mn-lt"/>
                  <a:cs typeface="+mn-lt"/>
                </a:rPr>
                <a:t> </a:t>
              </a:r>
              <a:r>
                <a:rPr lang="ko-KR" sz="1100" dirty="0">
                  <a:solidFill>
                    <a:schemeClr val="bg1"/>
                  </a:solidFill>
                  <a:ea typeface="+mn-lt"/>
                  <a:cs typeface="+mn-lt"/>
                </a:rPr>
                <a:t>설계 </a:t>
              </a:r>
              <a:r>
                <a:rPr lang="en-US" sz="1100" dirty="0">
                  <a:solidFill>
                    <a:schemeClr val="bg1"/>
                  </a:solidFill>
                  <a:ea typeface="+mn-lt"/>
                  <a:cs typeface="+mn-lt"/>
                </a:rPr>
                <a:t>– </a:t>
              </a:r>
              <a:r>
                <a:rPr lang="ko-KR" altLang="en-US" sz="1100" dirty="0">
                  <a:solidFill>
                    <a:schemeClr val="bg1"/>
                  </a:solidFill>
                  <a:ea typeface="+mn-lt"/>
                  <a:cs typeface="+mn-lt"/>
                </a:rPr>
                <a:t>인쇄관리</a:t>
              </a:r>
              <a:r>
                <a:rPr lang="en-US" sz="1100" dirty="0">
                  <a:solidFill>
                    <a:schemeClr val="bg1"/>
                  </a:solidFill>
                  <a:ea typeface="+mn-lt"/>
                  <a:cs typeface="+mn-lt"/>
                </a:rPr>
                <a:t> - </a:t>
              </a:r>
              <a:r>
                <a:rPr lang="ko-KR" altLang="en-US" sz="1100" dirty="0">
                  <a:solidFill>
                    <a:schemeClr val="bg1"/>
                  </a:solidFill>
                  <a:ea typeface="+mn-lt"/>
                  <a:cs typeface="+mn-lt"/>
                </a:rPr>
                <a:t>발주/정산관리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7955EE-7D26-2501-AD3F-998265C1524F}"/>
                </a:ext>
              </a:extLst>
            </p:cNvPr>
            <p:cNvSpPr txBox="1"/>
            <p:nvPr/>
          </p:nvSpPr>
          <p:spPr>
            <a:xfrm>
              <a:off x="160421" y="191487"/>
              <a:ext cx="5565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Part 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 descr="ㄴ">
              <a:extLst>
                <a:ext uri="{FF2B5EF4-FFF2-40B4-BE49-F238E27FC236}">
                  <a16:creationId xmlns:a16="http://schemas.microsoft.com/office/drawing/2014/main" id="{C96A5BF3-076B-1AF6-6FCA-0D3ED203688D}"/>
                </a:ext>
              </a:extLst>
            </p:cNvPr>
            <p:cNvSpPr/>
            <p:nvPr/>
          </p:nvSpPr>
          <p:spPr>
            <a:xfrm>
              <a:off x="294636" y="3375204"/>
              <a:ext cx="1610452" cy="6602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500" b="1" u="sng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발주번호</a:t>
              </a:r>
            </a:p>
          </p:txBody>
        </p:sp>
        <p:sp>
          <p:nvSpPr>
            <p:cNvPr id="59" name="사각형: 둥근 모서리 1">
              <a:extLst>
                <a:ext uri="{FF2B5EF4-FFF2-40B4-BE49-F238E27FC236}">
                  <a16:creationId xmlns:a16="http://schemas.microsoft.com/office/drawing/2014/main" id="{F393BE12-15AB-9EEF-58C0-3B854FF9C238}"/>
                </a:ext>
              </a:extLst>
            </p:cNvPr>
            <p:cNvSpPr/>
            <p:nvPr/>
          </p:nvSpPr>
          <p:spPr>
            <a:xfrm>
              <a:off x="495607" y="725984"/>
              <a:ext cx="2102603" cy="9143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C78626F-5525-E5DF-4E1B-14A4529A8019}"/>
                </a:ext>
              </a:extLst>
            </p:cNvPr>
            <p:cNvCxnSpPr>
              <a:cxnSpLocks/>
            </p:cNvCxnSpPr>
            <p:nvPr/>
          </p:nvCxnSpPr>
          <p:spPr>
            <a:xfrm>
              <a:off x="2520275" y="1190513"/>
              <a:ext cx="2838773" cy="10330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7EFCB68-B47A-76D7-9765-14BBB20BAD34}"/>
                </a:ext>
              </a:extLst>
            </p:cNvPr>
            <p:cNvCxnSpPr>
              <a:cxnSpLocks/>
              <a:stCxn id="80" idx="2"/>
              <a:endCxn id="3" idx="0"/>
            </p:cNvCxnSpPr>
            <p:nvPr/>
          </p:nvCxnSpPr>
          <p:spPr>
            <a:xfrm flipH="1">
              <a:off x="3783774" y="1670488"/>
              <a:ext cx="2532156" cy="3455770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순서도: 판단 63">
              <a:extLst>
                <a:ext uri="{FF2B5EF4-FFF2-40B4-BE49-F238E27FC236}">
                  <a16:creationId xmlns:a16="http://schemas.microsoft.com/office/drawing/2014/main" id="{39232064-24C2-5A3E-B3D2-630C54CD0EF9}"/>
                </a:ext>
              </a:extLst>
            </p:cNvPr>
            <p:cNvSpPr/>
            <p:nvPr/>
          </p:nvSpPr>
          <p:spPr>
            <a:xfrm>
              <a:off x="3196737" y="759047"/>
              <a:ext cx="1392263" cy="922613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조회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0FE2FA3-63F6-20A3-152B-4B1FE4F60448}"/>
                </a:ext>
              </a:extLst>
            </p:cNvPr>
            <p:cNvCxnSpPr>
              <a:cxnSpLocks/>
              <a:stCxn id="80" idx="2"/>
              <a:endCxn id="51" idx="0"/>
            </p:cNvCxnSpPr>
            <p:nvPr/>
          </p:nvCxnSpPr>
          <p:spPr>
            <a:xfrm flipH="1">
              <a:off x="1099862" y="1670488"/>
              <a:ext cx="5216068" cy="1704716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A228E3E-B2B6-FC6D-2A74-9225E8602594}"/>
                </a:ext>
              </a:extLst>
            </p:cNvPr>
            <p:cNvCxnSpPr>
              <a:cxnSpLocks/>
              <a:stCxn id="80" idx="2"/>
              <a:endCxn id="4" idx="0"/>
            </p:cNvCxnSpPr>
            <p:nvPr/>
          </p:nvCxnSpPr>
          <p:spPr>
            <a:xfrm flipH="1">
              <a:off x="2029008" y="1670488"/>
              <a:ext cx="4286922" cy="2773163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AD57458-FA49-30A4-AB0B-8785986905A4}"/>
                </a:ext>
              </a:extLst>
            </p:cNvPr>
            <p:cNvCxnSpPr>
              <a:cxnSpLocks/>
              <a:stCxn id="80" idx="2"/>
              <a:endCxn id="6" idx="0"/>
            </p:cNvCxnSpPr>
            <p:nvPr/>
          </p:nvCxnSpPr>
          <p:spPr>
            <a:xfrm flipH="1">
              <a:off x="5683962" y="1670488"/>
              <a:ext cx="631968" cy="3528246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5221DA7-2037-F491-E74B-93AC9670AC37}"/>
                </a:ext>
              </a:extLst>
            </p:cNvPr>
            <p:cNvCxnSpPr>
              <a:cxnSpLocks/>
              <a:stCxn id="80" idx="2"/>
              <a:endCxn id="12" idx="0"/>
            </p:cNvCxnSpPr>
            <p:nvPr/>
          </p:nvCxnSpPr>
          <p:spPr>
            <a:xfrm>
              <a:off x="6315930" y="1670488"/>
              <a:ext cx="1284311" cy="3562518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0EA3BA2-A0DF-2071-E6F4-9BB299BD2BAB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6315930" y="1670488"/>
              <a:ext cx="3165412" cy="3493974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42C274-ED4D-DBB2-8036-B1BF56642D27}"/>
                </a:ext>
              </a:extLst>
            </p:cNvPr>
            <p:cNvCxnSpPr>
              <a:cxnSpLocks/>
              <a:stCxn id="13" idx="0"/>
              <a:endCxn id="80" idx="2"/>
            </p:cNvCxnSpPr>
            <p:nvPr/>
          </p:nvCxnSpPr>
          <p:spPr>
            <a:xfrm flipH="1" flipV="1">
              <a:off x="6315930" y="1670488"/>
              <a:ext cx="4541906" cy="2443061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사각형: 둥근 모서리 1">
              <a:extLst>
                <a:ext uri="{FF2B5EF4-FFF2-40B4-BE49-F238E27FC236}">
                  <a16:creationId xmlns:a16="http://schemas.microsoft.com/office/drawing/2014/main" id="{04A5F5DB-7D15-49B7-83A5-DBC0FB087A69}"/>
                </a:ext>
              </a:extLst>
            </p:cNvPr>
            <p:cNvSpPr/>
            <p:nvPr/>
          </p:nvSpPr>
          <p:spPr>
            <a:xfrm>
              <a:off x="5385231" y="756089"/>
              <a:ext cx="1861397" cy="9143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 dirty="0">
                  <a:solidFill>
                    <a:srgbClr val="7030A0"/>
                  </a:solidFill>
                </a:rPr>
                <a:t>발주</a:t>
              </a:r>
              <a:r>
                <a:rPr lang="en-US" altLang="ko-KR" sz="2400" b="1" dirty="0">
                  <a:solidFill>
                    <a:srgbClr val="7030A0"/>
                  </a:solidFill>
                </a:rPr>
                <a:t>/</a:t>
              </a:r>
              <a:r>
                <a:rPr lang="ko-KR" altLang="en-US" sz="2400" b="1" dirty="0">
                  <a:solidFill>
                    <a:srgbClr val="7030A0"/>
                  </a:solidFill>
                </a:rPr>
                <a:t>정산</a:t>
              </a:r>
            </a:p>
          </p:txBody>
        </p:sp>
      </p:grpSp>
      <p:sp>
        <p:nvSpPr>
          <p:cNvPr id="3" name="타원 2" descr="ㄴ">
            <a:extLst>
              <a:ext uri="{FF2B5EF4-FFF2-40B4-BE49-F238E27FC236}">
                <a16:creationId xmlns:a16="http://schemas.microsoft.com/office/drawing/2014/main" id="{B6F6BD68-5514-8CED-1202-97304D20D7D2}"/>
              </a:ext>
            </a:extLst>
          </p:cNvPr>
          <p:cNvSpPr/>
          <p:nvPr/>
        </p:nvSpPr>
        <p:spPr>
          <a:xfrm>
            <a:off x="2906358" y="5135783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</a:p>
        </p:txBody>
      </p:sp>
      <p:sp>
        <p:nvSpPr>
          <p:cNvPr id="4" name="타원 3" descr="ㄴ">
            <a:extLst>
              <a:ext uri="{FF2B5EF4-FFF2-40B4-BE49-F238E27FC236}">
                <a16:creationId xmlns:a16="http://schemas.microsoft.com/office/drawing/2014/main" id="{21E3DD7F-BF4A-692C-32CE-4A85066BE235}"/>
              </a:ext>
            </a:extLst>
          </p:cNvPr>
          <p:cNvSpPr/>
          <p:nvPr/>
        </p:nvSpPr>
        <p:spPr>
          <a:xfrm>
            <a:off x="1151592" y="4453176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</a:p>
        </p:txBody>
      </p:sp>
      <p:sp>
        <p:nvSpPr>
          <p:cNvPr id="6" name="타원 5" descr="ㄴ">
            <a:extLst>
              <a:ext uri="{FF2B5EF4-FFF2-40B4-BE49-F238E27FC236}">
                <a16:creationId xmlns:a16="http://schemas.microsoft.com/office/drawing/2014/main" id="{54E1740C-C2D4-1556-5494-1558A7B25CD5}"/>
              </a:ext>
            </a:extLst>
          </p:cNvPr>
          <p:cNvSpPr/>
          <p:nvPr/>
        </p:nvSpPr>
        <p:spPr>
          <a:xfrm>
            <a:off x="4806546" y="5208259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</a:p>
        </p:txBody>
      </p:sp>
      <p:sp>
        <p:nvSpPr>
          <p:cNvPr id="11" name="타원 10" descr="ㄴ">
            <a:extLst>
              <a:ext uri="{FF2B5EF4-FFF2-40B4-BE49-F238E27FC236}">
                <a16:creationId xmlns:a16="http://schemas.microsoft.com/office/drawing/2014/main" id="{095BE535-0E92-8CA7-8357-E560A087CC6F}"/>
              </a:ext>
            </a:extLst>
          </p:cNvPr>
          <p:cNvSpPr/>
          <p:nvPr/>
        </p:nvSpPr>
        <p:spPr>
          <a:xfrm>
            <a:off x="8639104" y="5173987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</a:p>
        </p:txBody>
      </p:sp>
      <p:sp>
        <p:nvSpPr>
          <p:cNvPr id="12" name="타원 11" descr="ㄴ">
            <a:extLst>
              <a:ext uri="{FF2B5EF4-FFF2-40B4-BE49-F238E27FC236}">
                <a16:creationId xmlns:a16="http://schemas.microsoft.com/office/drawing/2014/main" id="{1972EB26-AE5D-5ECD-36F0-02591C142B99}"/>
              </a:ext>
            </a:extLst>
          </p:cNvPr>
          <p:cNvSpPr/>
          <p:nvPr/>
        </p:nvSpPr>
        <p:spPr>
          <a:xfrm>
            <a:off x="6722825" y="5242531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3" name="타원 12" descr="ㄴ">
            <a:extLst>
              <a:ext uri="{FF2B5EF4-FFF2-40B4-BE49-F238E27FC236}">
                <a16:creationId xmlns:a16="http://schemas.microsoft.com/office/drawing/2014/main" id="{4242C0A0-4234-1832-7AF7-3E766A7474BB}"/>
              </a:ext>
            </a:extLst>
          </p:cNvPr>
          <p:cNvSpPr/>
          <p:nvPr/>
        </p:nvSpPr>
        <p:spPr>
          <a:xfrm>
            <a:off x="9980420" y="4123074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endParaRPr lang="ko-KR" altLang="en-US" sz="1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 descr="ㄴ">
            <a:extLst>
              <a:ext uri="{FF2B5EF4-FFF2-40B4-BE49-F238E27FC236}">
                <a16:creationId xmlns:a16="http://schemas.microsoft.com/office/drawing/2014/main" id="{1914AB87-47BF-8BB2-29DF-60C5F6A831D0}"/>
              </a:ext>
            </a:extLst>
          </p:cNvPr>
          <p:cNvSpPr/>
          <p:nvPr/>
        </p:nvSpPr>
        <p:spPr>
          <a:xfrm>
            <a:off x="10249556" y="2825270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일자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77D316-9EFE-0E4E-8E95-15702B565DC9}"/>
              </a:ext>
            </a:extLst>
          </p:cNvPr>
          <p:cNvCxnSpPr>
            <a:cxnSpLocks/>
            <a:stCxn id="21" idx="0"/>
            <a:endCxn id="80" idx="2"/>
          </p:cNvCxnSpPr>
          <p:nvPr/>
        </p:nvCxnSpPr>
        <p:spPr>
          <a:xfrm flipH="1" flipV="1">
            <a:off x="6243740" y="1680013"/>
            <a:ext cx="4811042" cy="114525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출판관리 - 계약관리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1A0D60E-2016-0F47-3A4B-1555E4BCC79A}"/>
              </a:ext>
            </a:extLst>
          </p:cNvPr>
          <p:cNvCxnSpPr>
            <a:cxnSpLocks/>
          </p:cNvCxnSpPr>
          <p:nvPr/>
        </p:nvCxnSpPr>
        <p:spPr>
          <a:xfrm>
            <a:off x="539971" y="1295288"/>
            <a:ext cx="8728869" cy="2886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3" name="사각형: 둥근 모서리 1">
            <a:extLst>
              <a:ext uri="{FF2B5EF4-FFF2-40B4-BE49-F238E27FC236}">
                <a16:creationId xmlns:a16="http://schemas.microsoft.com/office/drawing/2014/main" id="{D950884A-F7C8-CE84-7462-4BE2209BA1CA}"/>
              </a:ext>
            </a:extLst>
          </p:cNvPr>
          <p:cNvSpPr/>
          <p:nvPr/>
        </p:nvSpPr>
        <p:spPr>
          <a:xfrm>
            <a:off x="539971" y="838088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Pretendard"/>
                <a:ea typeface="Pretendard"/>
                <a:cs typeface="Pretendard"/>
              </a:rPr>
              <a:t>사원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7A8CD45F-BA24-DB38-38C2-6B63C40BB19E}"/>
              </a:ext>
            </a:extLst>
          </p:cNvPr>
          <p:cNvSpPr/>
          <p:nvPr/>
        </p:nvSpPr>
        <p:spPr>
          <a:xfrm>
            <a:off x="4018453" y="678086"/>
            <a:ext cx="2286407" cy="1224395"/>
          </a:xfrm>
          <a:prstGeom prst="flowChartDecision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계약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13ED16-BC49-7DAB-F4ED-300C21046919}"/>
              </a:ext>
            </a:extLst>
          </p:cNvPr>
          <p:cNvSpPr/>
          <p:nvPr/>
        </p:nvSpPr>
        <p:spPr>
          <a:xfrm>
            <a:off x="2181329" y="4099984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도서번호</a:t>
            </a:r>
            <a:endParaRPr kumimoji="0" lang="ko-KR" altLang="en-US" sz="1800" b="1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81CCB0-AFD7-0FA9-59AD-1FC85E6251C8}"/>
              </a:ext>
            </a:extLst>
          </p:cNvPr>
          <p:cNvSpPr/>
          <p:nvPr/>
        </p:nvSpPr>
        <p:spPr>
          <a:xfrm>
            <a:off x="1396548" y="3083121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sng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계약코드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0ED50F-4A28-5E80-FCD7-3995EA1E9C20}"/>
              </a:ext>
            </a:extLst>
          </p:cNvPr>
          <p:cNvSpPr/>
          <p:nvPr/>
        </p:nvSpPr>
        <p:spPr>
          <a:xfrm>
            <a:off x="6870854" y="341195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계약일자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CB8D87-461D-4788-A1EC-2BB03BD03E1C}"/>
              </a:ext>
            </a:extLst>
          </p:cNvPr>
          <p:cNvSpPr/>
          <p:nvPr/>
        </p:nvSpPr>
        <p:spPr>
          <a:xfrm>
            <a:off x="5752236" y="4116157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계약문서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095139-2115-5DDC-BEEE-2EFB2F08B6D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201774" y="1902481"/>
            <a:ext cx="2959883" cy="118064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825E94-8DBC-9CBA-91AD-638B870534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86555" y="1902481"/>
            <a:ext cx="2175102" cy="219750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30B0FD-78E8-5629-D10A-7DABBB1EC3D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161657" y="1902481"/>
            <a:ext cx="1395805" cy="2213676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ABE07E-87C5-50A5-9CC7-705915F1709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161657" y="1902481"/>
            <a:ext cx="2514423" cy="1509477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B80EC76-4351-4898-255A-E3551952DC83}"/>
              </a:ext>
            </a:extLst>
          </p:cNvPr>
          <p:cNvSpPr/>
          <p:nvPr/>
        </p:nvSpPr>
        <p:spPr>
          <a:xfrm>
            <a:off x="10099691" y="497535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sng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작가번호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8164B64-7EA2-3160-0074-D6584D9BC3A7}"/>
              </a:ext>
            </a:extLst>
          </p:cNvPr>
          <p:cNvSpPr/>
          <p:nvPr/>
        </p:nvSpPr>
        <p:spPr>
          <a:xfrm>
            <a:off x="10069102" y="3953324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이메일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228D41-2696-F673-C65C-ACFADB1727B9}"/>
              </a:ext>
            </a:extLst>
          </p:cNvPr>
          <p:cNvSpPr/>
          <p:nvPr/>
        </p:nvSpPr>
        <p:spPr>
          <a:xfrm>
            <a:off x="10085170" y="1368177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작가이름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B8358E-111F-1643-FBD5-B1B7664F9DA3}"/>
              </a:ext>
            </a:extLst>
          </p:cNvPr>
          <p:cNvSpPr/>
          <p:nvPr/>
        </p:nvSpPr>
        <p:spPr>
          <a:xfrm>
            <a:off x="10079399" y="2284463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연락처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991FFB-6212-48A4-977E-D99892E4BF90}"/>
              </a:ext>
            </a:extLst>
          </p:cNvPr>
          <p:cNvSpPr/>
          <p:nvPr/>
        </p:nvSpPr>
        <p:spPr>
          <a:xfrm>
            <a:off x="10099769" y="494542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계좌번호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097F01-9B6F-E3EE-6D4A-532BAE326C7B}"/>
              </a:ext>
            </a:extLst>
          </p:cNvPr>
          <p:cNvSpPr/>
          <p:nvPr/>
        </p:nvSpPr>
        <p:spPr>
          <a:xfrm>
            <a:off x="10072986" y="309889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생년월일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D69296-7A82-2CB9-F7AD-C80B0F834676}"/>
              </a:ext>
            </a:extLst>
          </p:cNvPr>
          <p:cNvCxnSpPr>
            <a:cxnSpLocks/>
            <a:stCxn id="30" idx="3"/>
            <a:endCxn id="16" idx="2"/>
          </p:cNvCxnSpPr>
          <p:nvPr/>
        </p:nvCxnSpPr>
        <p:spPr>
          <a:xfrm flipV="1">
            <a:off x="9317960" y="827637"/>
            <a:ext cx="781731" cy="46765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ACD1D-1B41-DC87-DA2C-424EFE03EE59}"/>
              </a:ext>
            </a:extLst>
          </p:cNvPr>
          <p:cNvCxnSpPr>
            <a:cxnSpLocks/>
            <a:stCxn id="30" idx="3"/>
            <a:endCxn id="18" idx="2"/>
          </p:cNvCxnSpPr>
          <p:nvPr/>
        </p:nvCxnSpPr>
        <p:spPr>
          <a:xfrm>
            <a:off x="9317960" y="1295288"/>
            <a:ext cx="767210" cy="40299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DB02A4-BF3E-C03B-151D-E17AD8412038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>
            <a:off x="9317960" y="1295288"/>
            <a:ext cx="761439" cy="1319277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51C858C-284C-B0CA-643F-4537E0C02B98}"/>
              </a:ext>
            </a:extLst>
          </p:cNvPr>
          <p:cNvCxnSpPr>
            <a:cxnSpLocks/>
            <a:stCxn id="30" idx="2"/>
            <a:endCxn id="21" idx="2"/>
          </p:cNvCxnSpPr>
          <p:nvPr/>
        </p:nvCxnSpPr>
        <p:spPr>
          <a:xfrm>
            <a:off x="8266659" y="1752487"/>
            <a:ext cx="1806327" cy="167651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CB9F808-340E-D86A-CBE0-F6A0A0DB45E4}"/>
              </a:ext>
            </a:extLst>
          </p:cNvPr>
          <p:cNvCxnSpPr>
            <a:cxnSpLocks/>
            <a:stCxn id="30" idx="2"/>
            <a:endCxn id="17" idx="2"/>
          </p:cNvCxnSpPr>
          <p:nvPr/>
        </p:nvCxnSpPr>
        <p:spPr>
          <a:xfrm>
            <a:off x="8266659" y="1752487"/>
            <a:ext cx="1802443" cy="2530939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913B47-D064-A483-0E6A-6FCF9F3000C6}"/>
              </a:ext>
            </a:extLst>
          </p:cNvPr>
          <p:cNvCxnSpPr>
            <a:cxnSpLocks/>
            <a:stCxn id="30" idx="2"/>
            <a:endCxn id="20" idx="2"/>
          </p:cNvCxnSpPr>
          <p:nvPr/>
        </p:nvCxnSpPr>
        <p:spPr>
          <a:xfrm>
            <a:off x="8266659" y="1752487"/>
            <a:ext cx="1833110" cy="352304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D786FA2-CC0C-29A3-840E-1BE046784946}"/>
              </a:ext>
            </a:extLst>
          </p:cNvPr>
          <p:cNvSpPr/>
          <p:nvPr/>
        </p:nvSpPr>
        <p:spPr>
          <a:xfrm>
            <a:off x="10131080" y="5868352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도서명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F3C934-2A27-7736-218B-205A5B916FE8}"/>
              </a:ext>
            </a:extLst>
          </p:cNvPr>
          <p:cNvCxnSpPr>
            <a:cxnSpLocks/>
            <a:stCxn id="30" idx="2"/>
            <a:endCxn id="28" idx="2"/>
          </p:cNvCxnSpPr>
          <p:nvPr/>
        </p:nvCxnSpPr>
        <p:spPr>
          <a:xfrm>
            <a:off x="8266659" y="1752487"/>
            <a:ext cx="1864421" cy="4445967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1E9CC686-9677-8550-F315-3655D15A3C42}"/>
              </a:ext>
            </a:extLst>
          </p:cNvPr>
          <p:cNvSpPr/>
          <p:nvPr/>
        </p:nvSpPr>
        <p:spPr>
          <a:xfrm>
            <a:off x="7215357" y="838088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Pretendard"/>
                <a:ea typeface="Pretendard"/>
                <a:cs typeface="Pretendard"/>
              </a:rPr>
              <a:t>작가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C785F05-D440-CDF5-BD36-ABFA14006423}"/>
              </a:ext>
            </a:extLst>
          </p:cNvPr>
          <p:cNvSpPr/>
          <p:nvPr/>
        </p:nvSpPr>
        <p:spPr>
          <a:xfrm>
            <a:off x="3949793" y="4363246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진행상태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7E4FF2-6085-F974-68F2-D8E1C08D10E1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flipH="1">
            <a:off x="4755019" y="1902481"/>
            <a:ext cx="406638" cy="2460765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</p:spTree>
    <p:extLst>
      <p:ext uri="{BB962C8B-B14F-4D97-AF65-F5344CB8AC3E}">
        <p14:creationId xmlns:p14="http://schemas.microsoft.com/office/powerpoint/2010/main" val="11915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출판관리 - 도서관리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56DCC92-466D-50CD-EBFA-B41E7F24A2C6}"/>
              </a:ext>
            </a:extLst>
          </p:cNvPr>
          <p:cNvSpPr/>
          <p:nvPr/>
        </p:nvSpPr>
        <p:spPr>
          <a:xfrm>
            <a:off x="7623319" y="4912966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정가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5E8E18-6F02-D6B0-835E-5B1596822ED6}"/>
              </a:ext>
            </a:extLst>
          </p:cNvPr>
          <p:cNvSpPr/>
          <p:nvPr/>
        </p:nvSpPr>
        <p:spPr>
          <a:xfrm>
            <a:off x="1376263" y="3886520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발행일자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FE1B041-190A-D0A7-B9C6-62167ED2FB48}"/>
              </a:ext>
            </a:extLst>
          </p:cNvPr>
          <p:cNvSpPr/>
          <p:nvPr/>
        </p:nvSpPr>
        <p:spPr>
          <a:xfrm>
            <a:off x="9227131" y="2485903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저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역자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8543BD2-8C51-93E3-C93A-9C73334E602A}"/>
              </a:ext>
            </a:extLst>
          </p:cNvPr>
          <p:cNvSpPr/>
          <p:nvPr/>
        </p:nvSpPr>
        <p:spPr>
          <a:xfrm>
            <a:off x="9201853" y="3990287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국제표준도서번호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F7865E-050E-AF92-EE1E-6CF47A9E55C7}"/>
              </a:ext>
            </a:extLst>
          </p:cNvPr>
          <p:cNvSpPr/>
          <p:nvPr/>
        </p:nvSpPr>
        <p:spPr>
          <a:xfrm>
            <a:off x="2886684" y="1370036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sng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도서코드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49CB009-F36A-A2A1-8B26-A10D505F56BB}"/>
              </a:ext>
            </a:extLst>
          </p:cNvPr>
          <p:cNvSpPr/>
          <p:nvPr/>
        </p:nvSpPr>
        <p:spPr>
          <a:xfrm>
            <a:off x="1361929" y="2485903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등록일자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9345C2-6BC4-41CC-4861-685EC7A2B4D9}"/>
              </a:ext>
            </a:extLst>
          </p:cNvPr>
          <p:cNvSpPr/>
          <p:nvPr/>
        </p:nvSpPr>
        <p:spPr>
          <a:xfrm>
            <a:off x="5290774" y="506538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도서상태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058BCE2-9B7F-3CAD-B869-E87716493B5E}"/>
              </a:ext>
            </a:extLst>
          </p:cNvPr>
          <p:cNvSpPr/>
          <p:nvPr/>
        </p:nvSpPr>
        <p:spPr>
          <a:xfrm>
            <a:off x="2850471" y="4870332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 err="1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판쇄</a:t>
            </a:r>
            <a:endParaRPr kumimoji="0" lang="ko-KR" altLang="en-US" sz="1800" b="1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8712A57-B35F-9BF8-6363-7E76579A47DC}"/>
              </a:ext>
            </a:extLst>
          </p:cNvPr>
          <p:cNvSpPr/>
          <p:nvPr/>
        </p:nvSpPr>
        <p:spPr>
          <a:xfrm>
            <a:off x="7642771" y="1373053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카테고리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DB57B8-6D76-816A-95E5-D83902AA3A50}"/>
              </a:ext>
            </a:extLst>
          </p:cNvPr>
          <p:cNvSpPr/>
          <p:nvPr/>
        </p:nvSpPr>
        <p:spPr>
          <a:xfrm>
            <a:off x="5290774" y="1289685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도서명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8471305-5E1E-C12E-1134-1C4C5D86489C}"/>
              </a:ext>
            </a:extLst>
          </p:cNvPr>
          <p:cNvCxnSpPr>
            <a:stCxn id="36" idx="4"/>
          </p:cNvCxnSpPr>
          <p:nvPr/>
        </p:nvCxnSpPr>
        <p:spPr>
          <a:xfrm>
            <a:off x="3691912" y="2030240"/>
            <a:ext cx="2404088" cy="139876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73AAD9-5CA2-1A59-7025-9EC589B34F16}"/>
              </a:ext>
            </a:extLst>
          </p:cNvPr>
          <p:cNvCxnSpPr>
            <a:stCxn id="55" idx="4"/>
            <a:endCxn id="20" idx="0"/>
          </p:cNvCxnSpPr>
          <p:nvPr/>
        </p:nvCxnSpPr>
        <p:spPr>
          <a:xfrm rot="16200000" flipH="1" flipV="1">
            <a:off x="5585044" y="2460844"/>
            <a:ext cx="1021911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BA6515-9F25-3A67-AC3D-5EBC5AE9A015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5506405" y="4475794"/>
            <a:ext cx="1179189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FD0F5DF-F3AC-7D3B-0954-8171FA255040}"/>
              </a:ext>
            </a:extLst>
          </p:cNvPr>
          <p:cNvCxnSpPr>
            <a:endCxn id="53" idx="7"/>
          </p:cNvCxnSpPr>
          <p:nvPr/>
        </p:nvCxnSpPr>
        <p:spPr>
          <a:xfrm rot="10800000" flipV="1">
            <a:off x="4225078" y="3429000"/>
            <a:ext cx="1870922" cy="1538016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8611A0-04BE-5959-970D-914625B3AACC}"/>
              </a:ext>
            </a:extLst>
          </p:cNvPr>
          <p:cNvCxnSpPr>
            <a:stCxn id="22" idx="6"/>
          </p:cNvCxnSpPr>
          <p:nvPr/>
        </p:nvCxnSpPr>
        <p:spPr>
          <a:xfrm flipV="1">
            <a:off x="2986716" y="3429000"/>
            <a:ext cx="3109284" cy="787622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505B67-1F50-AD73-28AC-36AB0B7D9E5F}"/>
              </a:ext>
            </a:extLst>
          </p:cNvPr>
          <p:cNvCxnSpPr>
            <a:stCxn id="38" idx="6"/>
          </p:cNvCxnSpPr>
          <p:nvPr/>
        </p:nvCxnSpPr>
        <p:spPr>
          <a:xfrm>
            <a:off x="2972382" y="2816005"/>
            <a:ext cx="3123618" cy="612995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3A97FE-FE81-ED23-DEF9-0DBA2229D84F}"/>
              </a:ext>
            </a:extLst>
          </p:cNvPr>
          <p:cNvCxnSpPr>
            <a:stCxn id="21" idx="1"/>
          </p:cNvCxnSpPr>
          <p:nvPr/>
        </p:nvCxnSpPr>
        <p:spPr>
          <a:xfrm rot="10800000">
            <a:off x="6096000" y="3429000"/>
            <a:ext cx="1763163" cy="158065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290E0B-975D-EAF4-5E1B-FDEFBCC17DEB}"/>
              </a:ext>
            </a:extLst>
          </p:cNvPr>
          <p:cNvCxnSpPr>
            <a:stCxn id="27" idx="2"/>
          </p:cNvCxnSpPr>
          <p:nvPr/>
        </p:nvCxnSpPr>
        <p:spPr>
          <a:xfrm rot="10800000">
            <a:off x="6096000" y="3429000"/>
            <a:ext cx="3105853" cy="891389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4755BF9-F205-A0B2-FAA0-E4957AEE2FF4}"/>
              </a:ext>
            </a:extLst>
          </p:cNvPr>
          <p:cNvCxnSpPr>
            <a:endCxn id="25" idx="2"/>
          </p:cNvCxnSpPr>
          <p:nvPr/>
        </p:nvCxnSpPr>
        <p:spPr>
          <a:xfrm flipV="1">
            <a:off x="6096000" y="2816003"/>
            <a:ext cx="3131132" cy="612996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941C4D-AF83-525C-18BE-6642D2302DB7}"/>
              </a:ext>
            </a:extLst>
          </p:cNvPr>
          <p:cNvCxnSpPr>
            <a:endCxn id="54" idx="4"/>
          </p:cNvCxnSpPr>
          <p:nvPr/>
        </p:nvCxnSpPr>
        <p:spPr>
          <a:xfrm flipV="1">
            <a:off x="6096000" y="2033256"/>
            <a:ext cx="2351997" cy="139574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51" name="사각형: 둥근 모서리 1">
            <a:extLst>
              <a:ext uri="{FF2B5EF4-FFF2-40B4-BE49-F238E27FC236}">
                <a16:creationId xmlns:a16="http://schemas.microsoft.com/office/drawing/2014/main" id="{4C54BB95-ECDB-77AC-1C57-841250D03F34}"/>
              </a:ext>
            </a:extLst>
          </p:cNvPr>
          <p:cNvSpPr/>
          <p:nvPr/>
        </p:nvSpPr>
        <p:spPr>
          <a:xfrm>
            <a:off x="5044698" y="2971800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Pretendard"/>
                <a:ea typeface="Pretendard"/>
                <a:cs typeface="Pretendard"/>
              </a:rPr>
              <a:t>도서</a:t>
            </a:r>
          </a:p>
        </p:txBody>
      </p:sp>
    </p:spTree>
    <p:extLst>
      <p:ext uri="{BB962C8B-B14F-4D97-AF65-F5344CB8AC3E}">
        <p14:creationId xmlns:p14="http://schemas.microsoft.com/office/powerpoint/2010/main" val="47901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출판관리 - 편집관리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80C213F-ED66-06DC-54B3-11118305E81D}"/>
              </a:ext>
            </a:extLst>
          </p:cNvPr>
          <p:cNvCxnSpPr>
            <a:cxnSpLocks/>
          </p:cNvCxnSpPr>
          <p:nvPr/>
        </p:nvCxnSpPr>
        <p:spPr>
          <a:xfrm flipV="1">
            <a:off x="672639" y="1791455"/>
            <a:ext cx="8514956" cy="39529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3" name="사각형: 둥근 모서리 1">
            <a:extLst>
              <a:ext uri="{FF2B5EF4-FFF2-40B4-BE49-F238E27FC236}">
                <a16:creationId xmlns:a16="http://schemas.microsoft.com/office/drawing/2014/main" id="{5FC90D5F-106D-28AF-D279-D72E605525B2}"/>
              </a:ext>
            </a:extLst>
          </p:cNvPr>
          <p:cNvSpPr/>
          <p:nvPr/>
        </p:nvSpPr>
        <p:spPr>
          <a:xfrm>
            <a:off x="608901" y="1373784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Pretendard"/>
                <a:ea typeface="Pretendard"/>
                <a:cs typeface="Pretendard"/>
              </a:rPr>
              <a:t>사원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0F554DF7-7595-DDD8-B218-F7E40FA37941}"/>
              </a:ext>
            </a:extLst>
          </p:cNvPr>
          <p:cNvSpPr/>
          <p:nvPr/>
        </p:nvSpPr>
        <p:spPr>
          <a:xfrm>
            <a:off x="3599922" y="1201293"/>
            <a:ext cx="2286407" cy="1224395"/>
          </a:xfrm>
          <a:prstGeom prst="flowChartDecision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조회</a:t>
            </a:r>
          </a:p>
        </p:txBody>
      </p:sp>
      <p:sp>
        <p:nvSpPr>
          <p:cNvPr id="6" name="사각형: 둥근 모서리 1">
            <a:extLst>
              <a:ext uri="{FF2B5EF4-FFF2-40B4-BE49-F238E27FC236}">
                <a16:creationId xmlns:a16="http://schemas.microsoft.com/office/drawing/2014/main" id="{EA46E6C4-D222-64D3-E4DE-7F31B9913349}"/>
              </a:ext>
            </a:extLst>
          </p:cNvPr>
          <p:cNvSpPr/>
          <p:nvPr/>
        </p:nvSpPr>
        <p:spPr>
          <a:xfrm>
            <a:off x="7105297" y="1337320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Pretendard"/>
                <a:ea typeface="Pretendard"/>
                <a:cs typeface="Pretendard"/>
              </a:rPr>
              <a:t>편집관리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877FD8-7D8B-1359-FB01-A9F2BC641F1D}"/>
              </a:ext>
            </a:extLst>
          </p:cNvPr>
          <p:cNvSpPr/>
          <p:nvPr/>
        </p:nvSpPr>
        <p:spPr>
          <a:xfrm>
            <a:off x="5475647" y="5173439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편집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진행상태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EE28C7-9268-7FE8-8BB4-81A479AE7EF0}"/>
              </a:ext>
            </a:extLst>
          </p:cNvPr>
          <p:cNvSpPr/>
          <p:nvPr/>
        </p:nvSpPr>
        <p:spPr>
          <a:xfrm>
            <a:off x="1093793" y="305945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sng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편집번호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68B818-0EC4-D8AC-56CE-23B49F5E7971}"/>
              </a:ext>
            </a:extLst>
          </p:cNvPr>
          <p:cNvSpPr/>
          <p:nvPr/>
        </p:nvSpPr>
        <p:spPr>
          <a:xfrm>
            <a:off x="9409663" y="4658202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마감일자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3DB86E-9612-324B-4074-E71C1CE48C62}"/>
              </a:ext>
            </a:extLst>
          </p:cNvPr>
          <p:cNvSpPr/>
          <p:nvPr/>
        </p:nvSpPr>
        <p:spPr>
          <a:xfrm>
            <a:off x="7498076" y="519057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시작일자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EEEAF3-7181-012A-39E9-6849832BC0E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899019" y="2251719"/>
            <a:ext cx="6257580" cy="807739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A8DA32-33D1-0E03-15F9-F4AD630C4C0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280873" y="2251719"/>
            <a:ext cx="1875726" cy="292172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4614FA-1753-205E-4154-7DDCE80B82E2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2465428" y="2251719"/>
            <a:ext cx="5691171" cy="2076382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09A573-F01F-2D1C-792E-1265395853C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156599" y="2251719"/>
            <a:ext cx="146703" cy="2938859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A103D12-2491-2DC1-C7AE-CA9D6BB89DF3}"/>
              </a:ext>
            </a:extLst>
          </p:cNvPr>
          <p:cNvSpPr/>
          <p:nvPr/>
        </p:nvSpPr>
        <p:spPr>
          <a:xfrm>
            <a:off x="3417357" y="5173439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담당자</a:t>
            </a:r>
            <a:endParaRPr lang="ko-KR" altLang="en-US" sz="1800" b="1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F216C7-429E-C5BF-01EC-F59947A55F7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222583" y="2251719"/>
            <a:ext cx="3934016" cy="292172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7C2117B-7466-CCC6-C354-5F4B46A92E21}"/>
              </a:ext>
            </a:extLst>
          </p:cNvPr>
          <p:cNvSpPr/>
          <p:nvPr/>
        </p:nvSpPr>
        <p:spPr>
          <a:xfrm>
            <a:off x="1660202" y="4328101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7E3FC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도서번호</a:t>
            </a:r>
            <a:endParaRPr lang="ko-KR" altLang="en-US" sz="1800" b="1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EAB2BD-B9BA-BDEB-8D9A-612B8E96FE5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156599" y="2251719"/>
            <a:ext cx="2058290" cy="2406483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  <a:effectLst/>
        </p:spPr>
      </p:cxnSp>
    </p:spTree>
    <p:extLst>
      <p:ext uri="{BB962C8B-B14F-4D97-AF65-F5344CB8AC3E}">
        <p14:creationId xmlns:p14="http://schemas.microsoft.com/office/powerpoint/2010/main" val="376578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재고관리 - 출고관리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9C38A78-771E-34BE-4446-EAE68996F8EB}"/>
              </a:ext>
            </a:extLst>
          </p:cNvPr>
          <p:cNvSpPr/>
          <p:nvPr/>
        </p:nvSpPr>
        <p:spPr>
          <a:xfrm>
            <a:off x="786216" y="1258483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B636E1B1-DDA4-1C43-5926-C528A13C5332}"/>
              </a:ext>
            </a:extLst>
          </p:cNvPr>
          <p:cNvSpPr/>
          <p:nvPr/>
        </p:nvSpPr>
        <p:spPr>
          <a:xfrm>
            <a:off x="1036871" y="3176695"/>
            <a:ext cx="1588536" cy="922613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B704112-1CA7-10B2-ADE2-548F5AAE0CC8}"/>
              </a:ext>
            </a:extLst>
          </p:cNvPr>
          <p:cNvCxnSpPr>
            <a:cxnSpLocks/>
          </p:cNvCxnSpPr>
          <p:nvPr/>
        </p:nvCxnSpPr>
        <p:spPr>
          <a:xfrm flipH="1">
            <a:off x="1829608" y="2092539"/>
            <a:ext cx="625" cy="120276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5B32B8-8064-2857-2F3A-F3C462114A6E}"/>
              </a:ext>
            </a:extLst>
          </p:cNvPr>
          <p:cNvCxnSpPr>
            <a:cxnSpLocks/>
          </p:cNvCxnSpPr>
          <p:nvPr/>
        </p:nvCxnSpPr>
        <p:spPr>
          <a:xfrm flipH="1">
            <a:off x="1830233" y="3803824"/>
            <a:ext cx="625" cy="15443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16E934-0F4D-F5F3-5031-CFC4DB881F44}"/>
              </a:ext>
            </a:extLst>
          </p:cNvPr>
          <p:cNvCxnSpPr>
            <a:cxnSpLocks/>
            <a:stCxn id="27" idx="3"/>
            <a:endCxn id="17" idx="4"/>
          </p:cNvCxnSpPr>
          <p:nvPr/>
        </p:nvCxnSpPr>
        <p:spPr>
          <a:xfrm flipV="1">
            <a:off x="2821639" y="1576297"/>
            <a:ext cx="1290162" cy="400302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ABDAE60-70D2-BDA4-6F8C-37AF4B555909}"/>
              </a:ext>
            </a:extLst>
          </p:cNvPr>
          <p:cNvSpPr/>
          <p:nvPr/>
        </p:nvSpPr>
        <p:spPr>
          <a:xfrm>
            <a:off x="3306575" y="916094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출고번호</a:t>
            </a:r>
            <a:endParaRPr lang="ko-KR" u="sng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1">
            <a:extLst>
              <a:ext uri="{FF2B5EF4-FFF2-40B4-BE49-F238E27FC236}">
                <a16:creationId xmlns:a16="http://schemas.microsoft.com/office/drawing/2014/main" id="{973D34C7-0AD4-74E3-5913-7DA7E97F63AE}"/>
              </a:ext>
            </a:extLst>
          </p:cNvPr>
          <p:cNvSpPr/>
          <p:nvPr/>
        </p:nvSpPr>
        <p:spPr>
          <a:xfrm>
            <a:off x="719036" y="5122126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출고관리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D27622-6050-71A1-7CAD-7D5E22B30323}"/>
              </a:ext>
            </a:extLst>
          </p:cNvPr>
          <p:cNvSpPr/>
          <p:nvPr/>
        </p:nvSpPr>
        <p:spPr>
          <a:xfrm>
            <a:off x="7111552" y="1715682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창고번호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968015-B208-A048-18FE-ADCF3CE39BB9}"/>
              </a:ext>
            </a:extLst>
          </p:cNvPr>
          <p:cNvSpPr/>
          <p:nvPr/>
        </p:nvSpPr>
        <p:spPr>
          <a:xfrm>
            <a:off x="5261424" y="1204835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도서번호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AAD2275-F7F2-DCFF-F903-831F7F1E7ED7}"/>
              </a:ext>
            </a:extLst>
          </p:cNvPr>
          <p:cNvSpPr/>
          <p:nvPr/>
        </p:nvSpPr>
        <p:spPr>
          <a:xfrm>
            <a:off x="8883202" y="2693923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담당자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EB975E1-0BFD-0543-18B6-AF17B2E80698}"/>
              </a:ext>
            </a:extLst>
          </p:cNvPr>
          <p:cNvSpPr/>
          <p:nvPr/>
        </p:nvSpPr>
        <p:spPr>
          <a:xfrm>
            <a:off x="9875186" y="3595246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출고부수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4EA2011-3732-A146-7A16-FE036BBE08FB}"/>
              </a:ext>
            </a:extLst>
          </p:cNvPr>
          <p:cNvSpPr/>
          <p:nvPr/>
        </p:nvSpPr>
        <p:spPr>
          <a:xfrm>
            <a:off x="10256186" y="4792024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출고일자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8515FF-E170-469B-D761-641176AC8B22}"/>
              </a:ext>
            </a:extLst>
          </p:cNvPr>
          <p:cNvCxnSpPr>
            <a:cxnSpLocks/>
            <a:stCxn id="27" idx="3"/>
            <a:endCxn id="32" idx="4"/>
          </p:cNvCxnSpPr>
          <p:nvPr/>
        </p:nvCxnSpPr>
        <p:spPr>
          <a:xfrm flipV="1">
            <a:off x="2821639" y="1865038"/>
            <a:ext cx="3245011" cy="371428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CE2351-D15A-AD75-7F65-2D64D0B3E77B}"/>
              </a:ext>
            </a:extLst>
          </p:cNvPr>
          <p:cNvCxnSpPr>
            <a:cxnSpLocks/>
            <a:stCxn id="27" idx="3"/>
            <a:endCxn id="31" idx="4"/>
          </p:cNvCxnSpPr>
          <p:nvPr/>
        </p:nvCxnSpPr>
        <p:spPr>
          <a:xfrm flipV="1">
            <a:off x="2821639" y="2375885"/>
            <a:ext cx="5095139" cy="320344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5EB49E-4B7A-4B9B-F94A-90517B2CC3B5}"/>
              </a:ext>
            </a:extLst>
          </p:cNvPr>
          <p:cNvCxnSpPr>
            <a:cxnSpLocks/>
            <a:stCxn id="27" idx="3"/>
            <a:endCxn id="33" idx="4"/>
          </p:cNvCxnSpPr>
          <p:nvPr/>
        </p:nvCxnSpPr>
        <p:spPr>
          <a:xfrm flipV="1">
            <a:off x="2821639" y="3354126"/>
            <a:ext cx="6866789" cy="22252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EDF241-5910-E38C-4AF8-566EB3482D1D}"/>
              </a:ext>
            </a:extLst>
          </p:cNvPr>
          <p:cNvCxnSpPr>
            <a:cxnSpLocks/>
            <a:stCxn id="27" idx="3"/>
            <a:endCxn id="34" idx="4"/>
          </p:cNvCxnSpPr>
          <p:nvPr/>
        </p:nvCxnSpPr>
        <p:spPr>
          <a:xfrm flipV="1">
            <a:off x="2821639" y="4255449"/>
            <a:ext cx="7858773" cy="13238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5648B2C-C1ED-77E2-2C75-43D9806FABC7}"/>
              </a:ext>
            </a:extLst>
          </p:cNvPr>
          <p:cNvCxnSpPr>
            <a:cxnSpLocks/>
            <a:stCxn id="27" idx="3"/>
            <a:endCxn id="35" idx="4"/>
          </p:cNvCxnSpPr>
          <p:nvPr/>
        </p:nvCxnSpPr>
        <p:spPr>
          <a:xfrm flipV="1">
            <a:off x="2821639" y="5452227"/>
            <a:ext cx="8239773" cy="12709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2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재고관리 - 입고관리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FF1B1890-1D51-9CDD-526F-04D9BDABFF8E}"/>
              </a:ext>
            </a:extLst>
          </p:cNvPr>
          <p:cNvSpPr/>
          <p:nvPr/>
        </p:nvSpPr>
        <p:spPr>
          <a:xfrm>
            <a:off x="786216" y="1258483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6501C40A-20FC-2C64-CB50-D30AA6DBFDC4}"/>
              </a:ext>
            </a:extLst>
          </p:cNvPr>
          <p:cNvSpPr/>
          <p:nvPr/>
        </p:nvSpPr>
        <p:spPr>
          <a:xfrm>
            <a:off x="1036871" y="3176695"/>
            <a:ext cx="1588536" cy="922613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909CD9-FE79-E1AF-D861-23ACB9A8F176}"/>
              </a:ext>
            </a:extLst>
          </p:cNvPr>
          <p:cNvCxnSpPr>
            <a:cxnSpLocks/>
          </p:cNvCxnSpPr>
          <p:nvPr/>
        </p:nvCxnSpPr>
        <p:spPr>
          <a:xfrm flipH="1">
            <a:off x="1829608" y="2092539"/>
            <a:ext cx="625" cy="120276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642C09-1C10-BF18-2CF6-1381B4D2C44B}"/>
              </a:ext>
            </a:extLst>
          </p:cNvPr>
          <p:cNvCxnSpPr>
            <a:cxnSpLocks/>
          </p:cNvCxnSpPr>
          <p:nvPr/>
        </p:nvCxnSpPr>
        <p:spPr>
          <a:xfrm flipH="1">
            <a:off x="1830233" y="3803824"/>
            <a:ext cx="625" cy="15443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0B8595-07CB-C6BE-9899-58511F9CC77C}"/>
              </a:ext>
            </a:extLst>
          </p:cNvPr>
          <p:cNvCxnSpPr>
            <a:cxnSpLocks/>
            <a:stCxn id="30" idx="3"/>
            <a:endCxn id="29" idx="4"/>
          </p:cNvCxnSpPr>
          <p:nvPr/>
        </p:nvCxnSpPr>
        <p:spPr>
          <a:xfrm flipV="1">
            <a:off x="2821639" y="1576297"/>
            <a:ext cx="1290162" cy="400302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04E343-C542-CF16-3B98-A0DC324CF938}"/>
              </a:ext>
            </a:extLst>
          </p:cNvPr>
          <p:cNvSpPr/>
          <p:nvPr/>
        </p:nvSpPr>
        <p:spPr>
          <a:xfrm>
            <a:off x="3306575" y="916094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입고번호</a:t>
            </a:r>
            <a:endParaRPr lang="ko-KR" u="sng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A1395FAD-7792-80D6-E591-5F1FB2AFE511}"/>
              </a:ext>
            </a:extLst>
          </p:cNvPr>
          <p:cNvSpPr/>
          <p:nvPr/>
        </p:nvSpPr>
        <p:spPr>
          <a:xfrm>
            <a:off x="719036" y="5122126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입고관리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5665265-398C-3141-5FA1-0A095C129EF0}"/>
              </a:ext>
            </a:extLst>
          </p:cNvPr>
          <p:cNvSpPr/>
          <p:nvPr/>
        </p:nvSpPr>
        <p:spPr>
          <a:xfrm>
            <a:off x="7111552" y="1715682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창고번호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69C076-A555-3ED8-8778-E63324AF424E}"/>
              </a:ext>
            </a:extLst>
          </p:cNvPr>
          <p:cNvSpPr/>
          <p:nvPr/>
        </p:nvSpPr>
        <p:spPr>
          <a:xfrm>
            <a:off x="5261424" y="1204835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도서번호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ABBEB0-3F08-D36E-5C07-5F40E6BAFF80}"/>
              </a:ext>
            </a:extLst>
          </p:cNvPr>
          <p:cNvSpPr/>
          <p:nvPr/>
        </p:nvSpPr>
        <p:spPr>
          <a:xfrm>
            <a:off x="8883202" y="2693923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담당자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742E84-7964-789D-3DB1-A4D2263F62BF}"/>
              </a:ext>
            </a:extLst>
          </p:cNvPr>
          <p:cNvSpPr/>
          <p:nvPr/>
        </p:nvSpPr>
        <p:spPr>
          <a:xfrm>
            <a:off x="9875186" y="3595246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입고부수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25A3639-EE0C-9E64-DAA5-9B52FEA0FD84}"/>
              </a:ext>
            </a:extLst>
          </p:cNvPr>
          <p:cNvSpPr/>
          <p:nvPr/>
        </p:nvSpPr>
        <p:spPr>
          <a:xfrm>
            <a:off x="10256186" y="4792024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입고일자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164E8A-6846-EB1D-9F07-FB0D3D47FFDE}"/>
              </a:ext>
            </a:extLst>
          </p:cNvPr>
          <p:cNvCxnSpPr>
            <a:cxnSpLocks/>
            <a:stCxn id="30" idx="3"/>
            <a:endCxn id="32" idx="4"/>
          </p:cNvCxnSpPr>
          <p:nvPr/>
        </p:nvCxnSpPr>
        <p:spPr>
          <a:xfrm flipV="1">
            <a:off x="2821639" y="1865038"/>
            <a:ext cx="3245011" cy="371428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850783-8712-250E-C75A-FB69DB85FA66}"/>
              </a:ext>
            </a:extLst>
          </p:cNvPr>
          <p:cNvCxnSpPr>
            <a:cxnSpLocks/>
            <a:stCxn id="30" idx="3"/>
            <a:endCxn id="31" idx="4"/>
          </p:cNvCxnSpPr>
          <p:nvPr/>
        </p:nvCxnSpPr>
        <p:spPr>
          <a:xfrm flipV="1">
            <a:off x="2821639" y="2375885"/>
            <a:ext cx="5095139" cy="320344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49557F-678F-47D8-20CD-214EBA988CE9}"/>
              </a:ext>
            </a:extLst>
          </p:cNvPr>
          <p:cNvCxnSpPr>
            <a:cxnSpLocks/>
            <a:stCxn id="30" idx="3"/>
            <a:endCxn id="33" idx="4"/>
          </p:cNvCxnSpPr>
          <p:nvPr/>
        </p:nvCxnSpPr>
        <p:spPr>
          <a:xfrm flipV="1">
            <a:off x="2821639" y="3354126"/>
            <a:ext cx="6866789" cy="22252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904F02E-11BB-7A5B-E9C9-DDAD970656CF}"/>
              </a:ext>
            </a:extLst>
          </p:cNvPr>
          <p:cNvCxnSpPr>
            <a:cxnSpLocks/>
            <a:stCxn id="30" idx="3"/>
            <a:endCxn id="34" idx="4"/>
          </p:cNvCxnSpPr>
          <p:nvPr/>
        </p:nvCxnSpPr>
        <p:spPr>
          <a:xfrm flipV="1">
            <a:off x="2821639" y="4255449"/>
            <a:ext cx="7858773" cy="13238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0C6995-20CE-524C-AB35-F1E2143CCEF9}"/>
              </a:ext>
            </a:extLst>
          </p:cNvPr>
          <p:cNvCxnSpPr>
            <a:cxnSpLocks/>
            <a:stCxn id="30" idx="3"/>
            <a:endCxn id="35" idx="4"/>
          </p:cNvCxnSpPr>
          <p:nvPr/>
        </p:nvCxnSpPr>
        <p:spPr>
          <a:xfrm flipV="1">
            <a:off x="2821639" y="5452227"/>
            <a:ext cx="8239773" cy="12709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0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재고관리 - 재고관리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DF149C0F-5D56-8C41-4552-8446BB796A36}"/>
              </a:ext>
            </a:extLst>
          </p:cNvPr>
          <p:cNvSpPr/>
          <p:nvPr/>
        </p:nvSpPr>
        <p:spPr>
          <a:xfrm>
            <a:off x="786216" y="1258483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B241DB5-D367-A806-921A-44D569DB61F4}"/>
              </a:ext>
            </a:extLst>
          </p:cNvPr>
          <p:cNvSpPr/>
          <p:nvPr/>
        </p:nvSpPr>
        <p:spPr>
          <a:xfrm>
            <a:off x="1036871" y="3176695"/>
            <a:ext cx="1588536" cy="922613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5E5C8C-201C-315D-1D69-2936975A5FD1}"/>
              </a:ext>
            </a:extLst>
          </p:cNvPr>
          <p:cNvCxnSpPr>
            <a:cxnSpLocks/>
          </p:cNvCxnSpPr>
          <p:nvPr/>
        </p:nvCxnSpPr>
        <p:spPr>
          <a:xfrm flipH="1">
            <a:off x="1829608" y="2092539"/>
            <a:ext cx="625" cy="120276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18FB5B-C3DB-FE5C-C6A8-EB2466333A0B}"/>
              </a:ext>
            </a:extLst>
          </p:cNvPr>
          <p:cNvCxnSpPr>
            <a:cxnSpLocks/>
          </p:cNvCxnSpPr>
          <p:nvPr/>
        </p:nvCxnSpPr>
        <p:spPr>
          <a:xfrm flipH="1">
            <a:off x="1830233" y="3803824"/>
            <a:ext cx="625" cy="15443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E4ADD95-87E4-8F50-33B4-D971966FCF13}"/>
              </a:ext>
            </a:extLst>
          </p:cNvPr>
          <p:cNvCxnSpPr>
            <a:cxnSpLocks/>
            <a:stCxn id="36" idx="3"/>
            <a:endCxn id="35" idx="4"/>
          </p:cNvCxnSpPr>
          <p:nvPr/>
        </p:nvCxnSpPr>
        <p:spPr>
          <a:xfrm flipV="1">
            <a:off x="2821639" y="1588712"/>
            <a:ext cx="1147892" cy="399061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31355D6-CDFE-8448-7080-09283F77CA02}"/>
              </a:ext>
            </a:extLst>
          </p:cNvPr>
          <p:cNvSpPr/>
          <p:nvPr/>
        </p:nvSpPr>
        <p:spPr>
          <a:xfrm>
            <a:off x="3164305" y="928509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재고번호</a:t>
            </a:r>
            <a:endParaRPr lang="ko-KR" u="sng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85E09F3E-5087-140A-2A36-C0434DB25DA6}"/>
              </a:ext>
            </a:extLst>
          </p:cNvPr>
          <p:cNvSpPr/>
          <p:nvPr/>
        </p:nvSpPr>
        <p:spPr>
          <a:xfrm>
            <a:off x="719036" y="5122126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재고관리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028FB00-5FE4-AE8A-0DA7-D6206FD5EF0F}"/>
              </a:ext>
            </a:extLst>
          </p:cNvPr>
          <p:cNvSpPr/>
          <p:nvPr/>
        </p:nvSpPr>
        <p:spPr>
          <a:xfrm>
            <a:off x="4865856" y="965597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도서번호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19906A-9181-D917-AF4B-9F45E5CBFDEC}"/>
              </a:ext>
            </a:extLst>
          </p:cNvPr>
          <p:cNvCxnSpPr>
            <a:cxnSpLocks/>
            <a:stCxn id="36" idx="3"/>
            <a:endCxn id="38" idx="4"/>
          </p:cNvCxnSpPr>
          <p:nvPr/>
        </p:nvCxnSpPr>
        <p:spPr>
          <a:xfrm flipV="1">
            <a:off x="2821639" y="1625800"/>
            <a:ext cx="2849443" cy="395352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77F9A1E-5974-1F24-6E1D-AB4357BB1238}"/>
              </a:ext>
            </a:extLst>
          </p:cNvPr>
          <p:cNvCxnSpPr>
            <a:cxnSpLocks/>
            <a:stCxn id="36" idx="3"/>
            <a:endCxn id="50" idx="4"/>
          </p:cNvCxnSpPr>
          <p:nvPr/>
        </p:nvCxnSpPr>
        <p:spPr>
          <a:xfrm flipV="1">
            <a:off x="2821639" y="3113900"/>
            <a:ext cx="7486099" cy="246542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4D8092F-9672-669C-A39F-0DCDB050C614}"/>
              </a:ext>
            </a:extLst>
          </p:cNvPr>
          <p:cNvCxnSpPr>
            <a:cxnSpLocks/>
            <a:stCxn id="36" idx="3"/>
            <a:endCxn id="49" idx="4"/>
          </p:cNvCxnSpPr>
          <p:nvPr/>
        </p:nvCxnSpPr>
        <p:spPr>
          <a:xfrm flipV="1">
            <a:off x="2821639" y="2286003"/>
            <a:ext cx="6247118" cy="329332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00BF77-E978-920E-F71E-749D7FB1B629}"/>
              </a:ext>
            </a:extLst>
          </p:cNvPr>
          <p:cNvCxnSpPr>
            <a:cxnSpLocks/>
            <a:stCxn id="36" idx="3"/>
            <a:endCxn id="51" idx="4"/>
          </p:cNvCxnSpPr>
          <p:nvPr/>
        </p:nvCxnSpPr>
        <p:spPr>
          <a:xfrm flipV="1">
            <a:off x="2821639" y="4231299"/>
            <a:ext cx="7857570" cy="134802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1EDDB4-E766-8DDC-D961-3188974E3749}"/>
              </a:ext>
            </a:extLst>
          </p:cNvPr>
          <p:cNvCxnSpPr>
            <a:cxnSpLocks/>
            <a:stCxn id="36" idx="3"/>
            <a:endCxn id="52" idx="4"/>
          </p:cNvCxnSpPr>
          <p:nvPr/>
        </p:nvCxnSpPr>
        <p:spPr>
          <a:xfrm flipV="1">
            <a:off x="2821639" y="5221603"/>
            <a:ext cx="8255791" cy="35772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3B3342-CC67-0456-98D5-64AB45EFA6CB}"/>
              </a:ext>
            </a:extLst>
          </p:cNvPr>
          <p:cNvSpPr/>
          <p:nvPr/>
        </p:nvSpPr>
        <p:spPr>
          <a:xfrm>
            <a:off x="6661863" y="1219179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이전재고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9A867A-47D0-E1CA-4032-75F089213BD8}"/>
              </a:ext>
            </a:extLst>
          </p:cNvPr>
          <p:cNvSpPr/>
          <p:nvPr/>
        </p:nvSpPr>
        <p:spPr>
          <a:xfrm>
            <a:off x="10074484" y="5678803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증감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3B16279-1610-F523-01F4-0220E5EC9805}"/>
              </a:ext>
            </a:extLst>
          </p:cNvPr>
          <p:cNvSpPr/>
          <p:nvPr/>
        </p:nvSpPr>
        <p:spPr>
          <a:xfrm>
            <a:off x="8263531" y="1625800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현재재고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1AF6B23-10FE-B946-7734-A1F5D9FCD5C9}"/>
              </a:ext>
            </a:extLst>
          </p:cNvPr>
          <p:cNvSpPr/>
          <p:nvPr/>
        </p:nvSpPr>
        <p:spPr>
          <a:xfrm>
            <a:off x="9502512" y="2453697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일자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7D7B850-1849-BF9A-7043-354034B845B0}"/>
              </a:ext>
            </a:extLst>
          </p:cNvPr>
          <p:cNvSpPr/>
          <p:nvPr/>
        </p:nvSpPr>
        <p:spPr>
          <a:xfrm>
            <a:off x="9873983" y="3571096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구분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EF9269F-87D7-255B-111B-87BB19074315}"/>
              </a:ext>
            </a:extLst>
          </p:cNvPr>
          <p:cNvSpPr/>
          <p:nvPr/>
        </p:nvSpPr>
        <p:spPr>
          <a:xfrm>
            <a:off x="10272204" y="4561400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비고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CF29FA-503C-47BC-3254-3E854B58F64D}"/>
              </a:ext>
            </a:extLst>
          </p:cNvPr>
          <p:cNvCxnSpPr>
            <a:cxnSpLocks/>
            <a:stCxn id="36" idx="3"/>
            <a:endCxn id="48" idx="4"/>
          </p:cNvCxnSpPr>
          <p:nvPr/>
        </p:nvCxnSpPr>
        <p:spPr>
          <a:xfrm>
            <a:off x="2821639" y="5579326"/>
            <a:ext cx="8058071" cy="75968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EF4F6AF-59D9-0EBE-2946-D52CAF18875E}"/>
              </a:ext>
            </a:extLst>
          </p:cNvPr>
          <p:cNvCxnSpPr>
            <a:cxnSpLocks/>
            <a:stCxn id="36" idx="3"/>
            <a:endCxn id="47" idx="4"/>
          </p:cNvCxnSpPr>
          <p:nvPr/>
        </p:nvCxnSpPr>
        <p:spPr>
          <a:xfrm flipV="1">
            <a:off x="2821639" y="1879382"/>
            <a:ext cx="4645450" cy="36999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3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2926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재고관리 - 반품관리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1">
            <a:extLst>
              <a:ext uri="{FF2B5EF4-FFF2-40B4-BE49-F238E27FC236}">
                <a16:creationId xmlns:a16="http://schemas.microsoft.com/office/drawing/2014/main" id="{02B350B1-AB4A-FBCC-D68F-F4BD4B849A44}"/>
              </a:ext>
            </a:extLst>
          </p:cNvPr>
          <p:cNvSpPr/>
          <p:nvPr/>
        </p:nvSpPr>
        <p:spPr>
          <a:xfrm>
            <a:off x="786216" y="1258483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2EAE373-3FE6-1DD8-2435-6E4F59A0086A}"/>
              </a:ext>
            </a:extLst>
          </p:cNvPr>
          <p:cNvSpPr/>
          <p:nvPr/>
        </p:nvSpPr>
        <p:spPr>
          <a:xfrm>
            <a:off x="1036871" y="3176695"/>
            <a:ext cx="1588536" cy="922613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96A0690-639F-74D8-00A4-4F915A658AE8}"/>
              </a:ext>
            </a:extLst>
          </p:cNvPr>
          <p:cNvCxnSpPr>
            <a:cxnSpLocks/>
          </p:cNvCxnSpPr>
          <p:nvPr/>
        </p:nvCxnSpPr>
        <p:spPr>
          <a:xfrm flipH="1">
            <a:off x="1829608" y="2092539"/>
            <a:ext cx="625" cy="120276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DB637E9-33D1-0232-D427-DC19A2FEFD26}"/>
              </a:ext>
            </a:extLst>
          </p:cNvPr>
          <p:cNvCxnSpPr>
            <a:cxnSpLocks/>
          </p:cNvCxnSpPr>
          <p:nvPr/>
        </p:nvCxnSpPr>
        <p:spPr>
          <a:xfrm flipH="1">
            <a:off x="1830233" y="3803824"/>
            <a:ext cx="625" cy="15443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267C937-0A6E-509C-F952-B67CC710479F}"/>
              </a:ext>
            </a:extLst>
          </p:cNvPr>
          <p:cNvCxnSpPr>
            <a:cxnSpLocks/>
            <a:stCxn id="53" idx="3"/>
            <a:endCxn id="52" idx="4"/>
          </p:cNvCxnSpPr>
          <p:nvPr/>
        </p:nvCxnSpPr>
        <p:spPr>
          <a:xfrm flipV="1">
            <a:off x="2821639" y="1588712"/>
            <a:ext cx="1147892" cy="399061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312418F-42A7-8E7D-425F-985078E87D74}"/>
              </a:ext>
            </a:extLst>
          </p:cNvPr>
          <p:cNvSpPr/>
          <p:nvPr/>
        </p:nvSpPr>
        <p:spPr>
          <a:xfrm>
            <a:off x="3164305" y="928509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반품번호</a:t>
            </a:r>
            <a:endParaRPr lang="ko-KR" u="sng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1">
            <a:extLst>
              <a:ext uri="{FF2B5EF4-FFF2-40B4-BE49-F238E27FC236}">
                <a16:creationId xmlns:a16="http://schemas.microsoft.com/office/drawing/2014/main" id="{833B478F-8AB8-C540-4BD8-18CAC25E1598}"/>
              </a:ext>
            </a:extLst>
          </p:cNvPr>
          <p:cNvSpPr/>
          <p:nvPr/>
        </p:nvSpPr>
        <p:spPr>
          <a:xfrm>
            <a:off x="719036" y="5122126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반품관리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73AB200-A59C-BFF9-5362-D526F955BCF0}"/>
              </a:ext>
            </a:extLst>
          </p:cNvPr>
          <p:cNvSpPr/>
          <p:nvPr/>
        </p:nvSpPr>
        <p:spPr>
          <a:xfrm>
            <a:off x="4865856" y="965597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도서번호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5CF738-CDF4-427D-D3A7-9AD2806951C7}"/>
              </a:ext>
            </a:extLst>
          </p:cNvPr>
          <p:cNvCxnSpPr>
            <a:cxnSpLocks/>
            <a:stCxn id="53" idx="3"/>
            <a:endCxn id="54" idx="4"/>
          </p:cNvCxnSpPr>
          <p:nvPr/>
        </p:nvCxnSpPr>
        <p:spPr>
          <a:xfrm flipV="1">
            <a:off x="2821639" y="1625800"/>
            <a:ext cx="2849443" cy="395352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31C5B8-C3F6-2923-3A80-2CF1DCEB84ED}"/>
              </a:ext>
            </a:extLst>
          </p:cNvPr>
          <p:cNvCxnSpPr>
            <a:cxnSpLocks/>
            <a:stCxn id="53" idx="3"/>
            <a:endCxn id="63" idx="4"/>
          </p:cNvCxnSpPr>
          <p:nvPr/>
        </p:nvCxnSpPr>
        <p:spPr>
          <a:xfrm flipV="1">
            <a:off x="2821639" y="3176695"/>
            <a:ext cx="7459949" cy="240263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4A95B1-E9A5-610A-D66B-56AE529ADE59}"/>
              </a:ext>
            </a:extLst>
          </p:cNvPr>
          <p:cNvCxnSpPr>
            <a:cxnSpLocks/>
            <a:stCxn id="53" idx="3"/>
            <a:endCxn id="62" idx="4"/>
          </p:cNvCxnSpPr>
          <p:nvPr/>
        </p:nvCxnSpPr>
        <p:spPr>
          <a:xfrm flipV="1">
            <a:off x="2821639" y="2286003"/>
            <a:ext cx="6247118" cy="329332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25E58D-3423-D9A9-2D84-354CEC28F8F7}"/>
              </a:ext>
            </a:extLst>
          </p:cNvPr>
          <p:cNvCxnSpPr>
            <a:cxnSpLocks/>
            <a:stCxn id="53" idx="3"/>
            <a:endCxn id="64" idx="4"/>
          </p:cNvCxnSpPr>
          <p:nvPr/>
        </p:nvCxnSpPr>
        <p:spPr>
          <a:xfrm flipV="1">
            <a:off x="2821639" y="4174671"/>
            <a:ext cx="7954688" cy="14046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C19B440-8FFA-7895-DC32-B3A0CCE31355}"/>
              </a:ext>
            </a:extLst>
          </p:cNvPr>
          <p:cNvCxnSpPr>
            <a:cxnSpLocks/>
            <a:stCxn id="53" idx="3"/>
            <a:endCxn id="65" idx="4"/>
          </p:cNvCxnSpPr>
          <p:nvPr/>
        </p:nvCxnSpPr>
        <p:spPr>
          <a:xfrm>
            <a:off x="2821639" y="5579326"/>
            <a:ext cx="8170066" cy="70675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E280AAE4-FC4D-13AD-1A00-EDE109B1687E}"/>
              </a:ext>
            </a:extLst>
          </p:cNvPr>
          <p:cNvSpPr/>
          <p:nvPr/>
        </p:nvSpPr>
        <p:spPr>
          <a:xfrm>
            <a:off x="6661863" y="1219179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4D96315-59F0-632C-6352-73204339C0FA}"/>
              </a:ext>
            </a:extLst>
          </p:cNvPr>
          <p:cNvSpPr/>
          <p:nvPr/>
        </p:nvSpPr>
        <p:spPr>
          <a:xfrm>
            <a:off x="10058525" y="4627899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금액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E5A5653-F0DA-07CD-6018-8AC5362BB17B}"/>
              </a:ext>
            </a:extLst>
          </p:cNvPr>
          <p:cNvSpPr/>
          <p:nvPr/>
        </p:nvSpPr>
        <p:spPr>
          <a:xfrm>
            <a:off x="8263531" y="1625800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539D16-06FF-AF9B-4FAF-FE994CF5FC64}"/>
              </a:ext>
            </a:extLst>
          </p:cNvPr>
          <p:cNvSpPr/>
          <p:nvPr/>
        </p:nvSpPr>
        <p:spPr>
          <a:xfrm>
            <a:off x="9476362" y="2516492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일자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559632-56F4-EBBE-E899-9E48E1F9C0AD}"/>
              </a:ext>
            </a:extLst>
          </p:cNvPr>
          <p:cNvSpPr/>
          <p:nvPr/>
        </p:nvSpPr>
        <p:spPr>
          <a:xfrm>
            <a:off x="9971101" y="3514468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반품부수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D3F6F3D-87AF-480B-2E9C-B41E4371CC94}"/>
              </a:ext>
            </a:extLst>
          </p:cNvPr>
          <p:cNvSpPr/>
          <p:nvPr/>
        </p:nvSpPr>
        <p:spPr>
          <a:xfrm>
            <a:off x="10186479" y="5625875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비고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4D0AC4-2CFD-FA9F-D23F-F0A925FAA878}"/>
              </a:ext>
            </a:extLst>
          </p:cNvPr>
          <p:cNvCxnSpPr>
            <a:cxnSpLocks/>
            <a:stCxn id="53" idx="3"/>
            <a:endCxn id="61" idx="4"/>
          </p:cNvCxnSpPr>
          <p:nvPr/>
        </p:nvCxnSpPr>
        <p:spPr>
          <a:xfrm flipV="1">
            <a:off x="2821639" y="5288102"/>
            <a:ext cx="8042112" cy="29122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7BDE956-566A-DFD3-920E-EB8AF6E3E645}"/>
              </a:ext>
            </a:extLst>
          </p:cNvPr>
          <p:cNvCxnSpPr>
            <a:cxnSpLocks/>
            <a:stCxn id="53" idx="3"/>
            <a:endCxn id="60" idx="4"/>
          </p:cNvCxnSpPr>
          <p:nvPr/>
        </p:nvCxnSpPr>
        <p:spPr>
          <a:xfrm flipV="1">
            <a:off x="2821639" y="1879382"/>
            <a:ext cx="4645450" cy="36999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589EF6-05CE-1639-833A-7B54DCD56C52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826808" y="3574802"/>
            <a:ext cx="1570613" cy="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영업관리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4428A3C-62ED-D34A-E8B0-3B0B77FED8CB}"/>
              </a:ext>
            </a:extLst>
          </p:cNvPr>
          <p:cNvSpPr/>
          <p:nvPr/>
        </p:nvSpPr>
        <p:spPr>
          <a:xfrm>
            <a:off x="3585566" y="3214802"/>
            <a:ext cx="144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서점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B2FBD335-141F-DE00-3987-1A15C2CD4DBD}"/>
              </a:ext>
            </a:extLst>
          </p:cNvPr>
          <p:cNvSpPr/>
          <p:nvPr/>
        </p:nvSpPr>
        <p:spPr>
          <a:xfrm>
            <a:off x="5915555" y="3214802"/>
            <a:ext cx="1440000" cy="7200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거래</a:t>
            </a:r>
            <a:endParaRPr 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6C170A0A-46D2-07E6-971B-C6E3214433B2}"/>
              </a:ext>
            </a:extLst>
          </p:cNvPr>
          <p:cNvSpPr/>
          <p:nvPr/>
        </p:nvSpPr>
        <p:spPr>
          <a:xfrm>
            <a:off x="5915555" y="2198122"/>
            <a:ext cx="144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도서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5FD623-395D-414C-DD70-61FD12E1473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4018689" y="3934802"/>
            <a:ext cx="2616866" cy="131039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ABE8C6-3269-6575-9D55-EB71BC2AA422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5327122" y="3934802"/>
            <a:ext cx="1308433" cy="131039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97A35D-1472-0B3A-555F-54E8D9A26A87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6635555" y="3934802"/>
            <a:ext cx="0" cy="131039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C60201-DB7E-2D9A-2C99-09221D8B43C0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>
            <a:off x="6635555" y="3934802"/>
            <a:ext cx="1308433" cy="131039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1388E0-1612-A64D-4345-CE2F24B4E92A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5025566" y="3574802"/>
            <a:ext cx="889989" cy="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573EB9-7804-E24B-877E-2E3097B73F3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35555" y="2918122"/>
            <a:ext cx="0" cy="29668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9734F3-38D9-986A-79A8-6A31C5968D14}"/>
              </a:ext>
            </a:extLst>
          </p:cNvPr>
          <p:cNvCxnSpPr>
            <a:cxnSpLocks/>
            <a:stCxn id="42" idx="4"/>
            <a:endCxn id="30" idx="0"/>
          </p:cNvCxnSpPr>
          <p:nvPr/>
        </p:nvCxnSpPr>
        <p:spPr>
          <a:xfrm>
            <a:off x="5285766" y="1523106"/>
            <a:ext cx="1349789" cy="67501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C8F835-3052-E89B-32C3-F8B5EA9AA061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flipH="1">
            <a:off x="6635555" y="1523106"/>
            <a:ext cx="6439" cy="67501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A5BCC8D-7CF8-9F7C-EE8D-D7C5C21CEC4B}"/>
              </a:ext>
            </a:extLst>
          </p:cNvPr>
          <p:cNvCxnSpPr>
            <a:cxnSpLocks/>
            <a:stCxn id="44" idx="4"/>
            <a:endCxn id="30" idx="0"/>
          </p:cNvCxnSpPr>
          <p:nvPr/>
        </p:nvCxnSpPr>
        <p:spPr>
          <a:xfrm flipH="1">
            <a:off x="6635555" y="1523106"/>
            <a:ext cx="1362667" cy="67501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6747F6-A83A-8139-C62D-3B0AC91092A9}"/>
              </a:ext>
            </a:extLst>
          </p:cNvPr>
          <p:cNvCxnSpPr>
            <a:cxnSpLocks/>
            <a:stCxn id="45" idx="4"/>
            <a:endCxn id="30" idx="0"/>
          </p:cNvCxnSpPr>
          <p:nvPr/>
        </p:nvCxnSpPr>
        <p:spPr>
          <a:xfrm flipH="1">
            <a:off x="6635555" y="1523106"/>
            <a:ext cx="2718895" cy="67501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FD0F63-67D7-F1DF-577B-00B6D7D0DEBA}"/>
              </a:ext>
            </a:extLst>
          </p:cNvPr>
          <p:cNvGrpSpPr/>
          <p:nvPr/>
        </p:nvGrpSpPr>
        <p:grpSpPr>
          <a:xfrm>
            <a:off x="3388689" y="5245198"/>
            <a:ext cx="6493732" cy="540000"/>
            <a:chOff x="3388689" y="5245198"/>
            <a:chExt cx="6493732" cy="540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81D150C-114B-8024-A3C3-01AE1E44A8EF}"/>
                </a:ext>
              </a:extLst>
            </p:cNvPr>
            <p:cNvSpPr/>
            <p:nvPr/>
          </p:nvSpPr>
          <p:spPr>
            <a:xfrm>
              <a:off x="3388689" y="5245198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u="sng">
                  <a:solidFill>
                    <a:srgbClr val="000000"/>
                  </a:solidFill>
                </a:rPr>
                <a:t>관리번호</a:t>
              </a:r>
              <a:endParaRPr lang="ko-KR" altLang="en-US" sz="1600" b="1" u="sng" dirty="0">
                <a:solidFill>
                  <a:srgbClr val="000000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631F722-E7C6-6DF7-5B5B-FC5C5F947B08}"/>
                </a:ext>
              </a:extLst>
            </p:cNvPr>
            <p:cNvSpPr/>
            <p:nvPr/>
          </p:nvSpPr>
          <p:spPr>
            <a:xfrm>
              <a:off x="4697122" y="5245198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주문수량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401CE43-B738-7138-172C-9EEB824AF1FD}"/>
                </a:ext>
              </a:extLst>
            </p:cNvPr>
            <p:cNvSpPr/>
            <p:nvPr/>
          </p:nvSpPr>
          <p:spPr>
            <a:xfrm>
              <a:off x="6005555" y="5245198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상태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7EF3B43-0D0E-EDFC-C391-19BBE2BB8C66}"/>
                </a:ext>
              </a:extLst>
            </p:cNvPr>
            <p:cNvSpPr/>
            <p:nvPr/>
          </p:nvSpPr>
          <p:spPr>
            <a:xfrm>
              <a:off x="7313988" y="5245198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주문일시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152EDD5-4A95-60B5-9A50-60E89D512040}"/>
                </a:ext>
              </a:extLst>
            </p:cNvPr>
            <p:cNvSpPr/>
            <p:nvPr/>
          </p:nvSpPr>
          <p:spPr>
            <a:xfrm>
              <a:off x="8622421" y="5245198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수금액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D64489-20B2-B432-D265-B8728DF75665}"/>
              </a:ext>
            </a:extLst>
          </p:cNvPr>
          <p:cNvCxnSpPr>
            <a:cxnSpLocks/>
            <a:stCxn id="31" idx="2"/>
            <a:endCxn id="94" idx="0"/>
          </p:cNvCxnSpPr>
          <p:nvPr/>
        </p:nvCxnSpPr>
        <p:spPr>
          <a:xfrm>
            <a:off x="6635555" y="3934802"/>
            <a:ext cx="2616866" cy="131039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사각형: 둥근 모서리 1">
            <a:extLst>
              <a:ext uri="{FF2B5EF4-FFF2-40B4-BE49-F238E27FC236}">
                <a16:creationId xmlns:a16="http://schemas.microsoft.com/office/drawing/2014/main" id="{99A10E84-C0E0-FC31-BE2E-D39785639CC3}"/>
              </a:ext>
            </a:extLst>
          </p:cNvPr>
          <p:cNvSpPr/>
          <p:nvPr/>
        </p:nvSpPr>
        <p:spPr>
          <a:xfrm>
            <a:off x="8397421" y="3214802"/>
            <a:ext cx="144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출판사직원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A0392A-353A-E26E-80CC-82AF3DF68E7C}"/>
              </a:ext>
            </a:extLst>
          </p:cNvPr>
          <p:cNvGrpSpPr/>
          <p:nvPr/>
        </p:nvGrpSpPr>
        <p:grpSpPr>
          <a:xfrm>
            <a:off x="3299538" y="983106"/>
            <a:ext cx="6684912" cy="540000"/>
            <a:chOff x="3299538" y="983106"/>
            <a:chExt cx="6684912" cy="54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40B1A6A-B754-BD6E-AA5A-44DA742D39A2}"/>
                </a:ext>
              </a:extLst>
            </p:cNvPr>
            <p:cNvSpPr/>
            <p:nvPr/>
          </p:nvSpPr>
          <p:spPr>
            <a:xfrm>
              <a:off x="4655766" y="983106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도서명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E0B1500-92E5-4934-2B1E-8F00F5AE59DF}"/>
                </a:ext>
              </a:extLst>
            </p:cNvPr>
            <p:cNvSpPr/>
            <p:nvPr/>
          </p:nvSpPr>
          <p:spPr>
            <a:xfrm>
              <a:off x="6011994" y="983106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저자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3BA5CF1-7B88-F2B4-6AAC-EF97E1CA96BB}"/>
                </a:ext>
              </a:extLst>
            </p:cNvPr>
            <p:cNvSpPr/>
            <p:nvPr/>
          </p:nvSpPr>
          <p:spPr>
            <a:xfrm>
              <a:off x="7368222" y="983106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정가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C76D24D-BF45-FEDC-947A-67D7A1C35110}"/>
                </a:ext>
              </a:extLst>
            </p:cNvPr>
            <p:cNvSpPr/>
            <p:nvPr/>
          </p:nvSpPr>
          <p:spPr>
            <a:xfrm>
              <a:off x="8724450" y="983106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000000"/>
                  </a:solidFill>
                </a:rPr>
                <a:t>재고량</a:t>
              </a:r>
              <a:endParaRPr lang="ko-KR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D9D671D-962B-3B36-0E8D-21E9FFF81A5F}"/>
                </a:ext>
              </a:extLst>
            </p:cNvPr>
            <p:cNvSpPr/>
            <p:nvPr/>
          </p:nvSpPr>
          <p:spPr>
            <a:xfrm>
              <a:off x="3299538" y="983106"/>
              <a:ext cx="126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u="sng">
                  <a:solidFill>
                    <a:srgbClr val="000000"/>
                  </a:solidFill>
                </a:rPr>
                <a:t>도서코드</a:t>
              </a:r>
              <a:endParaRPr lang="ko-KR" altLang="en-US" sz="1600" b="1" u="sng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B360B6-8D64-197C-7FBE-8D74E8342CC7}"/>
              </a:ext>
            </a:extLst>
          </p:cNvPr>
          <p:cNvCxnSpPr>
            <a:cxnSpLocks/>
            <a:stCxn id="151" idx="4"/>
            <a:endCxn id="30" idx="0"/>
          </p:cNvCxnSpPr>
          <p:nvPr/>
        </p:nvCxnSpPr>
        <p:spPr>
          <a:xfrm>
            <a:off x="3929538" y="1523106"/>
            <a:ext cx="2706017" cy="67501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A47FD61-26E2-4E84-9B3A-214871776479}"/>
              </a:ext>
            </a:extLst>
          </p:cNvPr>
          <p:cNvSpPr/>
          <p:nvPr/>
        </p:nvSpPr>
        <p:spPr>
          <a:xfrm>
            <a:off x="1804633" y="2865826"/>
            <a:ext cx="126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u="sng">
                <a:solidFill>
                  <a:srgbClr val="000000"/>
                </a:solidFill>
              </a:rPr>
              <a:t>거래처</a:t>
            </a:r>
            <a:endParaRPr lang="en-US" altLang="ko-KR" sz="1600" b="1" u="sng">
              <a:solidFill>
                <a:srgbClr val="000000"/>
              </a:solidFill>
            </a:endParaRPr>
          </a:p>
          <a:p>
            <a:pPr algn="ctr"/>
            <a:r>
              <a:rPr lang="ko-KR" altLang="en-US" sz="1600" b="1" u="sng">
                <a:solidFill>
                  <a:srgbClr val="000000"/>
                </a:solidFill>
              </a:rPr>
              <a:t>코드</a:t>
            </a:r>
            <a:endParaRPr lang="ko-KR" altLang="en-US" sz="1600" b="1" u="sng" dirty="0">
              <a:solidFill>
                <a:srgbClr val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91A7B8-7FFD-4A14-8EB1-ACA7D27E379F}"/>
              </a:ext>
            </a:extLst>
          </p:cNvPr>
          <p:cNvSpPr/>
          <p:nvPr/>
        </p:nvSpPr>
        <p:spPr>
          <a:xfrm>
            <a:off x="1804633" y="3664802"/>
            <a:ext cx="126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000000"/>
                </a:solidFill>
              </a:rPr>
              <a:t>서점명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B4712D-4DE6-0A5A-F7C4-81F4056E3C9C}"/>
              </a:ext>
            </a:extLst>
          </p:cNvPr>
          <p:cNvCxnSpPr>
            <a:cxnSpLocks/>
            <a:stCxn id="161" idx="6"/>
            <a:endCxn id="32" idx="1"/>
          </p:cNvCxnSpPr>
          <p:nvPr/>
        </p:nvCxnSpPr>
        <p:spPr>
          <a:xfrm>
            <a:off x="3064633" y="3135826"/>
            <a:ext cx="520933" cy="43897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C0B353-7FD3-3A27-4A38-EA7C767AE943}"/>
              </a:ext>
            </a:extLst>
          </p:cNvPr>
          <p:cNvCxnSpPr>
            <a:cxnSpLocks/>
            <a:stCxn id="32" idx="1"/>
            <a:endCxn id="162" idx="6"/>
          </p:cNvCxnSpPr>
          <p:nvPr/>
        </p:nvCxnSpPr>
        <p:spPr>
          <a:xfrm flipH="1">
            <a:off x="3064633" y="3574802"/>
            <a:ext cx="520933" cy="3600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5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15155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영업관리 - 거래처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41E2D5-5C54-D15B-D2C6-A188B5FE304C}"/>
              </a:ext>
            </a:extLst>
          </p:cNvPr>
          <p:cNvSpPr/>
          <p:nvPr/>
        </p:nvSpPr>
        <p:spPr>
          <a:xfrm>
            <a:off x="5185329" y="3154251"/>
            <a:ext cx="1656522" cy="6559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거래처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2A50E1D-CD6A-5521-0C06-03BEB6FBC3F0}"/>
              </a:ext>
            </a:extLst>
          </p:cNvPr>
          <p:cNvCxnSpPr>
            <a:cxnSpLocks/>
            <a:stCxn id="68" idx="4"/>
            <a:endCxn id="2" idx="0"/>
          </p:cNvCxnSpPr>
          <p:nvPr/>
        </p:nvCxnSpPr>
        <p:spPr>
          <a:xfrm>
            <a:off x="3338919" y="2323990"/>
            <a:ext cx="2674671" cy="8302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8D59EC-B529-4689-3BB3-FD71FA601137}"/>
              </a:ext>
            </a:extLst>
          </p:cNvPr>
          <p:cNvCxnSpPr>
            <a:cxnSpLocks/>
            <a:stCxn id="71" idx="4"/>
            <a:endCxn id="2" idx="0"/>
          </p:cNvCxnSpPr>
          <p:nvPr/>
        </p:nvCxnSpPr>
        <p:spPr>
          <a:xfrm>
            <a:off x="5122033" y="2323990"/>
            <a:ext cx="891557" cy="8302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003530-4244-F52F-73A7-A6E46878A9E3}"/>
              </a:ext>
            </a:extLst>
          </p:cNvPr>
          <p:cNvCxnSpPr>
            <a:cxnSpLocks/>
            <a:stCxn id="75" idx="4"/>
            <a:endCxn id="2" idx="0"/>
          </p:cNvCxnSpPr>
          <p:nvPr/>
        </p:nvCxnSpPr>
        <p:spPr>
          <a:xfrm flipH="1">
            <a:off x="6013590" y="2323990"/>
            <a:ext cx="891557" cy="8302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22CE855-4E79-E9BE-A9E1-F82CE09B7629}"/>
              </a:ext>
            </a:extLst>
          </p:cNvPr>
          <p:cNvCxnSpPr>
            <a:cxnSpLocks/>
            <a:stCxn id="29" idx="0"/>
            <a:endCxn id="2" idx="2"/>
          </p:cNvCxnSpPr>
          <p:nvPr/>
        </p:nvCxnSpPr>
        <p:spPr>
          <a:xfrm flipV="1">
            <a:off x="4511261" y="3810234"/>
            <a:ext cx="1502329" cy="10352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E063C8-05AE-01C0-FB7E-57D114DF7007}"/>
              </a:ext>
            </a:extLst>
          </p:cNvPr>
          <p:cNvGrpSpPr/>
          <p:nvPr/>
        </p:nvGrpSpPr>
        <p:grpSpPr>
          <a:xfrm>
            <a:off x="2708919" y="1785970"/>
            <a:ext cx="6609343" cy="538020"/>
            <a:chOff x="2708919" y="1785970"/>
            <a:chExt cx="6609343" cy="53802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F266BDE-8121-721C-D10A-C7E99D493B5B}"/>
                </a:ext>
              </a:extLst>
            </p:cNvPr>
            <p:cNvSpPr/>
            <p:nvPr/>
          </p:nvSpPr>
          <p:spPr>
            <a:xfrm>
              <a:off x="2708919" y="1785970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u="sng">
                  <a:solidFill>
                    <a:schemeClr val="tx1"/>
                  </a:solidFill>
                </a:rPr>
                <a:t>거래처</a:t>
              </a:r>
              <a:endParaRPr lang="en-US" altLang="ko-KR" sz="1600" b="1" u="sng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u="sng">
                  <a:solidFill>
                    <a:schemeClr val="tx1"/>
                  </a:solidFill>
                </a:rPr>
                <a:t>코드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289C879-2CB1-D63A-E7A3-53260F7B7C86}"/>
                </a:ext>
              </a:extLst>
            </p:cNvPr>
            <p:cNvSpPr/>
            <p:nvPr/>
          </p:nvSpPr>
          <p:spPr>
            <a:xfrm>
              <a:off x="4492033" y="1785970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거래처명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F6B5202-B7C7-9A76-DCE0-51403EB4DDAB}"/>
                </a:ext>
              </a:extLst>
            </p:cNvPr>
            <p:cNvSpPr/>
            <p:nvPr/>
          </p:nvSpPr>
          <p:spPr>
            <a:xfrm>
              <a:off x="6275147" y="1785970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93C1359-D15D-D271-2D59-8299814C4B0E}"/>
                </a:ext>
              </a:extLst>
            </p:cNvPr>
            <p:cNvSpPr/>
            <p:nvPr/>
          </p:nvSpPr>
          <p:spPr>
            <a:xfrm>
              <a:off x="8058262" y="1785970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사업자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등록번호</a:t>
              </a: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013200C-9622-6970-67E6-0768B20CCC5C}"/>
              </a:ext>
            </a:extLst>
          </p:cNvPr>
          <p:cNvCxnSpPr>
            <a:cxnSpLocks/>
            <a:stCxn id="28" idx="4"/>
            <a:endCxn id="2" idx="0"/>
          </p:cNvCxnSpPr>
          <p:nvPr/>
        </p:nvCxnSpPr>
        <p:spPr>
          <a:xfrm flipH="1">
            <a:off x="6013590" y="2323990"/>
            <a:ext cx="2674672" cy="8302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4990E4-2645-C7ED-D0D1-DBC9DCC8FFCD}"/>
              </a:ext>
            </a:extLst>
          </p:cNvPr>
          <p:cNvCxnSpPr>
            <a:cxnSpLocks/>
            <a:stCxn id="83" idx="0"/>
            <a:endCxn id="2" idx="2"/>
          </p:cNvCxnSpPr>
          <p:nvPr/>
        </p:nvCxnSpPr>
        <p:spPr>
          <a:xfrm flipH="1" flipV="1">
            <a:off x="6013590" y="3810234"/>
            <a:ext cx="1" cy="10352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234041C-36FB-D2EE-9EE6-B986AB3FDECF}"/>
              </a:ext>
            </a:extLst>
          </p:cNvPr>
          <p:cNvCxnSpPr>
            <a:cxnSpLocks/>
            <a:stCxn id="42" idx="0"/>
            <a:endCxn id="2" idx="2"/>
          </p:cNvCxnSpPr>
          <p:nvPr/>
        </p:nvCxnSpPr>
        <p:spPr>
          <a:xfrm flipH="1" flipV="1">
            <a:off x="6013590" y="3810234"/>
            <a:ext cx="1502331" cy="10352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7B1E488-086C-3CD8-C4F5-9BC054A9B9F6}"/>
              </a:ext>
            </a:extLst>
          </p:cNvPr>
          <p:cNvCxnSpPr>
            <a:cxnSpLocks/>
            <a:stCxn id="43" idx="0"/>
            <a:endCxn id="2" idx="2"/>
          </p:cNvCxnSpPr>
          <p:nvPr/>
        </p:nvCxnSpPr>
        <p:spPr>
          <a:xfrm flipH="1" flipV="1">
            <a:off x="6013590" y="3810234"/>
            <a:ext cx="3004660" cy="10352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CD9DF1F-5531-EA82-B054-3A61297600A6}"/>
              </a:ext>
            </a:extLst>
          </p:cNvPr>
          <p:cNvGrpSpPr/>
          <p:nvPr/>
        </p:nvGrpSpPr>
        <p:grpSpPr>
          <a:xfrm>
            <a:off x="2378931" y="4845525"/>
            <a:ext cx="7269319" cy="538020"/>
            <a:chOff x="2378931" y="4845525"/>
            <a:chExt cx="7269319" cy="53802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2B5563C-2C0B-9EB4-0DA2-F52B1706F2B9}"/>
                </a:ext>
              </a:extLst>
            </p:cNvPr>
            <p:cNvSpPr/>
            <p:nvPr/>
          </p:nvSpPr>
          <p:spPr>
            <a:xfrm>
              <a:off x="5383591" y="4845525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담당자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연락처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AAA28CF-BA38-C41A-EBFC-D79B6E3D2F7A}"/>
                </a:ext>
              </a:extLst>
            </p:cNvPr>
            <p:cNvSpPr/>
            <p:nvPr/>
          </p:nvSpPr>
          <p:spPr>
            <a:xfrm>
              <a:off x="3881261" y="4845525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담당자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50F4C9-17EC-B1A2-B503-45E95EE46C01}"/>
                </a:ext>
              </a:extLst>
            </p:cNvPr>
            <p:cNvSpPr/>
            <p:nvPr/>
          </p:nvSpPr>
          <p:spPr>
            <a:xfrm>
              <a:off x="6885921" y="4845525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거래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시작일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5AD79E6-44DA-BDB6-F245-AA5C7E223C18}"/>
                </a:ext>
              </a:extLst>
            </p:cNvPr>
            <p:cNvSpPr/>
            <p:nvPr/>
          </p:nvSpPr>
          <p:spPr>
            <a:xfrm>
              <a:off x="8388250" y="4845525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거래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종료일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496954-4A02-7B23-A49A-D754D19B27CE}"/>
                </a:ext>
              </a:extLst>
            </p:cNvPr>
            <p:cNvSpPr/>
            <p:nvPr/>
          </p:nvSpPr>
          <p:spPr>
            <a:xfrm>
              <a:off x="2378931" y="4845525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거래처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구분</a:t>
              </a: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EDB97B4-F9F9-F25B-4F2A-A2C3E3B16307}"/>
              </a:ext>
            </a:extLst>
          </p:cNvPr>
          <p:cNvCxnSpPr>
            <a:cxnSpLocks/>
            <a:stCxn id="99" idx="0"/>
            <a:endCxn id="2" idx="2"/>
          </p:cNvCxnSpPr>
          <p:nvPr/>
        </p:nvCxnSpPr>
        <p:spPr>
          <a:xfrm flipV="1">
            <a:off x="3008931" y="3810234"/>
            <a:ext cx="3004659" cy="10352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AF979B-CCAC-C4E4-B596-EBFC364CED36}"/>
              </a:ext>
            </a:extLst>
          </p:cNvPr>
          <p:cNvSpPr/>
          <p:nvPr/>
        </p:nvSpPr>
        <p:spPr>
          <a:xfrm>
            <a:off x="0" y="0"/>
            <a:ext cx="61058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926433-059F-3748-DCA9-B9834E21E015}"/>
              </a:ext>
            </a:extLst>
          </p:cNvPr>
          <p:cNvSpPr/>
          <p:nvPr/>
        </p:nvSpPr>
        <p:spPr>
          <a:xfrm>
            <a:off x="6700568" y="397996"/>
            <a:ext cx="8201109" cy="82011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1450406" y="591597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 of Contents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605339" y="345376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37426-1FFA-73F3-37EF-BA3DF4A4AF9B}"/>
              </a:ext>
            </a:extLst>
          </p:cNvPr>
          <p:cNvSpPr txBox="1"/>
          <p:nvPr/>
        </p:nvSpPr>
        <p:spPr>
          <a:xfrm>
            <a:off x="1483862" y="155277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409A0-CAB9-1538-6BFC-9C5ECA977CD4}"/>
              </a:ext>
            </a:extLst>
          </p:cNvPr>
          <p:cNvSpPr txBox="1"/>
          <p:nvPr/>
        </p:nvSpPr>
        <p:spPr>
          <a:xfrm>
            <a:off x="2534949" y="1552776"/>
            <a:ext cx="167706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개념적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5E06A-49F8-25EA-9755-76E7503A69A7}"/>
              </a:ext>
            </a:extLst>
          </p:cNvPr>
          <p:cNvSpPr txBox="1"/>
          <p:nvPr/>
        </p:nvSpPr>
        <p:spPr>
          <a:xfrm>
            <a:off x="1483862" y="2476654"/>
            <a:ext cx="70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82CA3-9229-2C51-B720-57EFD33DA220}"/>
              </a:ext>
            </a:extLst>
          </p:cNvPr>
          <p:cNvSpPr txBox="1"/>
          <p:nvPr/>
        </p:nvSpPr>
        <p:spPr>
          <a:xfrm>
            <a:off x="2534949" y="2476653"/>
            <a:ext cx="167706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논리적 설계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58885E-A15A-3326-5A2F-6089A82D9D02}"/>
              </a:ext>
            </a:extLst>
          </p:cNvPr>
          <p:cNvSpPr txBox="1"/>
          <p:nvPr/>
        </p:nvSpPr>
        <p:spPr>
          <a:xfrm>
            <a:off x="1483862" y="3400531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E1FB0-58CF-08F0-C7D5-0442918641CA}"/>
              </a:ext>
            </a:extLst>
          </p:cNvPr>
          <p:cNvSpPr txBox="1"/>
          <p:nvPr/>
        </p:nvSpPr>
        <p:spPr>
          <a:xfrm>
            <a:off x="2534949" y="3400530"/>
            <a:ext cx="167706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물리적 설계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5419A-968B-E0DF-564E-3E6FA36A546A}"/>
              </a:ext>
            </a:extLst>
          </p:cNvPr>
          <p:cNvSpPr txBox="1"/>
          <p:nvPr/>
        </p:nvSpPr>
        <p:spPr>
          <a:xfrm>
            <a:off x="1483862" y="4324408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42E88-EA65-FAF3-6D99-BEB714D71EE1}"/>
              </a:ext>
            </a:extLst>
          </p:cNvPr>
          <p:cNvSpPr txBox="1"/>
          <p:nvPr/>
        </p:nvSpPr>
        <p:spPr>
          <a:xfrm>
            <a:off x="2534949" y="4324407"/>
            <a:ext cx="196560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기술서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68AA734-199E-C0CC-FF53-A42989ABA0A3}"/>
              </a:ext>
            </a:extLst>
          </p:cNvPr>
          <p:cNvGrpSpPr/>
          <p:nvPr/>
        </p:nvGrpSpPr>
        <p:grpSpPr>
          <a:xfrm>
            <a:off x="9040920" y="2960149"/>
            <a:ext cx="2186179" cy="2703620"/>
            <a:chOff x="8507289" y="2647567"/>
            <a:chExt cx="2808404" cy="3414618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4609B52-9553-A5AF-5C26-3ACB340ADEEB}"/>
                </a:ext>
              </a:extLst>
            </p:cNvPr>
            <p:cNvSpPr/>
            <p:nvPr/>
          </p:nvSpPr>
          <p:spPr>
            <a:xfrm rot="16200013">
              <a:off x="9261084" y="3034773"/>
              <a:ext cx="1068219" cy="1068200"/>
            </a:xfrm>
            <a:custGeom>
              <a:avLst/>
              <a:gdLst>
                <a:gd name="connsiteX0" fmla="*/ 0 w 1068219"/>
                <a:gd name="connsiteY0" fmla="*/ 0 h 1068200"/>
                <a:gd name="connsiteX1" fmla="*/ 1068219 w 1068219"/>
                <a:gd name="connsiteY1" fmla="*/ 0 h 1068200"/>
                <a:gd name="connsiteX2" fmla="*/ 1068219 w 1068219"/>
                <a:gd name="connsiteY2" fmla="*/ 1068200 h 1068200"/>
                <a:gd name="connsiteX3" fmla="*/ 0 w 1068219"/>
                <a:gd name="connsiteY3" fmla="*/ 1068200 h 106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8219" h="1068200">
                  <a:moveTo>
                    <a:pt x="0" y="0"/>
                  </a:moveTo>
                  <a:lnTo>
                    <a:pt x="1068219" y="0"/>
                  </a:lnTo>
                  <a:lnTo>
                    <a:pt x="1068219" y="1068200"/>
                  </a:lnTo>
                  <a:lnTo>
                    <a:pt x="0" y="10682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1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2EABF109-3607-FA20-2FF4-B007F6B8F4FE}"/>
                </a:ext>
              </a:extLst>
            </p:cNvPr>
            <p:cNvGrpSpPr/>
            <p:nvPr/>
          </p:nvGrpSpPr>
          <p:grpSpPr>
            <a:xfrm>
              <a:off x="8884805" y="2647567"/>
              <a:ext cx="1074162" cy="1068219"/>
              <a:chOff x="8884805" y="2647567"/>
              <a:chExt cx="1074162" cy="1068219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A09C2E71-2BF7-8C6D-7F89-D95A24AA585D}"/>
                  </a:ext>
                </a:extLst>
              </p:cNvPr>
              <p:cNvSpPr/>
              <p:nvPr/>
            </p:nvSpPr>
            <p:spPr>
              <a:xfrm>
                <a:off x="8884805" y="2647567"/>
                <a:ext cx="1074162" cy="1068219"/>
              </a:xfrm>
              <a:custGeom>
                <a:avLst/>
                <a:gdLst>
                  <a:gd name="connsiteX0" fmla="*/ 1074163 w 1074162"/>
                  <a:gd name="connsiteY0" fmla="*/ 1068219 h 1068219"/>
                  <a:gd name="connsiteX1" fmla="*/ 166173 w 1074162"/>
                  <a:gd name="connsiteY1" fmla="*/ 1038549 h 1068219"/>
                  <a:gd name="connsiteX2" fmla="*/ 0 w 1074162"/>
                  <a:gd name="connsiteY2" fmla="*/ 468830 h 1068219"/>
                  <a:gd name="connsiteX3" fmla="*/ 5944 w 1074162"/>
                  <a:gd name="connsiteY3" fmla="*/ 0 h 1068219"/>
                  <a:gd name="connsiteX4" fmla="*/ 1074163 w 1074162"/>
                  <a:gd name="connsiteY4" fmla="*/ 0 h 10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162" h="1068219">
                    <a:moveTo>
                      <a:pt x="1074163" y="1068219"/>
                    </a:moveTo>
                    <a:lnTo>
                      <a:pt x="166173" y="1038549"/>
                    </a:lnTo>
                    <a:lnTo>
                      <a:pt x="0" y="468830"/>
                    </a:lnTo>
                    <a:lnTo>
                      <a:pt x="5944" y="0"/>
                    </a:lnTo>
                    <a:lnTo>
                      <a:pt x="107416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6BC2802-0DCF-19D2-BA1E-C3757D9236DA}"/>
                  </a:ext>
                </a:extLst>
              </p:cNvPr>
              <p:cNvSpPr/>
              <p:nvPr/>
            </p:nvSpPr>
            <p:spPr>
              <a:xfrm>
                <a:off x="8884899" y="3116580"/>
                <a:ext cx="367685" cy="569456"/>
              </a:xfrm>
              <a:custGeom>
                <a:avLst/>
                <a:gdLst>
                  <a:gd name="connsiteX0" fmla="*/ 182 w 367685"/>
                  <a:gd name="connsiteY0" fmla="*/ 93 h 569456"/>
                  <a:gd name="connsiteX1" fmla="*/ 367685 w 367685"/>
                  <a:gd name="connsiteY1" fmla="*/ 379616 h 569456"/>
                  <a:gd name="connsiteX2" fmla="*/ 166193 w 367685"/>
                  <a:gd name="connsiteY2" fmla="*/ 569431 h 569456"/>
                  <a:gd name="connsiteX3" fmla="*/ 166041 w 367685"/>
                  <a:gd name="connsiteY3" fmla="*/ 569392 h 569456"/>
                  <a:gd name="connsiteX4" fmla="*/ 20 w 367685"/>
                  <a:gd name="connsiteY4" fmla="*/ 188 h 569456"/>
                  <a:gd name="connsiteX5" fmla="*/ 182 w 367685"/>
                  <a:gd name="connsiteY5" fmla="*/ 93 h 56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685" h="569456">
                    <a:moveTo>
                      <a:pt x="182" y="93"/>
                    </a:moveTo>
                    <a:lnTo>
                      <a:pt x="367685" y="379616"/>
                    </a:lnTo>
                    <a:lnTo>
                      <a:pt x="166193" y="569431"/>
                    </a:lnTo>
                    <a:cubicBezTo>
                      <a:pt x="166146" y="569478"/>
                      <a:pt x="166060" y="569459"/>
                      <a:pt x="166041" y="569392"/>
                    </a:cubicBezTo>
                    <a:lnTo>
                      <a:pt x="20" y="188"/>
                    </a:lnTo>
                    <a:cubicBezTo>
                      <a:pt x="-37" y="-22"/>
                      <a:pt x="30" y="-60"/>
                      <a:pt x="182" y="93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A6766743-8CBC-8FFC-BF3F-7619598F4F23}"/>
                </a:ext>
              </a:extLst>
            </p:cNvPr>
            <p:cNvGrpSpPr/>
            <p:nvPr/>
          </p:nvGrpSpPr>
          <p:grpSpPr>
            <a:xfrm>
              <a:off x="9526047" y="3499997"/>
              <a:ext cx="313220" cy="313210"/>
              <a:chOff x="9526047" y="3499997"/>
              <a:chExt cx="313220" cy="313210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A391E288-FB6F-11B7-B2F8-8ABB33C1A7CF}"/>
                  </a:ext>
                </a:extLst>
              </p:cNvPr>
              <p:cNvSpPr/>
              <p:nvPr/>
            </p:nvSpPr>
            <p:spPr>
              <a:xfrm>
                <a:off x="9547272" y="3520849"/>
                <a:ext cx="291995" cy="292358"/>
              </a:xfrm>
              <a:custGeom>
                <a:avLst/>
                <a:gdLst>
                  <a:gd name="connsiteX0" fmla="*/ 19637 w 291995"/>
                  <a:gd name="connsiteY0" fmla="*/ 292359 h 292358"/>
                  <a:gd name="connsiteX1" fmla="*/ 196669 w 291995"/>
                  <a:gd name="connsiteY1" fmla="*/ 292359 h 292358"/>
                  <a:gd name="connsiteX2" fmla="*/ 291995 w 291995"/>
                  <a:gd name="connsiteY2" fmla="*/ 197033 h 292358"/>
                  <a:gd name="connsiteX3" fmla="*/ 291995 w 291995"/>
                  <a:gd name="connsiteY3" fmla="*/ 20001 h 292358"/>
                  <a:gd name="connsiteX4" fmla="*/ 260153 w 291995"/>
                  <a:gd name="connsiteY4" fmla="*/ 160 h 292358"/>
                  <a:gd name="connsiteX5" fmla="*/ 120 w 291995"/>
                  <a:gd name="connsiteY5" fmla="*/ 257335 h 292358"/>
                  <a:gd name="connsiteX6" fmla="*/ 19637 w 291995"/>
                  <a:gd name="connsiteY6" fmla="*/ 292359 h 292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995" h="292358">
                    <a:moveTo>
                      <a:pt x="19637" y="292359"/>
                    </a:moveTo>
                    <a:lnTo>
                      <a:pt x="196669" y="292359"/>
                    </a:lnTo>
                    <a:cubicBezTo>
                      <a:pt x="196669" y="239714"/>
                      <a:pt x="239350" y="197033"/>
                      <a:pt x="291995" y="197033"/>
                    </a:cubicBezTo>
                    <a:lnTo>
                      <a:pt x="291995" y="20001"/>
                    </a:lnTo>
                    <a:cubicBezTo>
                      <a:pt x="284442" y="9209"/>
                      <a:pt x="272307" y="-1440"/>
                      <a:pt x="260153" y="160"/>
                    </a:cubicBezTo>
                    <a:cubicBezTo>
                      <a:pt x="122517" y="18258"/>
                      <a:pt x="15360" y="127795"/>
                      <a:pt x="120" y="257335"/>
                    </a:cubicBezTo>
                    <a:cubicBezTo>
                      <a:pt x="-1146" y="268042"/>
                      <a:pt x="7731" y="282100"/>
                      <a:pt x="19637" y="2923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45D64ACE-A6DF-4BF7-F41E-4E6029413BBA}"/>
                  </a:ext>
                </a:extLst>
              </p:cNvPr>
              <p:cNvSpPr/>
              <p:nvPr/>
            </p:nvSpPr>
            <p:spPr>
              <a:xfrm>
                <a:off x="9526047" y="3499997"/>
                <a:ext cx="313210" cy="313210"/>
              </a:xfrm>
              <a:custGeom>
                <a:avLst/>
                <a:gdLst>
                  <a:gd name="connsiteX0" fmla="*/ 313211 w 313210"/>
                  <a:gd name="connsiteY0" fmla="*/ 40853 h 313210"/>
                  <a:gd name="connsiteX1" fmla="*/ 313211 w 313210"/>
                  <a:gd name="connsiteY1" fmla="*/ 0 h 313210"/>
                  <a:gd name="connsiteX2" fmla="*/ 0 w 313210"/>
                  <a:gd name="connsiteY2" fmla="*/ 313211 h 313210"/>
                  <a:gd name="connsiteX3" fmla="*/ 40853 w 313210"/>
                  <a:gd name="connsiteY3" fmla="*/ 313211 h 313210"/>
                  <a:gd name="connsiteX4" fmla="*/ 313211 w 313210"/>
                  <a:gd name="connsiteY4" fmla="*/ 40853 h 3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210" h="313210">
                    <a:moveTo>
                      <a:pt x="313211" y="40853"/>
                    </a:moveTo>
                    <a:lnTo>
                      <a:pt x="313211" y="0"/>
                    </a:lnTo>
                    <a:cubicBezTo>
                      <a:pt x="140237" y="0"/>
                      <a:pt x="0" y="140237"/>
                      <a:pt x="0" y="313211"/>
                    </a:cubicBezTo>
                    <a:lnTo>
                      <a:pt x="40853" y="313211"/>
                    </a:lnTo>
                    <a:cubicBezTo>
                      <a:pt x="40862" y="162792"/>
                      <a:pt x="162811" y="40853"/>
                      <a:pt x="313211" y="408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14E66CD7-3A71-E6D7-4C4C-31C1B8A79D95}"/>
                </a:ext>
              </a:extLst>
            </p:cNvPr>
            <p:cNvGrpSpPr/>
            <p:nvPr/>
          </p:nvGrpSpPr>
          <p:grpSpPr>
            <a:xfrm>
              <a:off x="8905132" y="4317899"/>
              <a:ext cx="442941" cy="245809"/>
              <a:chOff x="8905132" y="4317899"/>
              <a:chExt cx="442941" cy="245809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A8BD8DB-1212-E158-49CF-428C96FC4F7E}"/>
                  </a:ext>
                </a:extLst>
              </p:cNvPr>
              <p:cNvSpPr/>
              <p:nvPr/>
            </p:nvSpPr>
            <p:spPr>
              <a:xfrm>
                <a:off x="8933711" y="4317899"/>
                <a:ext cx="386242" cy="227169"/>
              </a:xfrm>
              <a:custGeom>
                <a:avLst/>
                <a:gdLst>
                  <a:gd name="connsiteX0" fmla="*/ 385473 w 386242"/>
                  <a:gd name="connsiteY0" fmla="*/ 125178 h 227169"/>
                  <a:gd name="connsiteX1" fmla="*/ 260295 w 386242"/>
                  <a:gd name="connsiteY1" fmla="*/ 0 h 227169"/>
                  <a:gd name="connsiteX2" fmla="*/ 125488 w 386242"/>
                  <a:gd name="connsiteY2" fmla="*/ 0 h 227169"/>
                  <a:gd name="connsiteX3" fmla="*/ 310 w 386242"/>
                  <a:gd name="connsiteY3" fmla="*/ 125178 h 227169"/>
                  <a:gd name="connsiteX4" fmla="*/ 9311 w 386242"/>
                  <a:gd name="connsiteY4" fmla="*/ 163220 h 227169"/>
                  <a:gd name="connsiteX5" fmla="*/ 378881 w 386242"/>
                  <a:gd name="connsiteY5" fmla="*/ 160363 h 227169"/>
                  <a:gd name="connsiteX6" fmla="*/ 385473 w 386242"/>
                  <a:gd name="connsiteY6" fmla="*/ 125178 h 22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242" h="227169">
                    <a:moveTo>
                      <a:pt x="385473" y="125178"/>
                    </a:moveTo>
                    <a:lnTo>
                      <a:pt x="260295" y="0"/>
                    </a:lnTo>
                    <a:cubicBezTo>
                      <a:pt x="223071" y="37224"/>
                      <a:pt x="162711" y="37224"/>
                      <a:pt x="125488" y="0"/>
                    </a:cubicBezTo>
                    <a:lnTo>
                      <a:pt x="310" y="125178"/>
                    </a:lnTo>
                    <a:cubicBezTo>
                      <a:pt x="-1166" y="139408"/>
                      <a:pt x="2758" y="157801"/>
                      <a:pt x="9311" y="163220"/>
                    </a:cubicBezTo>
                    <a:cubicBezTo>
                      <a:pt x="114086" y="249898"/>
                      <a:pt x="260295" y="247993"/>
                      <a:pt x="378881" y="160363"/>
                    </a:cubicBezTo>
                    <a:cubicBezTo>
                      <a:pt x="387968" y="153657"/>
                      <a:pt x="386501" y="137989"/>
                      <a:pt x="385473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D6D88DC7-3428-0D2F-281E-7756A7AA7102}"/>
                  </a:ext>
                </a:extLst>
              </p:cNvPr>
              <p:cNvSpPr/>
              <p:nvPr/>
            </p:nvSpPr>
            <p:spPr>
              <a:xfrm>
                <a:off x="8905132" y="4443086"/>
                <a:ext cx="442941" cy="120622"/>
              </a:xfrm>
              <a:custGeom>
                <a:avLst/>
                <a:gdLst>
                  <a:gd name="connsiteX0" fmla="*/ 28889 w 442941"/>
                  <a:gd name="connsiteY0" fmla="*/ 0 h 120622"/>
                  <a:gd name="connsiteX1" fmla="*/ 0 w 442941"/>
                  <a:gd name="connsiteY1" fmla="*/ 28889 h 120622"/>
                  <a:gd name="connsiteX2" fmla="*/ 442941 w 442941"/>
                  <a:gd name="connsiteY2" fmla="*/ 28889 h 120622"/>
                  <a:gd name="connsiteX3" fmla="*/ 414052 w 442941"/>
                  <a:gd name="connsiteY3" fmla="*/ 0 h 120622"/>
                  <a:gd name="connsiteX4" fmla="*/ 28889 w 442941"/>
                  <a:gd name="connsiteY4" fmla="*/ 0 h 1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941" h="120622">
                    <a:moveTo>
                      <a:pt x="28889" y="0"/>
                    </a:moveTo>
                    <a:lnTo>
                      <a:pt x="0" y="28889"/>
                    </a:lnTo>
                    <a:cubicBezTo>
                      <a:pt x="122311" y="151200"/>
                      <a:pt x="320631" y="151200"/>
                      <a:pt x="442941" y="28889"/>
                    </a:cubicBezTo>
                    <a:lnTo>
                      <a:pt x="414052" y="0"/>
                    </a:lnTo>
                    <a:cubicBezTo>
                      <a:pt x="307686" y="106356"/>
                      <a:pt x="135236" y="106347"/>
                      <a:pt x="288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044AA509-E888-1D06-87D3-F9881271B75C}"/>
                </a:ext>
              </a:extLst>
            </p:cNvPr>
            <p:cNvGrpSpPr/>
            <p:nvPr/>
          </p:nvGrpSpPr>
          <p:grpSpPr>
            <a:xfrm>
              <a:off x="10461393" y="2882377"/>
              <a:ext cx="442941" cy="245799"/>
              <a:chOff x="10461393" y="2882377"/>
              <a:chExt cx="442941" cy="245799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08B07137-6878-7243-3D2F-7069FCBBC3F2}"/>
                  </a:ext>
                </a:extLst>
              </p:cNvPr>
              <p:cNvSpPr/>
              <p:nvPr/>
            </p:nvSpPr>
            <p:spPr>
              <a:xfrm>
                <a:off x="10489022" y="2882377"/>
                <a:ext cx="386421" cy="226169"/>
              </a:xfrm>
              <a:custGeom>
                <a:avLst/>
                <a:gdLst>
                  <a:gd name="connsiteX0" fmla="*/ 386422 w 386421"/>
                  <a:gd name="connsiteY0" fmla="*/ 125178 h 226169"/>
                  <a:gd name="connsiteX1" fmla="*/ 261244 w 386421"/>
                  <a:gd name="connsiteY1" fmla="*/ 0 h 226169"/>
                  <a:gd name="connsiteX2" fmla="*/ 126437 w 386421"/>
                  <a:gd name="connsiteY2" fmla="*/ 0 h 226169"/>
                  <a:gd name="connsiteX3" fmla="*/ 1260 w 386421"/>
                  <a:gd name="connsiteY3" fmla="*/ 125178 h 226169"/>
                  <a:gd name="connsiteX4" fmla="*/ 7527 w 386421"/>
                  <a:gd name="connsiteY4" fmla="*/ 164287 h 226169"/>
                  <a:gd name="connsiteX5" fmla="*/ 370906 w 386421"/>
                  <a:gd name="connsiteY5" fmla="*/ 167145 h 226169"/>
                  <a:gd name="connsiteX6" fmla="*/ 386422 w 386421"/>
                  <a:gd name="connsiteY6" fmla="*/ 125178 h 22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421" h="226169">
                    <a:moveTo>
                      <a:pt x="386422" y="125178"/>
                    </a:moveTo>
                    <a:lnTo>
                      <a:pt x="261244" y="0"/>
                    </a:lnTo>
                    <a:cubicBezTo>
                      <a:pt x="224021" y="37224"/>
                      <a:pt x="163661" y="37224"/>
                      <a:pt x="126437" y="0"/>
                    </a:cubicBezTo>
                    <a:lnTo>
                      <a:pt x="1260" y="125178"/>
                    </a:lnTo>
                    <a:cubicBezTo>
                      <a:pt x="-569" y="140951"/>
                      <a:pt x="-1722" y="157153"/>
                      <a:pt x="7527" y="164287"/>
                    </a:cubicBezTo>
                    <a:cubicBezTo>
                      <a:pt x="107540" y="241440"/>
                      <a:pt x="260416" y="250965"/>
                      <a:pt x="370906" y="167145"/>
                    </a:cubicBezTo>
                    <a:cubicBezTo>
                      <a:pt x="380174" y="160115"/>
                      <a:pt x="384717" y="140951"/>
                      <a:pt x="386422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40473EE-1788-BCED-D4C0-54CADB9A00E5}"/>
                  </a:ext>
                </a:extLst>
              </p:cNvPr>
              <p:cNvSpPr/>
              <p:nvPr/>
            </p:nvSpPr>
            <p:spPr>
              <a:xfrm>
                <a:off x="10461393" y="3007554"/>
                <a:ext cx="442941" cy="120622"/>
              </a:xfrm>
              <a:custGeom>
                <a:avLst/>
                <a:gdLst>
                  <a:gd name="connsiteX0" fmla="*/ 28890 w 442941"/>
                  <a:gd name="connsiteY0" fmla="*/ 0 h 120622"/>
                  <a:gd name="connsiteX1" fmla="*/ 0 w 442941"/>
                  <a:gd name="connsiteY1" fmla="*/ 28889 h 120622"/>
                  <a:gd name="connsiteX2" fmla="*/ 442941 w 442941"/>
                  <a:gd name="connsiteY2" fmla="*/ 28889 h 120622"/>
                  <a:gd name="connsiteX3" fmla="*/ 414052 w 442941"/>
                  <a:gd name="connsiteY3" fmla="*/ 0 h 120622"/>
                  <a:gd name="connsiteX4" fmla="*/ 28890 w 442941"/>
                  <a:gd name="connsiteY4" fmla="*/ 0 h 1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941" h="120622">
                    <a:moveTo>
                      <a:pt x="28890" y="0"/>
                    </a:moveTo>
                    <a:lnTo>
                      <a:pt x="0" y="28889"/>
                    </a:lnTo>
                    <a:cubicBezTo>
                      <a:pt x="122311" y="151200"/>
                      <a:pt x="320631" y="151200"/>
                      <a:pt x="442941" y="28889"/>
                    </a:cubicBezTo>
                    <a:lnTo>
                      <a:pt x="414052" y="0"/>
                    </a:lnTo>
                    <a:cubicBezTo>
                      <a:pt x="307696" y="106356"/>
                      <a:pt x="135246" y="106356"/>
                      <a:pt x="2889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3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FBB93378-F4FA-146C-9839-3BE0A03E18AB}"/>
                </a:ext>
              </a:extLst>
            </p:cNvPr>
            <p:cNvGrpSpPr/>
            <p:nvPr/>
          </p:nvGrpSpPr>
          <p:grpSpPr>
            <a:xfrm>
              <a:off x="10143601" y="5547891"/>
              <a:ext cx="313220" cy="313210"/>
              <a:chOff x="10143601" y="5547891"/>
              <a:chExt cx="313220" cy="313210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5ABE089F-90AF-47F4-0461-37235D8F4D20}"/>
                  </a:ext>
                </a:extLst>
              </p:cNvPr>
              <p:cNvSpPr/>
              <p:nvPr/>
            </p:nvSpPr>
            <p:spPr>
              <a:xfrm>
                <a:off x="10166890" y="5569753"/>
                <a:ext cx="289930" cy="291348"/>
              </a:xfrm>
              <a:custGeom>
                <a:avLst/>
                <a:gdLst>
                  <a:gd name="connsiteX0" fmla="*/ 17573 w 289930"/>
                  <a:gd name="connsiteY0" fmla="*/ 291349 h 291348"/>
                  <a:gd name="connsiteX1" fmla="*/ 194605 w 289930"/>
                  <a:gd name="connsiteY1" fmla="*/ 291349 h 291348"/>
                  <a:gd name="connsiteX2" fmla="*/ 289931 w 289930"/>
                  <a:gd name="connsiteY2" fmla="*/ 196023 h 291348"/>
                  <a:gd name="connsiteX3" fmla="*/ 289931 w 289930"/>
                  <a:gd name="connsiteY3" fmla="*/ 18991 h 291348"/>
                  <a:gd name="connsiteX4" fmla="*/ 255850 w 289930"/>
                  <a:gd name="connsiteY4" fmla="*/ 84 h 291348"/>
                  <a:gd name="connsiteX5" fmla="*/ 104 w 289930"/>
                  <a:gd name="connsiteY5" fmla="*/ 251068 h 291348"/>
                  <a:gd name="connsiteX6" fmla="*/ 17573 w 289930"/>
                  <a:gd name="connsiteY6" fmla="*/ 291349 h 29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930" h="291348">
                    <a:moveTo>
                      <a:pt x="17573" y="291349"/>
                    </a:moveTo>
                    <a:lnTo>
                      <a:pt x="194605" y="291349"/>
                    </a:lnTo>
                    <a:cubicBezTo>
                      <a:pt x="194605" y="238704"/>
                      <a:pt x="237286" y="196023"/>
                      <a:pt x="289931" y="196023"/>
                    </a:cubicBezTo>
                    <a:lnTo>
                      <a:pt x="289931" y="18991"/>
                    </a:lnTo>
                    <a:cubicBezTo>
                      <a:pt x="284425" y="11038"/>
                      <a:pt x="266261" y="-1126"/>
                      <a:pt x="255850" y="84"/>
                    </a:cubicBezTo>
                    <a:cubicBezTo>
                      <a:pt x="130292" y="14648"/>
                      <a:pt x="15344" y="116765"/>
                      <a:pt x="104" y="251068"/>
                    </a:cubicBezTo>
                    <a:cubicBezTo>
                      <a:pt x="-1029" y="260983"/>
                      <a:pt x="7238" y="280595"/>
                      <a:pt x="17573" y="291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2C10B420-4B1B-8874-22D8-B8E7784FC288}"/>
                  </a:ext>
                </a:extLst>
              </p:cNvPr>
              <p:cNvSpPr/>
              <p:nvPr/>
            </p:nvSpPr>
            <p:spPr>
              <a:xfrm>
                <a:off x="10143601" y="5547891"/>
                <a:ext cx="313210" cy="313200"/>
              </a:xfrm>
              <a:custGeom>
                <a:avLst/>
                <a:gdLst>
                  <a:gd name="connsiteX0" fmla="*/ 313211 w 313210"/>
                  <a:gd name="connsiteY0" fmla="*/ 40853 h 313200"/>
                  <a:gd name="connsiteX1" fmla="*/ 313211 w 313210"/>
                  <a:gd name="connsiteY1" fmla="*/ 0 h 313200"/>
                  <a:gd name="connsiteX2" fmla="*/ 0 w 313210"/>
                  <a:gd name="connsiteY2" fmla="*/ 313201 h 313200"/>
                  <a:gd name="connsiteX3" fmla="*/ 40853 w 313210"/>
                  <a:gd name="connsiteY3" fmla="*/ 313201 h 313200"/>
                  <a:gd name="connsiteX4" fmla="*/ 313211 w 313210"/>
                  <a:gd name="connsiteY4" fmla="*/ 40853 h 31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210" h="313200">
                    <a:moveTo>
                      <a:pt x="313211" y="40853"/>
                    </a:moveTo>
                    <a:lnTo>
                      <a:pt x="313211" y="0"/>
                    </a:lnTo>
                    <a:cubicBezTo>
                      <a:pt x="140237" y="0"/>
                      <a:pt x="0" y="140237"/>
                      <a:pt x="0" y="313201"/>
                    </a:cubicBezTo>
                    <a:lnTo>
                      <a:pt x="40853" y="313201"/>
                    </a:lnTo>
                    <a:cubicBezTo>
                      <a:pt x="40862" y="162792"/>
                      <a:pt x="162792" y="40853"/>
                      <a:pt x="313211" y="408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6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1FEA3611-8EEE-8BAD-CD53-7073655A9EF9}"/>
                </a:ext>
              </a:extLst>
            </p:cNvPr>
            <p:cNvGrpSpPr/>
            <p:nvPr/>
          </p:nvGrpSpPr>
          <p:grpSpPr>
            <a:xfrm>
              <a:off x="9850290" y="5265732"/>
              <a:ext cx="245799" cy="442941"/>
              <a:chOff x="9850290" y="5265732"/>
              <a:chExt cx="245799" cy="442941"/>
            </a:xfrm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E50E719B-D735-A3FD-1334-7BC2E55E216C}"/>
                  </a:ext>
                </a:extLst>
              </p:cNvPr>
              <p:cNvSpPr/>
              <p:nvPr/>
            </p:nvSpPr>
            <p:spPr>
              <a:xfrm>
                <a:off x="9868682" y="5294621"/>
                <a:ext cx="227408" cy="386216"/>
              </a:xfrm>
              <a:custGeom>
                <a:avLst/>
                <a:gdLst>
                  <a:gd name="connsiteX0" fmla="*/ 227408 w 227408"/>
                  <a:gd name="connsiteY0" fmla="*/ 125178 h 386216"/>
                  <a:gd name="connsiteX1" fmla="*/ 102231 w 227408"/>
                  <a:gd name="connsiteY1" fmla="*/ 0 h 386216"/>
                  <a:gd name="connsiteX2" fmla="*/ 62721 w 227408"/>
                  <a:gd name="connsiteY2" fmla="*/ 12325 h 386216"/>
                  <a:gd name="connsiteX3" fmla="*/ 63988 w 227408"/>
                  <a:gd name="connsiteY3" fmla="*/ 379352 h 386216"/>
                  <a:gd name="connsiteX4" fmla="*/ 102231 w 227408"/>
                  <a:gd name="connsiteY4" fmla="*/ 385162 h 386216"/>
                  <a:gd name="connsiteX5" fmla="*/ 227408 w 227408"/>
                  <a:gd name="connsiteY5" fmla="*/ 259985 h 386216"/>
                  <a:gd name="connsiteX6" fmla="*/ 227408 w 227408"/>
                  <a:gd name="connsiteY6" fmla="*/ 125178 h 3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7408" h="386216">
                    <a:moveTo>
                      <a:pt x="227408" y="125178"/>
                    </a:moveTo>
                    <a:lnTo>
                      <a:pt x="102231" y="0"/>
                    </a:lnTo>
                    <a:cubicBezTo>
                      <a:pt x="84943" y="2162"/>
                      <a:pt x="69265" y="3981"/>
                      <a:pt x="62721" y="12325"/>
                    </a:cubicBezTo>
                    <a:cubicBezTo>
                      <a:pt x="-23004" y="121548"/>
                      <a:pt x="-19194" y="273948"/>
                      <a:pt x="63988" y="379352"/>
                    </a:cubicBezTo>
                    <a:cubicBezTo>
                      <a:pt x="71093" y="388353"/>
                      <a:pt x="88753" y="386334"/>
                      <a:pt x="102231" y="385162"/>
                    </a:cubicBezTo>
                    <a:lnTo>
                      <a:pt x="227408" y="259985"/>
                    </a:lnTo>
                    <a:cubicBezTo>
                      <a:pt x="190185" y="222761"/>
                      <a:pt x="190185" y="162401"/>
                      <a:pt x="227408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54A322A0-D7E5-AF64-C413-7450CDB41E3E}"/>
                  </a:ext>
                </a:extLst>
              </p:cNvPr>
              <p:cNvSpPr/>
              <p:nvPr/>
            </p:nvSpPr>
            <p:spPr>
              <a:xfrm>
                <a:off x="9850290" y="5265732"/>
                <a:ext cx="120622" cy="442941"/>
              </a:xfrm>
              <a:custGeom>
                <a:avLst/>
                <a:gdLst>
                  <a:gd name="connsiteX0" fmla="*/ 120622 w 120622"/>
                  <a:gd name="connsiteY0" fmla="*/ 28890 h 442941"/>
                  <a:gd name="connsiteX1" fmla="*/ 91733 w 120622"/>
                  <a:gd name="connsiteY1" fmla="*/ 0 h 442941"/>
                  <a:gd name="connsiteX2" fmla="*/ 91733 w 120622"/>
                  <a:gd name="connsiteY2" fmla="*/ 442941 h 442941"/>
                  <a:gd name="connsiteX3" fmla="*/ 120622 w 120622"/>
                  <a:gd name="connsiteY3" fmla="*/ 414052 h 442941"/>
                  <a:gd name="connsiteX4" fmla="*/ 120622 w 120622"/>
                  <a:gd name="connsiteY4" fmla="*/ 28890 h 44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622" h="442941">
                    <a:moveTo>
                      <a:pt x="120622" y="28890"/>
                    </a:moveTo>
                    <a:lnTo>
                      <a:pt x="91733" y="0"/>
                    </a:lnTo>
                    <a:cubicBezTo>
                      <a:pt x="-30578" y="122311"/>
                      <a:pt x="-30578" y="320631"/>
                      <a:pt x="91733" y="442941"/>
                    </a:cubicBezTo>
                    <a:lnTo>
                      <a:pt x="120622" y="414052"/>
                    </a:lnTo>
                    <a:cubicBezTo>
                      <a:pt x="14266" y="307696"/>
                      <a:pt x="14266" y="135255"/>
                      <a:pt x="120622" y="2889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B1EC3405-3649-29B9-8BBF-530876AF88CA}"/>
                </a:ext>
              </a:extLst>
            </p:cNvPr>
            <p:cNvGrpSpPr/>
            <p:nvPr/>
          </p:nvGrpSpPr>
          <p:grpSpPr>
            <a:xfrm>
              <a:off x="8507289" y="3464240"/>
              <a:ext cx="2344409" cy="2344400"/>
              <a:chOff x="8507289" y="3464240"/>
              <a:chExt cx="2344409" cy="2344400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C124DE49-C74C-67EA-0259-4B03E5A53E10}"/>
                  </a:ext>
                </a:extLst>
              </p:cNvPr>
              <p:cNvSpPr/>
              <p:nvPr/>
            </p:nvSpPr>
            <p:spPr>
              <a:xfrm>
                <a:off x="8507289" y="5560654"/>
                <a:ext cx="247985" cy="247985"/>
              </a:xfrm>
              <a:custGeom>
                <a:avLst/>
                <a:gdLst>
                  <a:gd name="connsiteX0" fmla="*/ 20938 w 247985"/>
                  <a:gd name="connsiteY0" fmla="*/ 227047 h 247985"/>
                  <a:gd name="connsiteX1" fmla="*/ 20938 w 247985"/>
                  <a:gd name="connsiteY1" fmla="*/ 227047 h 247985"/>
                  <a:gd name="connsiteX2" fmla="*/ 20938 w 247985"/>
                  <a:gd name="connsiteY2" fmla="*/ 125940 h 247985"/>
                  <a:gd name="connsiteX3" fmla="*/ 146878 w 247985"/>
                  <a:gd name="connsiteY3" fmla="*/ 0 h 247985"/>
                  <a:gd name="connsiteX4" fmla="*/ 247986 w 247985"/>
                  <a:gd name="connsiteY4" fmla="*/ 101108 h 247985"/>
                  <a:gd name="connsiteX5" fmla="*/ 122046 w 247985"/>
                  <a:gd name="connsiteY5" fmla="*/ 227047 h 247985"/>
                  <a:gd name="connsiteX6" fmla="*/ 20938 w 247985"/>
                  <a:gd name="connsiteY6" fmla="*/ 227047 h 247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85" h="247985">
                    <a:moveTo>
                      <a:pt x="20938" y="227047"/>
                    </a:moveTo>
                    <a:lnTo>
                      <a:pt x="20938" y="227047"/>
                    </a:lnTo>
                    <a:cubicBezTo>
                      <a:pt x="-6979" y="199130"/>
                      <a:pt x="-6979" y="153857"/>
                      <a:pt x="20938" y="125940"/>
                    </a:cubicBezTo>
                    <a:lnTo>
                      <a:pt x="146878" y="0"/>
                    </a:lnTo>
                    <a:lnTo>
                      <a:pt x="247986" y="101108"/>
                    </a:lnTo>
                    <a:lnTo>
                      <a:pt x="122046" y="227047"/>
                    </a:lnTo>
                    <a:cubicBezTo>
                      <a:pt x="94128" y="254965"/>
                      <a:pt x="48856" y="254965"/>
                      <a:pt x="20938" y="22704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6B69D409-3DAE-BB76-8DBA-15754C018C80}"/>
                  </a:ext>
                </a:extLst>
              </p:cNvPr>
              <p:cNvSpPr/>
              <p:nvPr/>
            </p:nvSpPr>
            <p:spPr>
              <a:xfrm>
                <a:off x="8599550" y="5377470"/>
                <a:ext cx="338899" cy="338899"/>
              </a:xfrm>
              <a:custGeom>
                <a:avLst/>
                <a:gdLst>
                  <a:gd name="connsiteX0" fmla="*/ 129997 w 338899"/>
                  <a:gd name="connsiteY0" fmla="*/ 338899 h 338899"/>
                  <a:gd name="connsiteX1" fmla="*/ 0 w 338899"/>
                  <a:gd name="connsiteY1" fmla="*/ 208902 h 338899"/>
                  <a:gd name="connsiteX2" fmla="*/ 208902 w 338899"/>
                  <a:gd name="connsiteY2" fmla="*/ 0 h 338899"/>
                  <a:gd name="connsiteX3" fmla="*/ 300600 w 338899"/>
                  <a:gd name="connsiteY3" fmla="*/ 39967 h 338899"/>
                  <a:gd name="connsiteX4" fmla="*/ 338900 w 338899"/>
                  <a:gd name="connsiteY4" fmla="*/ 129997 h 338899"/>
                  <a:gd name="connsiteX5" fmla="*/ 129997 w 338899"/>
                  <a:gd name="connsiteY5" fmla="*/ 338899 h 3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899" h="338899">
                    <a:moveTo>
                      <a:pt x="129997" y="338899"/>
                    </a:moveTo>
                    <a:lnTo>
                      <a:pt x="0" y="208902"/>
                    </a:lnTo>
                    <a:lnTo>
                      <a:pt x="208902" y="0"/>
                    </a:lnTo>
                    <a:cubicBezTo>
                      <a:pt x="208902" y="0"/>
                      <a:pt x="265357" y="4724"/>
                      <a:pt x="300600" y="39967"/>
                    </a:cubicBezTo>
                    <a:cubicBezTo>
                      <a:pt x="335842" y="75209"/>
                      <a:pt x="338900" y="129997"/>
                      <a:pt x="338900" y="129997"/>
                    </a:cubicBezTo>
                    <a:lnTo>
                      <a:pt x="129997" y="33889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1BA708D5-EF49-0DC9-1416-B41CAAB51222}"/>
                  </a:ext>
                </a:extLst>
              </p:cNvPr>
              <p:cNvSpPr/>
              <p:nvPr/>
            </p:nvSpPr>
            <p:spPr>
              <a:xfrm>
                <a:off x="8808062" y="3630366"/>
                <a:ext cx="1834972" cy="1812502"/>
              </a:xfrm>
              <a:custGeom>
                <a:avLst/>
                <a:gdLst>
                  <a:gd name="connsiteX0" fmla="*/ 1747485 w 1834972"/>
                  <a:gd name="connsiteY0" fmla="*/ 19 h 1812502"/>
                  <a:gd name="connsiteX1" fmla="*/ 0 w 1834972"/>
                  <a:gd name="connsiteY1" fmla="*/ 1747504 h 1812502"/>
                  <a:gd name="connsiteX2" fmla="*/ 64999 w 1834972"/>
                  <a:gd name="connsiteY2" fmla="*/ 1812503 h 1812502"/>
                  <a:gd name="connsiteX3" fmla="*/ 128292 w 1834972"/>
                  <a:gd name="connsiteY3" fmla="*/ 1808026 h 1812502"/>
                  <a:gd name="connsiteX4" fmla="*/ 1819932 w 1834972"/>
                  <a:gd name="connsiteY4" fmla="*/ 111309 h 1812502"/>
                  <a:gd name="connsiteX5" fmla="*/ 1834972 w 1834972"/>
                  <a:gd name="connsiteY5" fmla="*/ 42529 h 1812502"/>
                  <a:gd name="connsiteX6" fmla="*/ 1747599 w 1834972"/>
                  <a:gd name="connsiteY6" fmla="*/ 0 h 181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4972" h="1812502">
                    <a:moveTo>
                      <a:pt x="1747485" y="19"/>
                    </a:moveTo>
                    <a:lnTo>
                      <a:pt x="0" y="1747504"/>
                    </a:lnTo>
                    <a:lnTo>
                      <a:pt x="64999" y="1812503"/>
                    </a:lnTo>
                    <a:lnTo>
                      <a:pt x="128292" y="1808026"/>
                    </a:lnTo>
                    <a:lnTo>
                      <a:pt x="1819932" y="111309"/>
                    </a:lnTo>
                    <a:lnTo>
                      <a:pt x="1834972" y="42529"/>
                    </a:lnTo>
                    <a:lnTo>
                      <a:pt x="1747599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BED6611B-AA4C-D213-1094-CE3EEC737E42}"/>
                  </a:ext>
                </a:extLst>
              </p:cNvPr>
              <p:cNvSpPr/>
              <p:nvPr/>
            </p:nvSpPr>
            <p:spPr>
              <a:xfrm>
                <a:off x="8873061" y="3673209"/>
                <a:ext cx="1812502" cy="1834657"/>
              </a:xfrm>
              <a:custGeom>
                <a:avLst/>
                <a:gdLst>
                  <a:gd name="connsiteX0" fmla="*/ 1812503 w 1812502"/>
                  <a:gd name="connsiteY0" fmla="*/ 87058 h 1834657"/>
                  <a:gd name="connsiteX1" fmla="*/ 1769659 w 1812502"/>
                  <a:gd name="connsiteY1" fmla="*/ 0 h 1834657"/>
                  <a:gd name="connsiteX2" fmla="*/ 0 w 1812502"/>
                  <a:gd name="connsiteY2" fmla="*/ 1769659 h 1834657"/>
                  <a:gd name="connsiteX3" fmla="*/ 64999 w 1812502"/>
                  <a:gd name="connsiteY3" fmla="*/ 1834658 h 1834657"/>
                  <a:gd name="connsiteX4" fmla="*/ 1812484 w 1812502"/>
                  <a:gd name="connsiteY4" fmla="*/ 87173 h 1834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02" h="1834657">
                    <a:moveTo>
                      <a:pt x="1812503" y="87058"/>
                    </a:moveTo>
                    <a:lnTo>
                      <a:pt x="1769659" y="0"/>
                    </a:lnTo>
                    <a:lnTo>
                      <a:pt x="0" y="1769659"/>
                    </a:lnTo>
                    <a:lnTo>
                      <a:pt x="64999" y="1834658"/>
                    </a:lnTo>
                    <a:lnTo>
                      <a:pt x="1812484" y="871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E071FA97-9008-3D6C-DA79-BA4E9B265AD5}"/>
                  </a:ext>
                </a:extLst>
              </p:cNvPr>
              <p:cNvSpPr/>
              <p:nvPr/>
            </p:nvSpPr>
            <p:spPr>
              <a:xfrm>
                <a:off x="10542125" y="3500396"/>
                <a:ext cx="272522" cy="273388"/>
              </a:xfrm>
              <a:custGeom>
                <a:avLst/>
                <a:gdLst>
                  <a:gd name="connsiteX0" fmla="*/ 226277 w 272522"/>
                  <a:gd name="connsiteY0" fmla="*/ 10564 h 273388"/>
                  <a:gd name="connsiteX1" fmla="*/ 13479 w 272522"/>
                  <a:gd name="connsiteY1" fmla="*/ 129932 h 273388"/>
                  <a:gd name="connsiteX2" fmla="*/ 13450 w 272522"/>
                  <a:gd name="connsiteY2" fmla="*/ 129951 h 273388"/>
                  <a:gd name="connsiteX3" fmla="*/ 13460 w 272522"/>
                  <a:gd name="connsiteY3" fmla="*/ 194940 h 273388"/>
                  <a:gd name="connsiteX4" fmla="*/ 77268 w 272522"/>
                  <a:gd name="connsiteY4" fmla="*/ 196092 h 273388"/>
                  <a:gd name="connsiteX5" fmla="*/ 77306 w 272522"/>
                  <a:gd name="connsiteY5" fmla="*/ 196130 h 273388"/>
                  <a:gd name="connsiteX6" fmla="*/ 78459 w 272522"/>
                  <a:gd name="connsiteY6" fmla="*/ 259929 h 273388"/>
                  <a:gd name="connsiteX7" fmla="*/ 143438 w 272522"/>
                  <a:gd name="connsiteY7" fmla="*/ 259938 h 273388"/>
                  <a:gd name="connsiteX8" fmla="*/ 143457 w 272522"/>
                  <a:gd name="connsiteY8" fmla="*/ 259910 h 273388"/>
                  <a:gd name="connsiteX9" fmla="*/ 262834 w 272522"/>
                  <a:gd name="connsiteY9" fmla="*/ 47121 h 273388"/>
                  <a:gd name="connsiteX10" fmla="*/ 262844 w 272522"/>
                  <a:gd name="connsiteY10" fmla="*/ 47093 h 273388"/>
                  <a:gd name="connsiteX11" fmla="*/ 272521 w 272522"/>
                  <a:gd name="connsiteY11" fmla="*/ 115 h 273388"/>
                  <a:gd name="connsiteX12" fmla="*/ 272407 w 272522"/>
                  <a:gd name="connsiteY12" fmla="*/ 1 h 273388"/>
                  <a:gd name="connsiteX13" fmla="*/ 226296 w 272522"/>
                  <a:gd name="connsiteY13" fmla="*/ 10545 h 273388"/>
                  <a:gd name="connsiteX14" fmla="*/ 226277 w 272522"/>
                  <a:gd name="connsiteY14" fmla="*/ 10564 h 27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522" h="273388">
                    <a:moveTo>
                      <a:pt x="226277" y="10564"/>
                    </a:moveTo>
                    <a:lnTo>
                      <a:pt x="13479" y="129932"/>
                    </a:lnTo>
                    <a:cubicBezTo>
                      <a:pt x="13470" y="129941"/>
                      <a:pt x="13460" y="129941"/>
                      <a:pt x="13450" y="129951"/>
                    </a:cubicBezTo>
                    <a:cubicBezTo>
                      <a:pt x="-4485" y="147896"/>
                      <a:pt x="-4485" y="176995"/>
                      <a:pt x="13460" y="194940"/>
                    </a:cubicBezTo>
                    <a:cubicBezTo>
                      <a:pt x="31014" y="212494"/>
                      <a:pt x="59237" y="212875"/>
                      <a:pt x="77268" y="196092"/>
                    </a:cubicBezTo>
                    <a:cubicBezTo>
                      <a:pt x="77935" y="195473"/>
                      <a:pt x="77925" y="195473"/>
                      <a:pt x="77306" y="196130"/>
                    </a:cubicBezTo>
                    <a:cubicBezTo>
                      <a:pt x="60523" y="214152"/>
                      <a:pt x="60904" y="242374"/>
                      <a:pt x="78459" y="259929"/>
                    </a:cubicBezTo>
                    <a:cubicBezTo>
                      <a:pt x="96404" y="277874"/>
                      <a:pt x="125493" y="277874"/>
                      <a:pt x="143438" y="259938"/>
                    </a:cubicBezTo>
                    <a:cubicBezTo>
                      <a:pt x="143448" y="259929"/>
                      <a:pt x="143448" y="259919"/>
                      <a:pt x="143457" y="259910"/>
                    </a:cubicBezTo>
                    <a:lnTo>
                      <a:pt x="262834" y="47121"/>
                    </a:lnTo>
                    <a:cubicBezTo>
                      <a:pt x="262834" y="47112"/>
                      <a:pt x="262844" y="47102"/>
                      <a:pt x="262844" y="47093"/>
                    </a:cubicBezTo>
                    <a:lnTo>
                      <a:pt x="272521" y="115"/>
                    </a:lnTo>
                    <a:cubicBezTo>
                      <a:pt x="272531" y="49"/>
                      <a:pt x="272473" y="-8"/>
                      <a:pt x="272407" y="1"/>
                    </a:cubicBezTo>
                    <a:lnTo>
                      <a:pt x="226296" y="10545"/>
                    </a:lnTo>
                    <a:cubicBezTo>
                      <a:pt x="226296" y="10555"/>
                      <a:pt x="226287" y="10555"/>
                      <a:pt x="226277" y="1056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FEBDD40-FB32-BEF9-5D95-B942524B7115}"/>
                  </a:ext>
                </a:extLst>
              </p:cNvPr>
              <p:cNvSpPr/>
              <p:nvPr/>
            </p:nvSpPr>
            <p:spPr>
              <a:xfrm>
                <a:off x="10768477" y="3464240"/>
                <a:ext cx="83221" cy="83221"/>
              </a:xfrm>
              <a:custGeom>
                <a:avLst/>
                <a:gdLst>
                  <a:gd name="connsiteX0" fmla="*/ 83222 w 83221"/>
                  <a:gd name="connsiteY0" fmla="*/ 0 h 83221"/>
                  <a:gd name="connsiteX1" fmla="*/ 49 w 83221"/>
                  <a:gd name="connsiteY1" fmla="*/ 46653 h 83221"/>
                  <a:gd name="connsiteX2" fmla="*/ 31 w 83221"/>
                  <a:gd name="connsiteY2" fmla="*/ 46806 h 83221"/>
                  <a:gd name="connsiteX3" fmla="*/ 36416 w 83221"/>
                  <a:gd name="connsiteY3" fmla="*/ 83191 h 83221"/>
                  <a:gd name="connsiteX4" fmla="*/ 36568 w 83221"/>
                  <a:gd name="connsiteY4" fmla="*/ 83172 h 83221"/>
                  <a:gd name="connsiteX5" fmla="*/ 83222 w 83221"/>
                  <a:gd name="connsiteY5" fmla="*/ 0 h 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221" h="83221">
                    <a:moveTo>
                      <a:pt x="83222" y="0"/>
                    </a:moveTo>
                    <a:lnTo>
                      <a:pt x="49" y="46653"/>
                    </a:lnTo>
                    <a:cubicBezTo>
                      <a:pt x="-8" y="46682"/>
                      <a:pt x="-17" y="46758"/>
                      <a:pt x="31" y="46806"/>
                    </a:cubicBezTo>
                    <a:lnTo>
                      <a:pt x="36416" y="83191"/>
                    </a:lnTo>
                    <a:cubicBezTo>
                      <a:pt x="36464" y="83239"/>
                      <a:pt x="36540" y="83229"/>
                      <a:pt x="36568" y="83172"/>
                    </a:cubicBezTo>
                    <a:lnTo>
                      <a:pt x="83222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6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066F9650-2961-F76A-9D13-7C30C56E6FA2}"/>
                </a:ext>
              </a:extLst>
            </p:cNvPr>
            <p:cNvGrpSpPr/>
            <p:nvPr/>
          </p:nvGrpSpPr>
          <p:grpSpPr>
            <a:xfrm>
              <a:off x="8760835" y="3717776"/>
              <a:ext cx="2344400" cy="2344409"/>
              <a:chOff x="8760835" y="3717776"/>
              <a:chExt cx="2344400" cy="2344409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7DE40FF0-1F29-F93D-29B1-C02022D18654}"/>
                  </a:ext>
                </a:extLst>
              </p:cNvPr>
              <p:cNvSpPr/>
              <p:nvPr/>
            </p:nvSpPr>
            <p:spPr>
              <a:xfrm>
                <a:off x="8760835" y="5824678"/>
                <a:ext cx="237508" cy="237508"/>
              </a:xfrm>
              <a:custGeom>
                <a:avLst/>
                <a:gdLst>
                  <a:gd name="connsiteX0" fmla="*/ 20938 w 237508"/>
                  <a:gd name="connsiteY0" fmla="*/ 216570 h 237508"/>
                  <a:gd name="connsiteX1" fmla="*/ 20938 w 237508"/>
                  <a:gd name="connsiteY1" fmla="*/ 216570 h 237508"/>
                  <a:gd name="connsiteX2" fmla="*/ 20938 w 237508"/>
                  <a:gd name="connsiteY2" fmla="*/ 115462 h 237508"/>
                  <a:gd name="connsiteX3" fmla="*/ 136400 w 237508"/>
                  <a:gd name="connsiteY3" fmla="*/ 0 h 237508"/>
                  <a:gd name="connsiteX4" fmla="*/ 237508 w 237508"/>
                  <a:gd name="connsiteY4" fmla="*/ 101108 h 237508"/>
                  <a:gd name="connsiteX5" fmla="*/ 122046 w 237508"/>
                  <a:gd name="connsiteY5" fmla="*/ 216570 h 237508"/>
                  <a:gd name="connsiteX6" fmla="*/ 20938 w 237508"/>
                  <a:gd name="connsiteY6" fmla="*/ 216570 h 23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508" h="237508">
                    <a:moveTo>
                      <a:pt x="20938" y="216570"/>
                    </a:moveTo>
                    <a:lnTo>
                      <a:pt x="20938" y="216570"/>
                    </a:lnTo>
                    <a:cubicBezTo>
                      <a:pt x="-6979" y="188652"/>
                      <a:pt x="-6979" y="143380"/>
                      <a:pt x="20938" y="115462"/>
                    </a:cubicBezTo>
                    <a:lnTo>
                      <a:pt x="136400" y="0"/>
                    </a:lnTo>
                    <a:lnTo>
                      <a:pt x="237508" y="101108"/>
                    </a:lnTo>
                    <a:lnTo>
                      <a:pt x="122046" y="216570"/>
                    </a:lnTo>
                    <a:cubicBezTo>
                      <a:pt x="94119" y="244488"/>
                      <a:pt x="48856" y="244488"/>
                      <a:pt x="20938" y="2165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81B84806-FCD8-A20C-A092-1F30FCBCA52E}"/>
                  </a:ext>
                </a:extLst>
              </p:cNvPr>
              <p:cNvSpPr/>
              <p:nvPr/>
            </p:nvSpPr>
            <p:spPr>
              <a:xfrm>
                <a:off x="8853096" y="5631015"/>
                <a:ext cx="338889" cy="338899"/>
              </a:xfrm>
              <a:custGeom>
                <a:avLst/>
                <a:gdLst>
                  <a:gd name="connsiteX0" fmla="*/ 129997 w 338889"/>
                  <a:gd name="connsiteY0" fmla="*/ 338900 h 338899"/>
                  <a:gd name="connsiteX1" fmla="*/ 0 w 338889"/>
                  <a:gd name="connsiteY1" fmla="*/ 208902 h 338899"/>
                  <a:gd name="connsiteX2" fmla="*/ 208902 w 338889"/>
                  <a:gd name="connsiteY2" fmla="*/ 0 h 338899"/>
                  <a:gd name="connsiteX3" fmla="*/ 298513 w 338889"/>
                  <a:gd name="connsiteY3" fmla="*/ 38519 h 338899"/>
                  <a:gd name="connsiteX4" fmla="*/ 338890 w 338889"/>
                  <a:gd name="connsiteY4" fmla="*/ 129997 h 338899"/>
                  <a:gd name="connsiteX5" fmla="*/ 129997 w 338889"/>
                  <a:gd name="connsiteY5" fmla="*/ 338900 h 3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889" h="338899">
                    <a:moveTo>
                      <a:pt x="129997" y="338900"/>
                    </a:moveTo>
                    <a:lnTo>
                      <a:pt x="0" y="208902"/>
                    </a:lnTo>
                    <a:lnTo>
                      <a:pt x="208902" y="0"/>
                    </a:lnTo>
                    <a:cubicBezTo>
                      <a:pt x="208902" y="0"/>
                      <a:pt x="264862" y="4867"/>
                      <a:pt x="298513" y="38519"/>
                    </a:cubicBezTo>
                    <a:cubicBezTo>
                      <a:pt x="332165" y="72171"/>
                      <a:pt x="338890" y="129997"/>
                      <a:pt x="338890" y="129997"/>
                    </a:cubicBezTo>
                    <a:lnTo>
                      <a:pt x="129997" y="33890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F5111D06-CB42-7D63-F0A8-4A7406A52B23}"/>
                  </a:ext>
                </a:extLst>
              </p:cNvPr>
              <p:cNvSpPr/>
              <p:nvPr/>
            </p:nvSpPr>
            <p:spPr>
              <a:xfrm>
                <a:off x="9061608" y="3883883"/>
                <a:ext cx="1877529" cy="1877520"/>
              </a:xfrm>
              <a:custGeom>
                <a:avLst/>
                <a:gdLst>
                  <a:gd name="connsiteX0" fmla="*/ 1826419 w 1877529"/>
                  <a:gd name="connsiteY0" fmla="*/ 50511 h 1877520"/>
                  <a:gd name="connsiteX1" fmla="*/ 1747542 w 1877529"/>
                  <a:gd name="connsiteY1" fmla="*/ 0 h 1877520"/>
                  <a:gd name="connsiteX2" fmla="*/ 1747495 w 1877529"/>
                  <a:gd name="connsiteY2" fmla="*/ 29 h 1877520"/>
                  <a:gd name="connsiteX3" fmla="*/ 0 w 1877529"/>
                  <a:gd name="connsiteY3" fmla="*/ 1747533 h 1877520"/>
                  <a:gd name="connsiteX4" fmla="*/ 129997 w 1877529"/>
                  <a:gd name="connsiteY4" fmla="*/ 1877520 h 1877520"/>
                  <a:gd name="connsiteX5" fmla="*/ 1877492 w 1877529"/>
                  <a:gd name="connsiteY5" fmla="*/ 130026 h 1877520"/>
                  <a:gd name="connsiteX6" fmla="*/ 1877530 w 1877529"/>
                  <a:gd name="connsiteY6" fmla="*/ 129978 h 1877520"/>
                  <a:gd name="connsiteX7" fmla="*/ 1826419 w 1877529"/>
                  <a:gd name="connsiteY7" fmla="*/ 50511 h 1877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7529" h="1877520">
                    <a:moveTo>
                      <a:pt x="1826419" y="50511"/>
                    </a:moveTo>
                    <a:cubicBezTo>
                      <a:pt x="1783004" y="5210"/>
                      <a:pt x="1748180" y="86"/>
                      <a:pt x="1747542" y="0"/>
                    </a:cubicBezTo>
                    <a:cubicBezTo>
                      <a:pt x="1747514" y="0"/>
                      <a:pt x="1747523" y="10"/>
                      <a:pt x="1747495" y="29"/>
                    </a:cubicBezTo>
                    <a:lnTo>
                      <a:pt x="0" y="1747533"/>
                    </a:lnTo>
                    <a:lnTo>
                      <a:pt x="129997" y="1877520"/>
                    </a:lnTo>
                    <a:lnTo>
                      <a:pt x="1877492" y="130026"/>
                    </a:lnTo>
                    <a:cubicBezTo>
                      <a:pt x="1877511" y="130007"/>
                      <a:pt x="1877530" y="130016"/>
                      <a:pt x="1877530" y="129978"/>
                    </a:cubicBezTo>
                    <a:cubicBezTo>
                      <a:pt x="1877387" y="129359"/>
                      <a:pt x="1869824" y="95802"/>
                      <a:pt x="1826419" y="5051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D442CE4D-DF32-0CB6-9024-461FAF51D4C9}"/>
                  </a:ext>
                </a:extLst>
              </p:cNvPr>
              <p:cNvSpPr/>
              <p:nvPr/>
            </p:nvSpPr>
            <p:spPr>
              <a:xfrm>
                <a:off x="10795681" y="3743002"/>
                <a:ext cx="284214" cy="284328"/>
              </a:xfrm>
              <a:custGeom>
                <a:avLst/>
                <a:gdLst>
                  <a:gd name="connsiteX0" fmla="*/ 226277 w 284214"/>
                  <a:gd name="connsiteY0" fmla="*/ 21495 h 284328"/>
                  <a:gd name="connsiteX1" fmla="*/ 13479 w 284214"/>
                  <a:gd name="connsiteY1" fmla="*/ 140871 h 284328"/>
                  <a:gd name="connsiteX2" fmla="*/ 13450 w 284214"/>
                  <a:gd name="connsiteY2" fmla="*/ 140890 h 284328"/>
                  <a:gd name="connsiteX3" fmla="*/ 13460 w 284214"/>
                  <a:gd name="connsiteY3" fmla="*/ 205880 h 284328"/>
                  <a:gd name="connsiteX4" fmla="*/ 77268 w 284214"/>
                  <a:gd name="connsiteY4" fmla="*/ 207032 h 284328"/>
                  <a:gd name="connsiteX5" fmla="*/ 77306 w 284214"/>
                  <a:gd name="connsiteY5" fmla="*/ 207070 h 284328"/>
                  <a:gd name="connsiteX6" fmla="*/ 78459 w 284214"/>
                  <a:gd name="connsiteY6" fmla="*/ 270869 h 284328"/>
                  <a:gd name="connsiteX7" fmla="*/ 143438 w 284214"/>
                  <a:gd name="connsiteY7" fmla="*/ 270878 h 284328"/>
                  <a:gd name="connsiteX8" fmla="*/ 143457 w 284214"/>
                  <a:gd name="connsiteY8" fmla="*/ 270850 h 284328"/>
                  <a:gd name="connsiteX9" fmla="*/ 262834 w 284214"/>
                  <a:gd name="connsiteY9" fmla="*/ 58051 h 284328"/>
                  <a:gd name="connsiteX10" fmla="*/ 262844 w 284214"/>
                  <a:gd name="connsiteY10" fmla="*/ 58042 h 284328"/>
                  <a:gd name="connsiteX11" fmla="*/ 284208 w 284214"/>
                  <a:gd name="connsiteY11" fmla="*/ 130 h 284328"/>
                  <a:gd name="connsiteX12" fmla="*/ 284085 w 284214"/>
                  <a:gd name="connsiteY12" fmla="*/ 6 h 284328"/>
                  <a:gd name="connsiteX13" fmla="*/ 226287 w 284214"/>
                  <a:gd name="connsiteY13" fmla="*/ 21485 h 284328"/>
                  <a:gd name="connsiteX14" fmla="*/ 226277 w 284214"/>
                  <a:gd name="connsiteY14" fmla="*/ 21495 h 28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4214" h="284328">
                    <a:moveTo>
                      <a:pt x="226277" y="21495"/>
                    </a:moveTo>
                    <a:lnTo>
                      <a:pt x="13479" y="140871"/>
                    </a:lnTo>
                    <a:cubicBezTo>
                      <a:pt x="13470" y="140881"/>
                      <a:pt x="13460" y="140881"/>
                      <a:pt x="13450" y="140890"/>
                    </a:cubicBezTo>
                    <a:cubicBezTo>
                      <a:pt x="-4485" y="158836"/>
                      <a:pt x="-4485" y="187934"/>
                      <a:pt x="13460" y="205880"/>
                    </a:cubicBezTo>
                    <a:cubicBezTo>
                      <a:pt x="31015" y="223434"/>
                      <a:pt x="59237" y="223815"/>
                      <a:pt x="77268" y="207032"/>
                    </a:cubicBezTo>
                    <a:cubicBezTo>
                      <a:pt x="77935" y="206413"/>
                      <a:pt x="77925" y="206413"/>
                      <a:pt x="77306" y="207070"/>
                    </a:cubicBezTo>
                    <a:cubicBezTo>
                      <a:pt x="60523" y="225091"/>
                      <a:pt x="60904" y="253314"/>
                      <a:pt x="78459" y="270869"/>
                    </a:cubicBezTo>
                    <a:cubicBezTo>
                      <a:pt x="96404" y="288814"/>
                      <a:pt x="125493" y="288814"/>
                      <a:pt x="143438" y="270878"/>
                    </a:cubicBezTo>
                    <a:cubicBezTo>
                      <a:pt x="143448" y="270869"/>
                      <a:pt x="143448" y="270859"/>
                      <a:pt x="143457" y="270850"/>
                    </a:cubicBezTo>
                    <a:lnTo>
                      <a:pt x="262834" y="58051"/>
                    </a:lnTo>
                    <a:cubicBezTo>
                      <a:pt x="262834" y="58051"/>
                      <a:pt x="262834" y="58042"/>
                      <a:pt x="262844" y="58042"/>
                    </a:cubicBezTo>
                    <a:lnTo>
                      <a:pt x="284208" y="130"/>
                    </a:lnTo>
                    <a:cubicBezTo>
                      <a:pt x="284237" y="54"/>
                      <a:pt x="284161" y="-22"/>
                      <a:pt x="284085" y="6"/>
                    </a:cubicBezTo>
                    <a:lnTo>
                      <a:pt x="226287" y="21485"/>
                    </a:lnTo>
                    <a:cubicBezTo>
                      <a:pt x="226287" y="21495"/>
                      <a:pt x="226277" y="21495"/>
                      <a:pt x="226277" y="2149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0FE22C09-789E-C324-5AF8-5006EC901B6B}"/>
                  </a:ext>
                </a:extLst>
              </p:cNvPr>
              <p:cNvSpPr/>
              <p:nvPr/>
            </p:nvSpPr>
            <p:spPr>
              <a:xfrm>
                <a:off x="11022023" y="3717776"/>
                <a:ext cx="83212" cy="83221"/>
              </a:xfrm>
              <a:custGeom>
                <a:avLst/>
                <a:gdLst>
                  <a:gd name="connsiteX0" fmla="*/ 83212 w 83212"/>
                  <a:gd name="connsiteY0" fmla="*/ 0 h 83221"/>
                  <a:gd name="connsiteX1" fmla="*/ 50 w 83212"/>
                  <a:gd name="connsiteY1" fmla="*/ 46653 h 83221"/>
                  <a:gd name="connsiteX2" fmla="*/ 30 w 83212"/>
                  <a:gd name="connsiteY2" fmla="*/ 46806 h 83221"/>
                  <a:gd name="connsiteX3" fmla="*/ 36416 w 83212"/>
                  <a:gd name="connsiteY3" fmla="*/ 83191 h 83221"/>
                  <a:gd name="connsiteX4" fmla="*/ 36568 w 83212"/>
                  <a:gd name="connsiteY4" fmla="*/ 83172 h 83221"/>
                  <a:gd name="connsiteX5" fmla="*/ 83212 w 83212"/>
                  <a:gd name="connsiteY5" fmla="*/ 0 h 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212" h="83221">
                    <a:moveTo>
                      <a:pt x="83212" y="0"/>
                    </a:moveTo>
                    <a:lnTo>
                      <a:pt x="50" y="46653"/>
                    </a:lnTo>
                    <a:cubicBezTo>
                      <a:pt x="-8" y="46682"/>
                      <a:pt x="-17" y="46758"/>
                      <a:pt x="30" y="46806"/>
                    </a:cubicBezTo>
                    <a:lnTo>
                      <a:pt x="36416" y="83191"/>
                    </a:lnTo>
                    <a:cubicBezTo>
                      <a:pt x="36464" y="83239"/>
                      <a:pt x="36540" y="83229"/>
                      <a:pt x="36568" y="83172"/>
                    </a:cubicBezTo>
                    <a:lnTo>
                      <a:pt x="83212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2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id="{142E9763-CB24-8FAC-30A3-306005A96827}"/>
                </a:ext>
              </a:extLst>
            </p:cNvPr>
            <p:cNvGrpSpPr/>
            <p:nvPr/>
          </p:nvGrpSpPr>
          <p:grpSpPr>
            <a:xfrm>
              <a:off x="10387995" y="4276115"/>
              <a:ext cx="927698" cy="928946"/>
              <a:chOff x="10387995" y="4276115"/>
              <a:chExt cx="927698" cy="928946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824E75C-B44C-5A5B-9F65-64C549DC1E0D}"/>
                  </a:ext>
                </a:extLst>
              </p:cNvPr>
              <p:cNvSpPr/>
              <p:nvPr/>
            </p:nvSpPr>
            <p:spPr>
              <a:xfrm>
                <a:off x="10387995" y="4276115"/>
                <a:ext cx="927698" cy="928946"/>
              </a:xfrm>
              <a:custGeom>
                <a:avLst/>
                <a:gdLst>
                  <a:gd name="connsiteX0" fmla="*/ 20353 w 927698"/>
                  <a:gd name="connsiteY0" fmla="*/ 631753 h 928946"/>
                  <a:gd name="connsiteX1" fmla="*/ 628448 w 927698"/>
                  <a:gd name="connsiteY1" fmla="*/ 21029 h 928946"/>
                  <a:gd name="connsiteX2" fmla="*/ 729441 w 927698"/>
                  <a:gd name="connsiteY2" fmla="*/ 20791 h 928946"/>
                  <a:gd name="connsiteX3" fmla="*/ 906635 w 927698"/>
                  <a:gd name="connsiteY3" fmla="*/ 196899 h 928946"/>
                  <a:gd name="connsiteX4" fmla="*/ 906892 w 927698"/>
                  <a:gd name="connsiteY4" fmla="*/ 297940 h 928946"/>
                  <a:gd name="connsiteX5" fmla="*/ 299292 w 927698"/>
                  <a:gd name="connsiteY5" fmla="*/ 908168 h 928946"/>
                  <a:gd name="connsiteX6" fmla="*/ 199499 w 927698"/>
                  <a:gd name="connsiteY6" fmla="*/ 908397 h 928946"/>
                  <a:gd name="connsiteX7" fmla="*/ 20610 w 927698"/>
                  <a:gd name="connsiteY7" fmla="*/ 730603 h 928946"/>
                  <a:gd name="connsiteX8" fmla="*/ 20353 w 927698"/>
                  <a:gd name="connsiteY8" fmla="*/ 631753 h 92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7698" h="928946">
                    <a:moveTo>
                      <a:pt x="20353" y="631753"/>
                    </a:moveTo>
                    <a:lnTo>
                      <a:pt x="628448" y="21029"/>
                    </a:lnTo>
                    <a:cubicBezTo>
                      <a:pt x="656270" y="-6917"/>
                      <a:pt x="701476" y="-7022"/>
                      <a:pt x="729441" y="20791"/>
                    </a:cubicBezTo>
                    <a:lnTo>
                      <a:pt x="906635" y="196899"/>
                    </a:lnTo>
                    <a:cubicBezTo>
                      <a:pt x="934620" y="224731"/>
                      <a:pt x="934734" y="269975"/>
                      <a:pt x="906892" y="297940"/>
                    </a:cubicBezTo>
                    <a:lnTo>
                      <a:pt x="299292" y="908168"/>
                    </a:lnTo>
                    <a:cubicBezTo>
                      <a:pt x="271803" y="935782"/>
                      <a:pt x="227131" y="935886"/>
                      <a:pt x="199499" y="908397"/>
                    </a:cubicBezTo>
                    <a:lnTo>
                      <a:pt x="20610" y="730603"/>
                    </a:lnTo>
                    <a:cubicBezTo>
                      <a:pt x="-6774" y="703372"/>
                      <a:pt x="-6879" y="659109"/>
                      <a:pt x="20353" y="63175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C6E2DF8-2FBD-FEC3-5E20-6F58A3C8BB8C}"/>
                  </a:ext>
                </a:extLst>
              </p:cNvPr>
              <p:cNvSpPr/>
              <p:nvPr/>
            </p:nvSpPr>
            <p:spPr>
              <a:xfrm rot="-2707293">
                <a:off x="10532306" y="4521016"/>
                <a:ext cx="639694" cy="439146"/>
              </a:xfrm>
              <a:custGeom>
                <a:avLst/>
                <a:gdLst>
                  <a:gd name="connsiteX0" fmla="*/ 0 w 639694"/>
                  <a:gd name="connsiteY0" fmla="*/ 0 h 439146"/>
                  <a:gd name="connsiteX1" fmla="*/ 639694 w 639694"/>
                  <a:gd name="connsiteY1" fmla="*/ 0 h 439146"/>
                  <a:gd name="connsiteX2" fmla="*/ 639694 w 639694"/>
                  <a:gd name="connsiteY2" fmla="*/ 439147 h 439146"/>
                  <a:gd name="connsiteX3" fmla="*/ 0 w 639694"/>
                  <a:gd name="connsiteY3" fmla="*/ 439147 h 43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94" h="439146">
                    <a:moveTo>
                      <a:pt x="0" y="0"/>
                    </a:moveTo>
                    <a:lnTo>
                      <a:pt x="639694" y="0"/>
                    </a:lnTo>
                    <a:lnTo>
                      <a:pt x="639694" y="439147"/>
                    </a:lnTo>
                    <a:lnTo>
                      <a:pt x="0" y="439147"/>
                    </a:lnTo>
                    <a:close/>
                  </a:path>
                </a:pathLst>
              </a:custGeom>
              <a:solidFill>
                <a:srgbClr val="0454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F66A91D-0D7C-7D7F-EDBD-5838359107DA}"/>
              </a:ext>
            </a:extLst>
          </p:cNvPr>
          <p:cNvSpPr txBox="1"/>
          <p:nvPr/>
        </p:nvSpPr>
        <p:spPr>
          <a:xfrm>
            <a:off x="9987228" y="6442446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92FC03C-F130-FE2B-5F31-A4A56EE3B1F0}"/>
              </a:ext>
            </a:extLst>
          </p:cNvPr>
          <p:cNvCxnSpPr>
            <a:cxnSpLocks/>
          </p:cNvCxnSpPr>
          <p:nvPr/>
        </p:nvCxnSpPr>
        <p:spPr>
          <a:xfrm>
            <a:off x="160421" y="6714517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74786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영업관리 - </a:t>
            </a:r>
            <a:r>
              <a:rPr lang="ko-KR" altLang="en-US" sz="1100" dirty="0" err="1">
                <a:solidFill>
                  <a:schemeClr val="bg1"/>
                </a:solidFill>
                <a:ea typeface="+mn-lt"/>
                <a:cs typeface="+mn-lt"/>
              </a:rPr>
              <a:t>도서트렌드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 분석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293CFB-23EC-D2B8-A883-20021B9660C2}"/>
              </a:ext>
            </a:extLst>
          </p:cNvPr>
          <p:cNvSpPr/>
          <p:nvPr/>
        </p:nvSpPr>
        <p:spPr>
          <a:xfrm>
            <a:off x="4895780" y="2950393"/>
            <a:ext cx="2137779" cy="6559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도서 판매 랭킹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8BC772-9DC8-434E-4E77-A4CBFF237E77}"/>
              </a:ext>
            </a:extLst>
          </p:cNvPr>
          <p:cNvCxnSpPr>
            <a:cxnSpLocks/>
            <a:stCxn id="68" idx="6"/>
            <a:endCxn id="2" idx="1"/>
          </p:cNvCxnSpPr>
          <p:nvPr/>
        </p:nvCxnSpPr>
        <p:spPr>
          <a:xfrm>
            <a:off x="3451233" y="2339159"/>
            <a:ext cx="1444547" cy="9392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236B9C2-23CB-460F-5691-86C615C23419}"/>
              </a:ext>
            </a:extLst>
          </p:cNvPr>
          <p:cNvCxnSpPr>
            <a:cxnSpLocks/>
            <a:stCxn id="71" idx="6"/>
            <a:endCxn id="2" idx="1"/>
          </p:cNvCxnSpPr>
          <p:nvPr/>
        </p:nvCxnSpPr>
        <p:spPr>
          <a:xfrm>
            <a:off x="3451233" y="3278384"/>
            <a:ext cx="1444547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836F2D-314F-D2C2-EB8A-0BC426622A05}"/>
              </a:ext>
            </a:extLst>
          </p:cNvPr>
          <p:cNvGrpSpPr/>
          <p:nvPr/>
        </p:nvGrpSpPr>
        <p:grpSpPr>
          <a:xfrm>
            <a:off x="2191233" y="2070149"/>
            <a:ext cx="1260000" cy="2416470"/>
            <a:chOff x="2191233" y="2070149"/>
            <a:chExt cx="1260000" cy="241647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263BB94-5891-BE25-7FCC-A220DA2EE54B}"/>
                </a:ext>
              </a:extLst>
            </p:cNvPr>
            <p:cNvSpPr/>
            <p:nvPr/>
          </p:nvSpPr>
          <p:spPr>
            <a:xfrm>
              <a:off x="2191233" y="2070149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u="sng" dirty="0">
                  <a:solidFill>
                    <a:schemeClr val="tx1"/>
                  </a:solidFill>
                </a:rPr>
                <a:t>순위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692064-35D4-64CF-ED2F-12BDACCE511D}"/>
                </a:ext>
              </a:extLst>
            </p:cNvPr>
            <p:cNvSpPr/>
            <p:nvPr/>
          </p:nvSpPr>
          <p:spPr>
            <a:xfrm>
              <a:off x="2191233" y="3009374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도서명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105DFB5-D95F-B469-DF6F-F826D3D1D8CC}"/>
                </a:ext>
              </a:extLst>
            </p:cNvPr>
            <p:cNvSpPr/>
            <p:nvPr/>
          </p:nvSpPr>
          <p:spPr>
            <a:xfrm>
              <a:off x="2191233" y="3948599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저자</a:t>
              </a: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196F876-FB73-D31F-0511-CCF0757364EB}"/>
              </a:ext>
            </a:extLst>
          </p:cNvPr>
          <p:cNvCxnSpPr>
            <a:cxnSpLocks/>
            <a:stCxn id="75" idx="6"/>
            <a:endCxn id="2" idx="1"/>
          </p:cNvCxnSpPr>
          <p:nvPr/>
        </p:nvCxnSpPr>
        <p:spPr>
          <a:xfrm flipV="1">
            <a:off x="3451233" y="3278385"/>
            <a:ext cx="1444547" cy="939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EB8623A-B200-F61D-0F74-048CAD14C9B0}"/>
              </a:ext>
            </a:extLst>
          </p:cNvPr>
          <p:cNvCxnSpPr>
            <a:cxnSpLocks/>
            <a:stCxn id="83" idx="2"/>
            <a:endCxn id="2" idx="3"/>
          </p:cNvCxnSpPr>
          <p:nvPr/>
        </p:nvCxnSpPr>
        <p:spPr>
          <a:xfrm flipH="1">
            <a:off x="7033559" y="2339159"/>
            <a:ext cx="1444546" cy="9392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02E821-51F5-31D4-248C-33AD1B5B5A57}"/>
              </a:ext>
            </a:extLst>
          </p:cNvPr>
          <p:cNvGrpSpPr/>
          <p:nvPr/>
        </p:nvGrpSpPr>
        <p:grpSpPr>
          <a:xfrm>
            <a:off x="8478105" y="2070149"/>
            <a:ext cx="1260000" cy="2416470"/>
            <a:chOff x="8478105" y="2070149"/>
            <a:chExt cx="1260000" cy="241647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A992312-0BDB-53DF-3F60-B38241BDB33B}"/>
                </a:ext>
              </a:extLst>
            </p:cNvPr>
            <p:cNvSpPr/>
            <p:nvPr/>
          </p:nvSpPr>
          <p:spPr>
            <a:xfrm>
              <a:off x="8478105" y="2070149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4EF6257-FDEC-00A7-6F20-3AF28633721B}"/>
                </a:ext>
              </a:extLst>
            </p:cNvPr>
            <p:cNvSpPr/>
            <p:nvPr/>
          </p:nvSpPr>
          <p:spPr>
            <a:xfrm>
              <a:off x="8478105" y="3948599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657C039-38D9-0612-9A24-211E24A87341}"/>
                </a:ext>
              </a:extLst>
            </p:cNvPr>
            <p:cNvSpPr/>
            <p:nvPr/>
          </p:nvSpPr>
          <p:spPr>
            <a:xfrm>
              <a:off x="8478105" y="3009374"/>
              <a:ext cx="1260000" cy="5380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책유형</a:t>
              </a: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A50A21-FF4D-20BC-EDCB-69DEB20A8BF2}"/>
              </a:ext>
            </a:extLst>
          </p:cNvPr>
          <p:cNvCxnSpPr>
            <a:cxnSpLocks/>
            <a:stCxn id="29" idx="2"/>
            <a:endCxn id="2" idx="3"/>
          </p:cNvCxnSpPr>
          <p:nvPr/>
        </p:nvCxnSpPr>
        <p:spPr>
          <a:xfrm flipH="1" flipV="1">
            <a:off x="7033559" y="3278385"/>
            <a:ext cx="1444546" cy="939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255F8EB-A55B-FDAA-DF1E-F4D79E582B91}"/>
              </a:ext>
            </a:extLst>
          </p:cNvPr>
          <p:cNvCxnSpPr>
            <a:cxnSpLocks/>
            <a:stCxn id="30" idx="2"/>
            <a:endCxn id="2" idx="3"/>
          </p:cNvCxnSpPr>
          <p:nvPr/>
        </p:nvCxnSpPr>
        <p:spPr>
          <a:xfrm flipH="1">
            <a:off x="7033559" y="3278384"/>
            <a:ext cx="144454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0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EC1F70-A6A0-6270-11AE-CB1C4A9196B6}"/>
              </a:ext>
            </a:extLst>
          </p:cNvPr>
          <p:cNvGrpSpPr/>
          <p:nvPr/>
        </p:nvGrpSpPr>
        <p:grpSpPr>
          <a:xfrm>
            <a:off x="4566580" y="2679700"/>
            <a:ext cx="3058851" cy="1461313"/>
            <a:chOff x="4566580" y="1778000"/>
            <a:chExt cx="3058851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32954-1753-5A68-506A-F67BAE9FB251}"/>
                </a:ext>
              </a:extLst>
            </p:cNvPr>
            <p:cNvSpPr txBox="1"/>
            <p:nvPr/>
          </p:nvSpPr>
          <p:spPr>
            <a:xfrm>
              <a:off x="4566580" y="2592982"/>
              <a:ext cx="3058851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논리적 설계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A8710-7F9A-BA77-0328-111DCFC21C66}"/>
                </a:ext>
              </a:extLst>
            </p:cNvPr>
            <p:cNvSpPr txBox="1"/>
            <p:nvPr/>
          </p:nvSpPr>
          <p:spPr>
            <a:xfrm>
              <a:off x="5315084" y="1778000"/>
              <a:ext cx="15618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</a:rPr>
                <a:t>Part 2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30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직</a:t>
            </a:r>
            <a:r>
              <a:rPr lang="ko-KR" altLang="en-US" sz="1100" dirty="0" err="1">
                <a:solidFill>
                  <a:srgbClr val="045481"/>
                </a:solidFill>
              </a:rPr>
              <a:t>원정보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6C5CB3B-24FF-815A-4E38-B76F0818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71" y="1057461"/>
            <a:ext cx="2350696" cy="4941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05C5E9-DD1B-C96F-6992-65E7FB9E9167}"/>
              </a:ext>
            </a:extLst>
          </p:cNvPr>
          <p:cNvSpPr/>
          <p:nvPr/>
        </p:nvSpPr>
        <p:spPr>
          <a:xfrm>
            <a:off x="1868385" y="4852059"/>
            <a:ext cx="1933697" cy="7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81C9F1A-58C6-3088-5F5E-F363BEF2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6" y="332192"/>
            <a:ext cx="4465122" cy="561964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00BFF35-D39F-3834-3739-9ED9D8A0E415}"/>
              </a:ext>
            </a:extLst>
          </p:cNvPr>
          <p:cNvSpPr/>
          <p:nvPr/>
        </p:nvSpPr>
        <p:spPr>
          <a:xfrm>
            <a:off x="4755730" y="2840319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6A7FB-2BA4-25E5-E569-84266E766C62}"/>
              </a:ext>
            </a:extLst>
          </p:cNvPr>
          <p:cNvSpPr txBox="1"/>
          <p:nvPr/>
        </p:nvSpPr>
        <p:spPr>
          <a:xfrm>
            <a:off x="4265220" y="3463636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부분 함수적 종속</a:t>
            </a:r>
          </a:p>
        </p:txBody>
      </p:sp>
    </p:spTree>
    <p:extLst>
      <p:ext uri="{BB962C8B-B14F-4D97-AF65-F5344CB8AC3E}">
        <p14:creationId xmlns:p14="http://schemas.microsoft.com/office/powerpoint/2010/main" val="412347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직</a:t>
            </a:r>
            <a:r>
              <a:rPr lang="ko-KR" altLang="en-US" sz="1100" dirty="0" err="1">
                <a:solidFill>
                  <a:srgbClr val="045481"/>
                </a:solidFill>
              </a:rPr>
              <a:t>원정보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827C9AF-39E6-79CC-D656-B7511CA4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82" y="779717"/>
            <a:ext cx="7216238" cy="55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공지사항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B10F39F-9C6B-F337-5234-68EB1D8B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77" y="1075990"/>
            <a:ext cx="5145741" cy="52909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852B25-A9F5-9BDC-EFD3-513DDBE4797E}"/>
              </a:ext>
            </a:extLst>
          </p:cNvPr>
          <p:cNvSpPr/>
          <p:nvPr/>
        </p:nvSpPr>
        <p:spPr>
          <a:xfrm>
            <a:off x="2838203" y="1724890"/>
            <a:ext cx="1300347" cy="46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1D18B-CE89-3AFA-EB0D-46EB58EAB77D}"/>
              </a:ext>
            </a:extLst>
          </p:cNvPr>
          <p:cNvSpPr txBox="1"/>
          <p:nvPr/>
        </p:nvSpPr>
        <p:spPr>
          <a:xfrm>
            <a:off x="7926778" y="141514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+mn-lt"/>
                <a:cs typeface="+mn-lt"/>
              </a:rPr>
              <a:t>1. 참조</a:t>
            </a:r>
            <a:endParaRPr 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E3403-E70F-869C-D594-3288B49D7901}"/>
              </a:ext>
            </a:extLst>
          </p:cNvPr>
          <p:cNvSpPr txBox="1"/>
          <p:nvPr/>
        </p:nvSpPr>
        <p:spPr>
          <a:xfrm>
            <a:off x="7976259" y="989611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* 복합키 설정 - 1 : </a:t>
            </a:r>
            <a:r>
              <a:rPr lang="ko-KR" altLang="en-US" sz="1600" b="1" dirty="0" err="1"/>
              <a:t>n</a:t>
            </a:r>
            <a:r>
              <a:rPr lang="ko-KR" altLang="en-US" sz="1600" b="1" dirty="0"/>
              <a:t> 관계 해소</a:t>
            </a:r>
          </a:p>
        </p:txBody>
      </p:sp>
    </p:spTree>
    <p:extLst>
      <p:ext uri="{BB962C8B-B14F-4D97-AF65-F5344CB8AC3E}">
        <p14:creationId xmlns:p14="http://schemas.microsoft.com/office/powerpoint/2010/main" val="197737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76202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업무게시판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4" name="그림 3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1C2C42C1-DDC5-5DE1-748C-CAE97074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50" y="628898"/>
            <a:ext cx="6963507" cy="59893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955958-FB20-F0ED-F00C-D545544AB0BE}"/>
              </a:ext>
            </a:extLst>
          </p:cNvPr>
          <p:cNvSpPr/>
          <p:nvPr/>
        </p:nvSpPr>
        <p:spPr>
          <a:xfrm>
            <a:off x="3728853" y="1121228"/>
            <a:ext cx="1250867" cy="38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F9A82-177C-FDAC-E8BA-CF4D1FDE0D04}"/>
              </a:ext>
            </a:extLst>
          </p:cNvPr>
          <p:cNvSpPr/>
          <p:nvPr/>
        </p:nvSpPr>
        <p:spPr>
          <a:xfrm>
            <a:off x="3619995" y="4040578"/>
            <a:ext cx="1438892" cy="558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08235-DB76-A739-E7CC-B413507F9944}"/>
              </a:ext>
            </a:extLst>
          </p:cNvPr>
          <p:cNvSpPr/>
          <p:nvPr/>
        </p:nvSpPr>
        <p:spPr>
          <a:xfrm>
            <a:off x="1700151" y="4129643"/>
            <a:ext cx="1122218" cy="38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8296-6C97-4920-6F54-BFFB297D7547}"/>
              </a:ext>
            </a:extLst>
          </p:cNvPr>
          <p:cNvSpPr txBox="1"/>
          <p:nvPr/>
        </p:nvSpPr>
        <p:spPr>
          <a:xfrm>
            <a:off x="8649194" y="132607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1. 업무 게시판(부서별)</a:t>
            </a:r>
            <a:br>
              <a:rPr lang="ko-KR" altLang="en-US" sz="1600" dirty="0"/>
            </a:br>
            <a:r>
              <a:rPr lang="en-US" altLang="ko-KR" sz="1600" dirty="0">
                <a:ea typeface="+mn-lt"/>
                <a:cs typeface="+mn-lt"/>
              </a:rPr>
              <a:t>2.</a:t>
            </a:r>
            <a:r>
              <a:rPr lang="ko-KR" sz="1600" dirty="0">
                <a:ea typeface="+mn-lt"/>
                <a:cs typeface="+mn-lt"/>
              </a:rPr>
              <a:t> 첨부파일</a:t>
            </a:r>
          </a:p>
          <a:p>
            <a:r>
              <a:rPr lang="ko-KR" altLang="en-US" sz="1600" dirty="0">
                <a:ea typeface="+mn-lt"/>
                <a:cs typeface="+mn-lt"/>
              </a:rPr>
              <a:t>3. 참조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10AF4-1EE1-E643-A790-BA2D8CE9C64A}"/>
              </a:ext>
            </a:extLst>
          </p:cNvPr>
          <p:cNvSpPr txBox="1"/>
          <p:nvPr/>
        </p:nvSpPr>
        <p:spPr>
          <a:xfrm>
            <a:off x="8698675" y="900546"/>
            <a:ext cx="35843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* 복합키 설정 </a:t>
            </a:r>
            <a:r>
              <a:rPr lang="ko-KR" sz="1600" b="1" dirty="0">
                <a:ea typeface="+mn-lt"/>
                <a:cs typeface="+mn-lt"/>
              </a:rPr>
              <a:t>- 1 : </a:t>
            </a:r>
            <a:r>
              <a:rPr lang="ko-KR" sz="1600" b="1" dirty="0" err="1">
                <a:ea typeface="+mn-lt"/>
                <a:cs typeface="+mn-lt"/>
              </a:rPr>
              <a:t>n</a:t>
            </a:r>
            <a:r>
              <a:rPr lang="ko-KR" sz="1600" b="1" dirty="0">
                <a:ea typeface="+mn-lt"/>
                <a:cs typeface="+mn-lt"/>
              </a:rPr>
              <a:t> 관계 해소</a:t>
            </a:r>
            <a:endParaRPr lang="ko-KR" sz="1600" dirty="0">
              <a:ea typeface="+mn-lt"/>
              <a:cs typeface="+mn-lt"/>
            </a:endParaRPr>
          </a:p>
          <a:p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87BFD-745A-4DE7-C5DA-E60000A5AFE0}"/>
              </a:ext>
            </a:extLst>
          </p:cNvPr>
          <p:cNvSpPr txBox="1"/>
          <p:nvPr/>
        </p:nvSpPr>
        <p:spPr>
          <a:xfrm>
            <a:off x="3463636" y="910441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D10858-039D-180A-DDC5-388DCE62B299}"/>
              </a:ext>
            </a:extLst>
          </p:cNvPr>
          <p:cNvSpPr/>
          <p:nvPr/>
        </p:nvSpPr>
        <p:spPr>
          <a:xfrm>
            <a:off x="4738255" y="5485409"/>
            <a:ext cx="1250867" cy="38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E5C0C-D053-1403-DE02-F183D8C7F72D}"/>
              </a:ext>
            </a:extLst>
          </p:cNvPr>
          <p:cNvSpPr txBox="1"/>
          <p:nvPr/>
        </p:nvSpPr>
        <p:spPr>
          <a:xfrm>
            <a:off x="1425038" y="3958441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0422F-1CF0-D5D9-0C1D-294A7D5006BA}"/>
              </a:ext>
            </a:extLst>
          </p:cNvPr>
          <p:cNvSpPr txBox="1"/>
          <p:nvPr/>
        </p:nvSpPr>
        <p:spPr>
          <a:xfrm>
            <a:off x="3344881" y="3918856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68E86-D6E8-4C74-7723-D05CDFBF4660}"/>
              </a:ext>
            </a:extLst>
          </p:cNvPr>
          <p:cNvSpPr txBox="1"/>
          <p:nvPr/>
        </p:nvSpPr>
        <p:spPr>
          <a:xfrm>
            <a:off x="4522517" y="5215245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512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전자결재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17" name="그림 1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5932489-C5D9-0A54-38D0-5C1FDA3E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32" y="1612823"/>
            <a:ext cx="4019797" cy="363235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557429D-DC40-6CFB-7342-C00A89AE16A6}"/>
              </a:ext>
            </a:extLst>
          </p:cNvPr>
          <p:cNvSpPr/>
          <p:nvPr/>
        </p:nvSpPr>
        <p:spPr>
          <a:xfrm>
            <a:off x="5092198" y="2850215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D40AA-EB2E-1057-7255-78891FDC25CA}"/>
              </a:ext>
            </a:extLst>
          </p:cNvPr>
          <p:cNvSpPr txBox="1"/>
          <p:nvPr/>
        </p:nvSpPr>
        <p:spPr>
          <a:xfrm>
            <a:off x="5047013" y="3493324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정규화</a:t>
            </a:r>
          </a:p>
        </p:txBody>
      </p:sp>
      <p:pic>
        <p:nvPicPr>
          <p:cNvPr id="24" name="그림 2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B5B7634-84C9-E960-5719-A445ADF9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48" y="1570635"/>
            <a:ext cx="2314203" cy="391465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66F5A9-28E6-8B69-6E0A-401F6439DF30}"/>
              </a:ext>
            </a:extLst>
          </p:cNvPr>
          <p:cNvSpPr/>
          <p:nvPr/>
        </p:nvSpPr>
        <p:spPr>
          <a:xfrm>
            <a:off x="2145475" y="3951513"/>
            <a:ext cx="1884216" cy="120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4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전자결재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17" name="그림 1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5932489-C5D9-0A54-38D0-5C1FDA3E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31" y="1454485"/>
            <a:ext cx="4019797" cy="363235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66F5A9-28E6-8B69-6E0A-401F6439DF30}"/>
              </a:ext>
            </a:extLst>
          </p:cNvPr>
          <p:cNvSpPr/>
          <p:nvPr/>
        </p:nvSpPr>
        <p:spPr>
          <a:xfrm>
            <a:off x="5737761" y="3753591"/>
            <a:ext cx="1458684" cy="281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53FBDC-EA76-7E03-60F5-8A9AD6B72C18}"/>
              </a:ext>
            </a:extLst>
          </p:cNvPr>
          <p:cNvSpPr/>
          <p:nvPr/>
        </p:nvSpPr>
        <p:spPr>
          <a:xfrm>
            <a:off x="3431968" y="1794162"/>
            <a:ext cx="1458684" cy="30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CBAB3C-94CB-31BE-C5EB-3D4EFBFAD84D}"/>
              </a:ext>
            </a:extLst>
          </p:cNvPr>
          <p:cNvSpPr/>
          <p:nvPr/>
        </p:nvSpPr>
        <p:spPr>
          <a:xfrm>
            <a:off x="3560617" y="3337954"/>
            <a:ext cx="1458684" cy="478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66497-283D-15C9-1F69-E1BF667E1E60}"/>
              </a:ext>
            </a:extLst>
          </p:cNvPr>
          <p:cNvSpPr txBox="1"/>
          <p:nvPr/>
        </p:nvSpPr>
        <p:spPr>
          <a:xfrm>
            <a:off x="5581402" y="3453740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815AA-334B-3314-3223-587232E2443C}"/>
              </a:ext>
            </a:extLst>
          </p:cNvPr>
          <p:cNvSpPr txBox="1"/>
          <p:nvPr/>
        </p:nvSpPr>
        <p:spPr>
          <a:xfrm>
            <a:off x="3117272" y="1454727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6C0B5-40A3-4CF9-5B50-13C0E12937DE}"/>
              </a:ext>
            </a:extLst>
          </p:cNvPr>
          <p:cNvSpPr txBox="1"/>
          <p:nvPr/>
        </p:nvSpPr>
        <p:spPr>
          <a:xfrm>
            <a:off x="3245920" y="3067790"/>
            <a:ext cx="3166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468DF-F8C1-2890-C006-F65F4ECEEFCF}"/>
              </a:ext>
            </a:extLst>
          </p:cNvPr>
          <p:cNvSpPr txBox="1"/>
          <p:nvPr/>
        </p:nvSpPr>
        <p:spPr>
          <a:xfrm>
            <a:off x="8649194" y="1326078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1. 기안서 종류별 구분</a:t>
            </a:r>
            <a:endParaRPr lang="ko-KR" dirty="0"/>
          </a:p>
          <a:p>
            <a:r>
              <a:rPr lang="en-US" altLang="ko-KR" sz="1600" dirty="0">
                <a:ea typeface="+mn-lt"/>
                <a:cs typeface="+mn-lt"/>
              </a:rPr>
              <a:t>2.</a:t>
            </a:r>
            <a:r>
              <a:rPr lang="ko-KR" sz="1600" dirty="0">
                <a:ea typeface="+mn-lt"/>
                <a:cs typeface="+mn-lt"/>
              </a:rPr>
              <a:t> 전자결재 </a:t>
            </a:r>
            <a:r>
              <a:rPr lang="en-US" altLang="ko-KR" sz="1600" dirty="0">
                <a:ea typeface="+mn-lt"/>
                <a:cs typeface="+mn-lt"/>
              </a:rPr>
              <a:t>-</a:t>
            </a:r>
            <a:r>
              <a:rPr lang="ko-KR" sz="1600" dirty="0">
                <a:ea typeface="+mn-lt"/>
                <a:cs typeface="+mn-lt"/>
              </a:rPr>
              <a:t> 기안서 </a:t>
            </a:r>
            <a:endParaRPr lang="ko-KR" sz="1600" dirty="0"/>
          </a:p>
          <a:p>
            <a:r>
              <a:rPr lang="ko-KR" sz="1600" dirty="0">
                <a:ea typeface="+mn-lt"/>
                <a:cs typeface="+mn-lt"/>
              </a:rPr>
              <a:t>    </a:t>
            </a:r>
            <a:r>
              <a:rPr lang="en-US" altLang="ko-KR" sz="1600" dirty="0">
                <a:ea typeface="+mn-lt"/>
                <a:cs typeface="+mn-lt"/>
              </a:rPr>
              <a:t>N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: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M</a:t>
            </a:r>
            <a:r>
              <a:rPr lang="ko-KR" sz="1600" dirty="0">
                <a:ea typeface="+mn-lt"/>
                <a:cs typeface="+mn-lt"/>
              </a:rPr>
              <a:t> 관계 해소</a:t>
            </a:r>
            <a:endParaRPr lang="ko-KR" altLang="en-US" sz="1600" dirty="0">
              <a:ea typeface="+mn-lt"/>
              <a:cs typeface="+mn-lt"/>
            </a:endParaRPr>
          </a:p>
          <a:p>
            <a:r>
              <a:rPr lang="ko-KR" altLang="en-US" sz="1600" dirty="0">
                <a:ea typeface="+mn-lt"/>
                <a:cs typeface="+mn-lt"/>
              </a:rPr>
              <a:t>3. 기안서 종류별 내용</a:t>
            </a:r>
          </a:p>
        </p:txBody>
      </p:sp>
    </p:spTree>
    <p:extLst>
      <p:ext uri="{BB962C8B-B14F-4D97-AF65-F5344CB8AC3E}">
        <p14:creationId xmlns:p14="http://schemas.microsoft.com/office/powerpoint/2010/main" val="942782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99014A8E-8D05-9F20-D4E0-8A091DDB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9" y="649628"/>
            <a:ext cx="4267199" cy="58952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전자결재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04E7ED-FEC3-D146-0580-B50FFD2B949E}"/>
              </a:ext>
            </a:extLst>
          </p:cNvPr>
          <p:cNvSpPr/>
          <p:nvPr/>
        </p:nvSpPr>
        <p:spPr>
          <a:xfrm>
            <a:off x="4560125" y="5752604"/>
            <a:ext cx="1250867" cy="389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F0FA6-A6B0-2C75-16CE-3EEA7050BDA4}"/>
              </a:ext>
            </a:extLst>
          </p:cNvPr>
          <p:cNvSpPr txBox="1"/>
          <p:nvPr/>
        </p:nvSpPr>
        <p:spPr>
          <a:xfrm>
            <a:off x="7996051" y="131618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1. </a:t>
            </a:r>
            <a:r>
              <a:rPr lang="ko-KR" altLang="en-US" sz="1600" dirty="0">
                <a:ea typeface="+mn-lt"/>
                <a:cs typeface="+mn-lt"/>
              </a:rPr>
              <a:t>참조</a:t>
            </a:r>
            <a:endParaRPr 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B60BF-AE6E-D590-C49D-13912D0AD50C}"/>
              </a:ext>
            </a:extLst>
          </p:cNvPr>
          <p:cNvSpPr txBox="1"/>
          <p:nvPr/>
        </p:nvSpPr>
        <p:spPr>
          <a:xfrm>
            <a:off x="8045532" y="890650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* 복합키 설정</a:t>
            </a:r>
            <a:r>
              <a:rPr lang="ko-KR" altLang="en-US" sz="1600" b="1" dirty="0">
                <a:ea typeface="+mn-lt"/>
                <a:cs typeface="+mn-lt"/>
              </a:rPr>
              <a:t> </a:t>
            </a:r>
            <a:r>
              <a:rPr lang="ko-KR" sz="1600" b="1" dirty="0">
                <a:ea typeface="+mn-lt"/>
                <a:cs typeface="+mn-lt"/>
              </a:rPr>
              <a:t>- 1 : </a:t>
            </a:r>
            <a:r>
              <a:rPr lang="ko-KR" sz="1600" b="1" dirty="0" err="1">
                <a:ea typeface="+mn-lt"/>
                <a:cs typeface="+mn-lt"/>
              </a:rPr>
              <a:t>n</a:t>
            </a:r>
            <a:r>
              <a:rPr lang="ko-KR" sz="1600" b="1" dirty="0">
                <a:ea typeface="+mn-lt"/>
                <a:cs typeface="+mn-lt"/>
              </a:rPr>
              <a:t> 관계 해소</a:t>
            </a:r>
            <a:endParaRPr lang="ko-K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06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전자결재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4569197-AD15-766B-FF27-456F0538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5" y="804541"/>
            <a:ext cx="6097979" cy="55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EC1F70-A6A0-6270-11AE-CB1C4A9196B6}"/>
              </a:ext>
            </a:extLst>
          </p:cNvPr>
          <p:cNvGrpSpPr/>
          <p:nvPr/>
        </p:nvGrpSpPr>
        <p:grpSpPr>
          <a:xfrm>
            <a:off x="4566580" y="2679700"/>
            <a:ext cx="3058851" cy="1461313"/>
            <a:chOff x="4566580" y="1778000"/>
            <a:chExt cx="3058851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32954-1753-5A68-506A-F67BAE9FB251}"/>
                </a:ext>
              </a:extLst>
            </p:cNvPr>
            <p:cNvSpPr txBox="1"/>
            <p:nvPr/>
          </p:nvSpPr>
          <p:spPr>
            <a:xfrm>
              <a:off x="4566580" y="2592982"/>
              <a:ext cx="3058851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개념적 설계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A8710-7F9A-BA77-0328-111DCFC21C66}"/>
                </a:ext>
              </a:extLst>
            </p:cNvPr>
            <p:cNvSpPr txBox="1"/>
            <p:nvPr/>
          </p:nvSpPr>
          <p:spPr>
            <a:xfrm>
              <a:off x="5259877" y="1778000"/>
              <a:ext cx="16722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Part 1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56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47989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관리자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1A752DF-8D0F-E7AD-6CC8-E6B342DB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49" y="865702"/>
            <a:ext cx="5098472" cy="51859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C7D80A-1616-1BB4-F0A9-FB48A2694662}"/>
              </a:ext>
            </a:extLst>
          </p:cNvPr>
          <p:cNvSpPr/>
          <p:nvPr/>
        </p:nvSpPr>
        <p:spPr>
          <a:xfrm>
            <a:off x="2264230" y="4456215"/>
            <a:ext cx="1250867" cy="459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D190E-3C5E-8216-2E9D-ADB87AC0CA4F}"/>
              </a:ext>
            </a:extLst>
          </p:cNvPr>
          <p:cNvSpPr/>
          <p:nvPr/>
        </p:nvSpPr>
        <p:spPr>
          <a:xfrm>
            <a:off x="2293918" y="2526474"/>
            <a:ext cx="1250867" cy="459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CF815-46B5-EE53-CFC2-10FA097D8875}"/>
              </a:ext>
            </a:extLst>
          </p:cNvPr>
          <p:cNvSpPr txBox="1"/>
          <p:nvPr/>
        </p:nvSpPr>
        <p:spPr>
          <a:xfrm>
            <a:off x="7956467" y="1286493"/>
            <a:ext cx="38020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1. 게시판 그룹 권한</a:t>
            </a:r>
          </a:p>
          <a:p>
            <a:r>
              <a:rPr lang="ko-KR" altLang="en-US" sz="1600" dirty="0"/>
              <a:t>2. 메뉴 그룹 권한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8FE93-C6D4-DFEF-E4C0-7DC7FC6771D5}"/>
              </a:ext>
            </a:extLst>
          </p:cNvPr>
          <p:cNvSpPr txBox="1"/>
          <p:nvPr/>
        </p:nvSpPr>
        <p:spPr>
          <a:xfrm>
            <a:off x="8005948" y="860961"/>
            <a:ext cx="35843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* 복합키 설정</a:t>
            </a:r>
            <a:r>
              <a:rPr lang="ko-KR" altLang="en-US" sz="1600" b="1" dirty="0">
                <a:ea typeface="+mn-lt"/>
                <a:cs typeface="+mn-lt"/>
              </a:rPr>
              <a:t> </a:t>
            </a:r>
            <a:r>
              <a:rPr lang="ko-KR" sz="1600" b="1" dirty="0">
                <a:ea typeface="+mn-lt"/>
                <a:cs typeface="+mn-lt"/>
              </a:rPr>
              <a:t>- 1 : </a:t>
            </a:r>
            <a:r>
              <a:rPr lang="ko-KR" sz="1600" b="1" dirty="0" err="1">
                <a:ea typeface="+mn-lt"/>
                <a:cs typeface="+mn-lt"/>
              </a:rPr>
              <a:t>n</a:t>
            </a:r>
            <a:r>
              <a:rPr lang="ko-KR" sz="1600" b="1" dirty="0">
                <a:ea typeface="+mn-lt"/>
                <a:cs typeface="+mn-lt"/>
              </a:rPr>
              <a:t> 관계 해소</a:t>
            </a:r>
            <a:endParaRPr lang="ko-KR" sz="1600" dirty="0">
              <a:ea typeface="+mn-lt"/>
              <a:cs typeface="+mn-lt"/>
            </a:endParaRP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58064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인쇄관리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10308BA-7C67-F25C-932E-7D426383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3" y="1379270"/>
            <a:ext cx="2000250" cy="40005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22EA706-7545-3F90-E23C-9AB1C887A932}"/>
              </a:ext>
            </a:extLst>
          </p:cNvPr>
          <p:cNvSpPr/>
          <p:nvPr/>
        </p:nvSpPr>
        <p:spPr>
          <a:xfrm>
            <a:off x="4973445" y="2850215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E7FD9-199C-8D5C-432A-B947C2A2B8FC}"/>
              </a:ext>
            </a:extLst>
          </p:cNvPr>
          <p:cNvSpPr txBox="1"/>
          <p:nvPr/>
        </p:nvSpPr>
        <p:spPr>
          <a:xfrm>
            <a:off x="4977741" y="3473532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정규화</a:t>
            </a:r>
          </a:p>
        </p:txBody>
      </p:sp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A2E571F-3EAA-A6CC-F426-93CE45B2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1433706"/>
            <a:ext cx="4890654" cy="39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5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인쇄관리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6972238-9F64-ABAB-9A98-2C6FB23F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65" y="1491030"/>
            <a:ext cx="6850082" cy="46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출판관리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E35704F-AF09-1075-11E6-599F8981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50" y="1543360"/>
            <a:ext cx="1554430" cy="365252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30BDC9D-80B0-FDD3-7A1F-26DC3593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14" y="896587"/>
            <a:ext cx="1875389" cy="570807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81CCC4-5485-AD60-6E5E-0AF135348B79}"/>
              </a:ext>
            </a:extLst>
          </p:cNvPr>
          <p:cNvSpPr/>
          <p:nvPr/>
        </p:nvSpPr>
        <p:spPr>
          <a:xfrm>
            <a:off x="5468250" y="2850215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A8B4C-5968-F7CE-831F-A0FC62BA5021}"/>
              </a:ext>
            </a:extLst>
          </p:cNvPr>
          <p:cNvSpPr txBox="1"/>
          <p:nvPr/>
        </p:nvSpPr>
        <p:spPr>
          <a:xfrm>
            <a:off x="5472546" y="3473532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724079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5301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출판관리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1587C51-03F8-F3F2-9E7A-78C3F49E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44" y="822214"/>
            <a:ext cx="6335485" cy="58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4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재고관리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169B6B5-FA75-023A-752A-562D6F37E69B}"/>
              </a:ext>
            </a:extLst>
          </p:cNvPr>
          <p:cNvSpPr/>
          <p:nvPr/>
        </p:nvSpPr>
        <p:spPr>
          <a:xfrm>
            <a:off x="5775029" y="2850215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317B4-92D9-19A6-B3C4-2DAB2BE9987A}"/>
              </a:ext>
            </a:extLst>
          </p:cNvPr>
          <p:cNvSpPr txBox="1"/>
          <p:nvPr/>
        </p:nvSpPr>
        <p:spPr>
          <a:xfrm>
            <a:off x="5799117" y="3473532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정규화</a:t>
            </a: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64464A8-2BDC-07FF-3E42-A0CD008F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99925"/>
            <a:ext cx="5434940" cy="3802927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A69D2BB-EFA1-54EB-0BD7-34CF63A7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88" y="1122950"/>
            <a:ext cx="4623459" cy="44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24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재고관리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1A9C771-2E42-1227-9076-E7AB8784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9" y="1639814"/>
            <a:ext cx="5563589" cy="383567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169B6B5-FA75-023A-752A-562D6F37E69B}"/>
              </a:ext>
            </a:extLst>
          </p:cNvPr>
          <p:cNvSpPr/>
          <p:nvPr/>
        </p:nvSpPr>
        <p:spPr>
          <a:xfrm>
            <a:off x="5775029" y="2850215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317B4-92D9-19A6-B3C4-2DAB2BE9987A}"/>
              </a:ext>
            </a:extLst>
          </p:cNvPr>
          <p:cNvSpPr txBox="1"/>
          <p:nvPr/>
        </p:nvSpPr>
        <p:spPr>
          <a:xfrm>
            <a:off x="5799117" y="3473532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정규화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B944EAA-12E4-AE76-EE83-A51943D9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50733"/>
            <a:ext cx="4742212" cy="51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재고관리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6" name="그림 5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B6A74C3A-927F-31EF-0152-ADFEA7E5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67" y="732456"/>
            <a:ext cx="5613070" cy="57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7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영업관리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F114224-50F1-970A-1B03-016DC867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16" y="1844572"/>
            <a:ext cx="2067790" cy="375272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A6C1BB6-C70A-F803-85C8-A8C5C4DF9359}"/>
              </a:ext>
            </a:extLst>
          </p:cNvPr>
          <p:cNvSpPr/>
          <p:nvPr/>
        </p:nvSpPr>
        <p:spPr>
          <a:xfrm>
            <a:off x="5557315" y="2850215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967E6-5571-D115-B379-74652DD27E5E}"/>
              </a:ext>
            </a:extLst>
          </p:cNvPr>
          <p:cNvSpPr txBox="1"/>
          <p:nvPr/>
        </p:nvSpPr>
        <p:spPr>
          <a:xfrm>
            <a:off x="5581403" y="3473532"/>
            <a:ext cx="35843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/>
              <a:t>정규화</a:t>
            </a:r>
          </a:p>
        </p:txBody>
      </p:sp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AE5379E-FC80-8C8D-6F09-A4F0266E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924" y="728353"/>
            <a:ext cx="2511632" cy="60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63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영업관리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804C59B-5C61-1251-6284-971747B9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61" y="806554"/>
            <a:ext cx="6859978" cy="53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2204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737843-7CC1-A39B-557F-A5110BC34C81}"/>
              </a:ext>
            </a:extLst>
          </p:cNvPr>
          <p:cNvSpPr/>
          <p:nvPr/>
        </p:nvSpPr>
        <p:spPr>
          <a:xfrm>
            <a:off x="2053525" y="2984714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인쇄관리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D75682-E8A1-0C0E-B421-021A8D65F1CB}"/>
              </a:ext>
            </a:extLst>
          </p:cNvPr>
          <p:cNvSpPr/>
          <p:nvPr/>
        </p:nvSpPr>
        <p:spPr>
          <a:xfrm>
            <a:off x="4929322" y="1564036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업무게시판</a:t>
            </a:r>
            <a:endParaRPr 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C18954-2D76-B358-10DD-16FC8A371ED0}"/>
              </a:ext>
            </a:extLst>
          </p:cNvPr>
          <p:cNvSpPr/>
          <p:nvPr/>
        </p:nvSpPr>
        <p:spPr>
          <a:xfrm>
            <a:off x="4925016" y="2984714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출판관리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ECBD79-41F5-78EA-0C06-D3C77E861BE2}"/>
              </a:ext>
            </a:extLst>
          </p:cNvPr>
          <p:cNvSpPr/>
          <p:nvPr/>
        </p:nvSpPr>
        <p:spPr>
          <a:xfrm>
            <a:off x="7783593" y="2984711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재고관리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8FCF12-9FA3-6BE4-BF82-220757C042DD}"/>
              </a:ext>
            </a:extLst>
          </p:cNvPr>
          <p:cNvSpPr/>
          <p:nvPr/>
        </p:nvSpPr>
        <p:spPr>
          <a:xfrm>
            <a:off x="2053525" y="4431219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영업관리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1DA5FC1-E6DD-A913-33F0-1815D2848281}"/>
              </a:ext>
            </a:extLst>
          </p:cNvPr>
          <p:cNvSpPr/>
          <p:nvPr/>
        </p:nvSpPr>
        <p:spPr>
          <a:xfrm>
            <a:off x="7779286" y="1564033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99F485-2230-5BD7-9A1D-B521ECDE1F2B}"/>
              </a:ext>
            </a:extLst>
          </p:cNvPr>
          <p:cNvSpPr/>
          <p:nvPr/>
        </p:nvSpPr>
        <p:spPr>
          <a:xfrm>
            <a:off x="4929320" y="4431218"/>
            <a:ext cx="2373823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771D1EA-8343-4E1D-0D96-3D26A9BA6C3B}"/>
              </a:ext>
            </a:extLst>
          </p:cNvPr>
          <p:cNvSpPr/>
          <p:nvPr/>
        </p:nvSpPr>
        <p:spPr>
          <a:xfrm>
            <a:off x="2062135" y="1564035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사원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E6F260-455E-E354-7FB8-6E37792B5238}"/>
              </a:ext>
            </a:extLst>
          </p:cNvPr>
          <p:cNvSpPr/>
          <p:nvPr/>
        </p:nvSpPr>
        <p:spPr>
          <a:xfrm>
            <a:off x="7779285" y="4431219"/>
            <a:ext cx="2360908" cy="101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</a:rPr>
              <a:t>전자결재</a:t>
            </a:r>
          </a:p>
        </p:txBody>
      </p:sp>
    </p:spTree>
    <p:extLst>
      <p:ext uri="{BB962C8B-B14F-4D97-AF65-F5344CB8AC3E}">
        <p14:creationId xmlns:p14="http://schemas.microsoft.com/office/powerpoint/2010/main" val="866246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133882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 </a:t>
            </a:r>
            <a:r>
              <a:rPr lang="en-US" altLang="ko-KR" sz="1100" dirty="0">
                <a:solidFill>
                  <a:srgbClr val="045481"/>
                </a:solidFill>
              </a:rPr>
              <a:t>– </a:t>
            </a:r>
            <a:r>
              <a:rPr lang="en-US" altLang="ko-KR" sz="1100" dirty="0" err="1">
                <a:solidFill>
                  <a:srgbClr val="045481"/>
                </a:solidFill>
              </a:rPr>
              <a:t>최종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45481"/>
                </a:solidFill>
              </a:rPr>
              <a:t>Part 2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4" name="그림 3" descr="텍스트, 도표, 번호, 평면도이(가) 표시된 사진&#10;&#10;자동 생성된 설명">
            <a:extLst>
              <a:ext uri="{FF2B5EF4-FFF2-40B4-BE49-F238E27FC236}">
                <a16:creationId xmlns:a16="http://schemas.microsoft.com/office/drawing/2014/main" id="{E00546C1-AD34-0F95-64E2-AD425091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691405"/>
            <a:ext cx="11689277" cy="58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6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EC1F70-A6A0-6270-11AE-CB1C4A9196B6}"/>
              </a:ext>
            </a:extLst>
          </p:cNvPr>
          <p:cNvGrpSpPr/>
          <p:nvPr/>
        </p:nvGrpSpPr>
        <p:grpSpPr>
          <a:xfrm>
            <a:off x="4566581" y="2679700"/>
            <a:ext cx="3058851" cy="1461313"/>
            <a:chOff x="4566581" y="1778000"/>
            <a:chExt cx="3058851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32954-1753-5A68-506A-F67BAE9FB251}"/>
                </a:ext>
              </a:extLst>
            </p:cNvPr>
            <p:cNvSpPr txBox="1"/>
            <p:nvPr/>
          </p:nvSpPr>
          <p:spPr>
            <a:xfrm>
              <a:off x="4566581" y="2592982"/>
              <a:ext cx="3058851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600" b="1" spc="600" dirty="0" err="1">
                  <a:solidFill>
                    <a:schemeClr val="bg1"/>
                  </a:solidFill>
                </a:rPr>
                <a:t>물리적</a:t>
              </a:r>
              <a:r>
                <a:rPr lang="en-US" altLang="ko-KR" sz="3600" b="1" spc="600" dirty="0">
                  <a:solidFill>
                    <a:schemeClr val="bg1"/>
                  </a:solidFill>
                </a:rPr>
                <a:t> </a:t>
              </a:r>
              <a:r>
                <a:rPr lang="ko-KR" altLang="en-US" sz="3600" b="1" spc="600" dirty="0">
                  <a:solidFill>
                    <a:schemeClr val="bg1"/>
                  </a:solidFill>
                </a:rPr>
                <a:t>설계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A8710-7F9A-BA77-0328-111DCFC21C66}"/>
                </a:ext>
              </a:extLst>
            </p:cNvPr>
            <p:cNvSpPr txBox="1"/>
            <p:nvPr/>
          </p:nvSpPr>
          <p:spPr>
            <a:xfrm>
              <a:off x="5315084" y="1778000"/>
              <a:ext cx="15618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</a:rPr>
                <a:t>Part 3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511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F9DD3-9776-A9F5-3D14-75EE2EA21825}"/>
              </a:ext>
            </a:extLst>
          </p:cNvPr>
          <p:cNvSpPr txBox="1"/>
          <p:nvPr/>
        </p:nvSpPr>
        <p:spPr>
          <a:xfrm>
            <a:off x="714385" y="204187"/>
            <a:ext cx="95410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solidFill>
                  <a:srgbClr val="045481"/>
                </a:solidFill>
              </a:rPr>
              <a:t>물리적</a:t>
            </a:r>
            <a:r>
              <a:rPr lang="en-US" altLang="ko-KR" sz="1100" dirty="0">
                <a:solidFill>
                  <a:srgbClr val="045481"/>
                </a:solidFill>
              </a:rPr>
              <a:t> </a:t>
            </a:r>
            <a:r>
              <a:rPr lang="ko-KR" altLang="en-US" sz="1100" dirty="0">
                <a:solidFill>
                  <a:srgbClr val="045481"/>
                </a:solidFill>
              </a:rPr>
              <a:t>설계 </a:t>
            </a:r>
            <a:endParaRPr lang="en-US" altLang="ko-KR" sz="1100">
              <a:solidFill>
                <a:srgbClr val="04548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638D5-56B9-526B-A253-BD9EFEE1B48C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>
                <a:solidFill>
                  <a:srgbClr val="045481"/>
                </a:solidFill>
              </a:rPr>
              <a:t>Part 3</a:t>
            </a:r>
            <a:endParaRPr lang="ko-KR" altLang="en-US" sz="1100" b="1" dirty="0">
              <a:solidFill>
                <a:srgbClr val="045481"/>
              </a:solidFill>
            </a:endParaRPr>
          </a:p>
        </p:txBody>
      </p:sp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F5E9084D-B095-C902-FAED-46552EAA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" y="1125497"/>
            <a:ext cx="12005953" cy="49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0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EC1F70-A6A0-6270-11AE-CB1C4A9196B6}"/>
              </a:ext>
            </a:extLst>
          </p:cNvPr>
          <p:cNvGrpSpPr/>
          <p:nvPr/>
        </p:nvGrpSpPr>
        <p:grpSpPr>
          <a:xfrm>
            <a:off x="4297277" y="2679700"/>
            <a:ext cx="3597460" cy="1461313"/>
            <a:chOff x="4297277" y="1778000"/>
            <a:chExt cx="3597460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32954-1753-5A68-506A-F67BAE9FB251}"/>
                </a:ext>
              </a:extLst>
            </p:cNvPr>
            <p:cNvSpPr txBox="1"/>
            <p:nvPr/>
          </p:nvSpPr>
          <p:spPr>
            <a:xfrm>
              <a:off x="4297277" y="2592982"/>
              <a:ext cx="3597460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3600" b="1" spc="600" dirty="0">
                  <a:solidFill>
                    <a:schemeClr val="bg1"/>
                  </a:solidFill>
                </a:rPr>
                <a:t>테이블 기술서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A8710-7F9A-BA77-0328-111DCFC21C66}"/>
                </a:ext>
              </a:extLst>
            </p:cNvPr>
            <p:cNvSpPr txBox="1"/>
            <p:nvPr/>
          </p:nvSpPr>
          <p:spPr>
            <a:xfrm>
              <a:off x="5315084" y="1778000"/>
              <a:ext cx="15618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</a:rPr>
                <a:t>Part 4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760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195630C-41CF-58B2-F40D-5721B3A3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032337"/>
            <a:ext cx="10540092" cy="5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22A0D3C-FDB3-AF8B-E5E8-20F872B5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5" y="1127698"/>
            <a:ext cx="9642021" cy="42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84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B13D2D1-A7A8-9D1D-7C08-2167B7BD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3" y="1354994"/>
            <a:ext cx="10240735" cy="3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2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918B3F8-5E46-96DE-CACA-1CF7B140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74247"/>
            <a:ext cx="10308771" cy="3163684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923A4DF-A7E0-9821-3E0A-DC4A1477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354631"/>
            <a:ext cx="10308771" cy="17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9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550D514-135B-A00B-C3DC-33DD2AC2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3" y="722837"/>
            <a:ext cx="8294914" cy="2690897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E6D319E-AE35-9CDB-FB3A-D10A3593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3" y="3706779"/>
            <a:ext cx="8294914" cy="26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7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3DFB574-7C0B-84DA-F173-9C5B6856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803490"/>
            <a:ext cx="9097735" cy="1264127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E33BBC6-68C8-FA55-B906-B140A93E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72" y="2465614"/>
            <a:ext cx="9138557" cy="1532164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EA5FC56-47B0-A5BB-7DF3-7DAA444D9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72" y="4395303"/>
            <a:ext cx="9138556" cy="17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31157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개념적 설계 - 사원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648608-E75D-E4B5-E435-32CA1786F79D}"/>
              </a:ext>
            </a:extLst>
          </p:cNvPr>
          <p:cNvSpPr/>
          <p:nvPr/>
        </p:nvSpPr>
        <p:spPr>
          <a:xfrm>
            <a:off x="5049864" y="2803899"/>
            <a:ext cx="2102603" cy="11727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28569A-E19A-437F-FC6A-D791266044F4}"/>
              </a:ext>
            </a:extLst>
          </p:cNvPr>
          <p:cNvSpPr/>
          <p:nvPr/>
        </p:nvSpPr>
        <p:spPr>
          <a:xfrm>
            <a:off x="8983850" y="2971797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전자결재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D9EEEE-4DC8-D57D-6BCD-76E819AF46E3}"/>
              </a:ext>
            </a:extLst>
          </p:cNvPr>
          <p:cNvSpPr/>
          <p:nvPr/>
        </p:nvSpPr>
        <p:spPr>
          <a:xfrm>
            <a:off x="1144291" y="3036372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rgbClr val="00B050"/>
                </a:solidFill>
              </a:rPr>
              <a:t>업무게시판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B6248-8480-C931-AE33-0CBB44F6CC5A}"/>
              </a:ext>
            </a:extLst>
          </p:cNvPr>
          <p:cNvSpPr/>
          <p:nvPr/>
        </p:nvSpPr>
        <p:spPr>
          <a:xfrm>
            <a:off x="2358323" y="822206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rgbClr val="7030A0"/>
                </a:solidFill>
              </a:rPr>
              <a:t>인쇄관리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FDB5EB-6F40-52B5-5061-DFEC0FA5E4C5}"/>
              </a:ext>
            </a:extLst>
          </p:cNvPr>
          <p:cNvSpPr/>
          <p:nvPr/>
        </p:nvSpPr>
        <p:spPr>
          <a:xfrm>
            <a:off x="5011111" y="800746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출판관리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17BB7C3-0EC9-01E8-6F72-682BDC26BEE1}"/>
              </a:ext>
            </a:extLst>
          </p:cNvPr>
          <p:cNvSpPr/>
          <p:nvPr/>
        </p:nvSpPr>
        <p:spPr>
          <a:xfrm>
            <a:off x="7502712" y="778455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rgbClr val="00B0F0"/>
                </a:solidFill>
              </a:rPr>
              <a:t>재고관리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811B4C-5BE6-FB78-6AFB-8283659FAE42}"/>
              </a:ext>
            </a:extLst>
          </p:cNvPr>
          <p:cNvSpPr/>
          <p:nvPr/>
        </p:nvSpPr>
        <p:spPr>
          <a:xfrm>
            <a:off x="8904259" y="1875126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영업관리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F00E69-8340-ADE1-7F0E-82CF9543A83F}"/>
              </a:ext>
            </a:extLst>
          </p:cNvPr>
          <p:cNvSpPr/>
          <p:nvPr/>
        </p:nvSpPr>
        <p:spPr>
          <a:xfrm>
            <a:off x="1281193" y="5128646"/>
            <a:ext cx="1598907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비밀번호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DE65DD-52D6-3899-5522-2ABF95104E1D}"/>
              </a:ext>
            </a:extLst>
          </p:cNvPr>
          <p:cNvSpPr/>
          <p:nvPr/>
        </p:nvSpPr>
        <p:spPr>
          <a:xfrm>
            <a:off x="3019586" y="5128646"/>
            <a:ext cx="1030636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C65B80-8734-E02E-4457-0965C55395D2}"/>
              </a:ext>
            </a:extLst>
          </p:cNvPr>
          <p:cNvSpPr/>
          <p:nvPr/>
        </p:nvSpPr>
        <p:spPr>
          <a:xfrm>
            <a:off x="4189708" y="5115730"/>
            <a:ext cx="1340602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이메일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677ECC-4F8D-3A7F-66D2-0A0A8F56A725}"/>
              </a:ext>
            </a:extLst>
          </p:cNvPr>
          <p:cNvSpPr/>
          <p:nvPr/>
        </p:nvSpPr>
        <p:spPr>
          <a:xfrm>
            <a:off x="5669797" y="5115729"/>
            <a:ext cx="1598907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A22D8E-52D1-0EC4-4F97-6FC984A9470D}"/>
              </a:ext>
            </a:extLst>
          </p:cNvPr>
          <p:cNvSpPr/>
          <p:nvPr/>
        </p:nvSpPr>
        <p:spPr>
          <a:xfrm>
            <a:off x="7408190" y="5115728"/>
            <a:ext cx="1056467" cy="7465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주소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C13A8C-D5E9-1E05-CBD2-CCA84A059D40}"/>
              </a:ext>
            </a:extLst>
          </p:cNvPr>
          <p:cNvSpPr/>
          <p:nvPr/>
        </p:nvSpPr>
        <p:spPr>
          <a:xfrm>
            <a:off x="9800095" y="5076980"/>
            <a:ext cx="1056467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직책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47EBB7-7904-34A9-E748-D12F7954CEFF}"/>
              </a:ext>
            </a:extLst>
          </p:cNvPr>
          <p:cNvSpPr/>
          <p:nvPr/>
        </p:nvSpPr>
        <p:spPr>
          <a:xfrm>
            <a:off x="10996047" y="5076979"/>
            <a:ext cx="1056467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부서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708EE3B-B70C-581D-6494-08E51DE1A30B}"/>
              </a:ext>
            </a:extLst>
          </p:cNvPr>
          <p:cNvSpPr/>
          <p:nvPr/>
        </p:nvSpPr>
        <p:spPr>
          <a:xfrm>
            <a:off x="149817" y="5115730"/>
            <a:ext cx="991891" cy="772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u="sng" dirty="0">
                <a:solidFill>
                  <a:srgbClr val="000000"/>
                </a:solidFill>
              </a:rPr>
              <a:t>사번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C11C3C-39CA-7942-EE10-8F199E36A201}"/>
              </a:ext>
            </a:extLst>
          </p:cNvPr>
          <p:cNvSpPr/>
          <p:nvPr/>
        </p:nvSpPr>
        <p:spPr>
          <a:xfrm>
            <a:off x="8604142" y="5076979"/>
            <a:ext cx="1056467" cy="7594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직급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E2AFBE-E4BC-B08E-A247-7D9CEDF486C6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6101166" y="1563702"/>
            <a:ext cx="2452848" cy="124019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82681F6-E62A-1C19-E2ED-6A9B1389089A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3409625" y="1607453"/>
            <a:ext cx="2691541" cy="119644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6F9CF7-7999-346A-820F-9E7A3DCEC6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46893" y="2305368"/>
            <a:ext cx="1812245" cy="107243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29CBCE-DC0A-9157-6146-65FADEEEA3DB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246894" y="3390251"/>
            <a:ext cx="1802970" cy="387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10D83F-2D19-E25F-6E30-B12A2763494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152467" y="3364421"/>
            <a:ext cx="1831383" cy="2583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A6BD03-1778-66BA-434A-9DF25F862FDD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7152467" y="2267750"/>
            <a:ext cx="1751792" cy="112250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43274-6119-9719-B2E5-EC4CF8E5C695}"/>
              </a:ext>
            </a:extLst>
          </p:cNvPr>
          <p:cNvCxnSpPr>
            <a:cxnSpLocks/>
          </p:cNvCxnSpPr>
          <p:nvPr/>
        </p:nvCxnSpPr>
        <p:spPr>
          <a:xfrm flipV="1">
            <a:off x="731003" y="3976602"/>
            <a:ext cx="5357245" cy="119078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A5A9FF-2B06-BBF9-8698-6E5766D0802C}"/>
              </a:ext>
            </a:extLst>
          </p:cNvPr>
          <p:cNvCxnSpPr>
            <a:cxnSpLocks/>
          </p:cNvCxnSpPr>
          <p:nvPr/>
        </p:nvCxnSpPr>
        <p:spPr>
          <a:xfrm flipH="1" flipV="1">
            <a:off x="6165739" y="3937857"/>
            <a:ext cx="4122551" cy="116495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24669D-A442-B646-FEC7-05F3DB297A5D}"/>
              </a:ext>
            </a:extLst>
          </p:cNvPr>
          <p:cNvCxnSpPr>
            <a:cxnSpLocks/>
          </p:cNvCxnSpPr>
          <p:nvPr/>
        </p:nvCxnSpPr>
        <p:spPr>
          <a:xfrm flipV="1">
            <a:off x="4747646" y="3950770"/>
            <a:ext cx="1392262" cy="130702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4EF22F-AF2C-A1AA-E32E-C8EC5351D851}"/>
              </a:ext>
            </a:extLst>
          </p:cNvPr>
          <p:cNvCxnSpPr>
            <a:cxnSpLocks/>
          </p:cNvCxnSpPr>
          <p:nvPr/>
        </p:nvCxnSpPr>
        <p:spPr>
          <a:xfrm flipH="1" flipV="1">
            <a:off x="6126992" y="3937856"/>
            <a:ext cx="1797803" cy="12682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63DCBE-FA78-6E45-3B88-E436B60EF868}"/>
              </a:ext>
            </a:extLst>
          </p:cNvPr>
          <p:cNvCxnSpPr>
            <a:cxnSpLocks/>
          </p:cNvCxnSpPr>
          <p:nvPr/>
        </p:nvCxnSpPr>
        <p:spPr>
          <a:xfrm flipH="1">
            <a:off x="2149094" y="3940438"/>
            <a:ext cx="4096718" cy="123728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03A065-0C1B-1EF6-B2EA-4EABED70D1FA}"/>
              </a:ext>
            </a:extLst>
          </p:cNvPr>
          <p:cNvCxnSpPr>
            <a:cxnSpLocks/>
          </p:cNvCxnSpPr>
          <p:nvPr/>
        </p:nvCxnSpPr>
        <p:spPr>
          <a:xfrm>
            <a:off x="6103744" y="3940438"/>
            <a:ext cx="2942093" cy="119853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88E92-CA1E-D10C-4CEE-23AB7CCF838E}"/>
              </a:ext>
            </a:extLst>
          </p:cNvPr>
          <p:cNvCxnSpPr>
            <a:cxnSpLocks/>
          </p:cNvCxnSpPr>
          <p:nvPr/>
        </p:nvCxnSpPr>
        <p:spPr>
          <a:xfrm flipV="1">
            <a:off x="3559440" y="3989516"/>
            <a:ext cx="2502973" cy="119078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2368823-B685-2838-21B3-4E41E701C003}"/>
              </a:ext>
            </a:extLst>
          </p:cNvPr>
          <p:cNvCxnSpPr>
            <a:cxnSpLocks/>
          </p:cNvCxnSpPr>
          <p:nvPr/>
        </p:nvCxnSpPr>
        <p:spPr>
          <a:xfrm flipH="1" flipV="1">
            <a:off x="6101158" y="3834533"/>
            <a:ext cx="351297" cy="146200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5284509-72E1-BD05-7269-E60A5AD8B1F8}"/>
              </a:ext>
            </a:extLst>
          </p:cNvPr>
          <p:cNvCxnSpPr>
            <a:cxnSpLocks/>
          </p:cNvCxnSpPr>
          <p:nvPr/>
        </p:nvCxnSpPr>
        <p:spPr>
          <a:xfrm flipH="1" flipV="1">
            <a:off x="6114078" y="3950772"/>
            <a:ext cx="5426990" cy="120370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5CE3CEF-B073-DBF9-D0A4-6C4922E265A3}"/>
              </a:ext>
            </a:extLst>
          </p:cNvPr>
          <p:cNvSpPr/>
          <p:nvPr/>
        </p:nvSpPr>
        <p:spPr>
          <a:xfrm>
            <a:off x="1144290" y="1912744"/>
            <a:ext cx="2102603" cy="7852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rgbClr val="92D050"/>
                </a:solidFill>
              </a:rPr>
              <a:t>공지사항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4E7AEF-AFD2-3BAA-7012-437BAEF267C9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6062413" y="1585993"/>
            <a:ext cx="38753" cy="121790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7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F29729C-7411-C90D-728B-80D8D908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1232332"/>
            <a:ext cx="9206592" cy="2093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A5C2A6-85FF-3ED1-F1B8-EB153E7D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3583400"/>
            <a:ext cx="9206592" cy="15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4C81628-3D2F-79B1-4642-5D33D1FD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838370"/>
            <a:ext cx="10009414" cy="2990509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C2C6949-4FC5-DB27-562C-2443A352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143638"/>
            <a:ext cx="10009414" cy="22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9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E6E8E6F-2457-C321-8AFE-F2E0C596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8" y="1523107"/>
            <a:ext cx="9941378" cy="2070071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6EB71F-9EBA-3918-2184-B8DC2100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8" y="3855332"/>
            <a:ext cx="9941378" cy="1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34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5123BDF-75F6-8EC4-E872-9E64DF12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1478634"/>
            <a:ext cx="10077450" cy="35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8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7B96775-1CFC-C6FF-4E98-68E27057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79" y="3692745"/>
            <a:ext cx="10295164" cy="2642973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EB2DFCB-7914-F620-8044-0350317E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72" y="910590"/>
            <a:ext cx="10240735" cy="24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3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7E81EB0-8C9B-D2D1-D4B7-362B033E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" y="2203875"/>
            <a:ext cx="10281557" cy="24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04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번호, 스크린샷, 평행이(가) 표시된 사진&#10;&#10;자동 생성된 설명">
            <a:extLst>
              <a:ext uri="{FF2B5EF4-FFF2-40B4-BE49-F238E27FC236}">
                <a16:creationId xmlns:a16="http://schemas.microsoft.com/office/drawing/2014/main" id="{F0D546AF-94B3-7883-40A2-B7A54408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4" y="1295789"/>
            <a:ext cx="10063842" cy="39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9DA29AC-8055-E46C-B494-1774472B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79" y="737752"/>
            <a:ext cx="9573985" cy="3123712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8AC5E7E-7A38-C468-4394-36EB13EA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79" y="4152602"/>
            <a:ext cx="9573985" cy="22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12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FA8EA14-C383-29B6-6EF1-0C423283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809576"/>
            <a:ext cx="9886950" cy="2340526"/>
          </a:xfrm>
          <a:prstGeom prst="rect">
            <a:avLst/>
          </a:prstGeom>
        </p:spPr>
      </p:pic>
      <p:pic>
        <p:nvPicPr>
          <p:cNvPr id="7" name="그림 6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CB86BFF9-6915-9B2E-95FA-92F4DFE2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3321309"/>
            <a:ext cx="9886950" cy="32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1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B1C85AB-3AAC-CD5F-3F62-DD7D9D23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8" y="1444031"/>
            <a:ext cx="9873342" cy="37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2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80A56E-962C-5A28-B4F4-B659BBD7EE6E}"/>
              </a:ext>
            </a:extLst>
          </p:cNvPr>
          <p:cNvCxnSpPr/>
          <p:nvPr/>
        </p:nvCxnSpPr>
        <p:spPr>
          <a:xfrm flipH="1">
            <a:off x="1904999" y="1990240"/>
            <a:ext cx="15498" cy="323914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F40FF2-041B-4834-6E43-F89AEF51001C}"/>
              </a:ext>
            </a:extLst>
          </p:cNvPr>
          <p:cNvCxnSpPr>
            <a:cxnSpLocks/>
          </p:cNvCxnSpPr>
          <p:nvPr/>
        </p:nvCxnSpPr>
        <p:spPr>
          <a:xfrm>
            <a:off x="2902056" y="1525290"/>
            <a:ext cx="2838773" cy="1033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73477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 </a:t>
            </a:r>
            <a:r>
              <a:rPr lang="en-US" altLang="ko-KR" sz="11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 업무게시판</a:t>
            </a:r>
            <a:endParaRPr lang="ko-KR" sz="11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27A495-59B9-C4AF-0C06-3C7F765560AC}"/>
              </a:ext>
            </a:extLst>
          </p:cNvPr>
          <p:cNvSpPr/>
          <p:nvPr/>
        </p:nvSpPr>
        <p:spPr>
          <a:xfrm>
            <a:off x="852406" y="1073255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사원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AF85F5-6A28-A7ED-BA0F-B024EB768E22}"/>
              </a:ext>
            </a:extLst>
          </p:cNvPr>
          <p:cNvSpPr/>
          <p:nvPr/>
        </p:nvSpPr>
        <p:spPr>
          <a:xfrm>
            <a:off x="5561306" y="1073253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00B050"/>
                </a:solidFill>
              </a:rPr>
              <a:t>게시글</a:t>
            </a:r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8541B63F-9313-E6EA-6FEE-F194718CF629}"/>
              </a:ext>
            </a:extLst>
          </p:cNvPr>
          <p:cNvSpPr/>
          <p:nvPr/>
        </p:nvSpPr>
        <p:spPr>
          <a:xfrm>
            <a:off x="865321" y="5167388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00B050"/>
                </a:solidFill>
              </a:rPr>
              <a:t>댓글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069FD871-EE9E-6783-C8FC-917248D4F29F}"/>
              </a:ext>
            </a:extLst>
          </p:cNvPr>
          <p:cNvSpPr/>
          <p:nvPr/>
        </p:nvSpPr>
        <p:spPr>
          <a:xfrm>
            <a:off x="1235505" y="3149312"/>
            <a:ext cx="1392263" cy="9226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8A5CBE3C-1FCE-7996-EF16-3A1D9C64AF4D}"/>
              </a:ext>
            </a:extLst>
          </p:cNvPr>
          <p:cNvSpPr/>
          <p:nvPr/>
        </p:nvSpPr>
        <p:spPr>
          <a:xfrm>
            <a:off x="3624826" y="1069955"/>
            <a:ext cx="1392263" cy="9226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작성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55FCA0-7224-04E2-43BA-90117DB6DE10}"/>
              </a:ext>
            </a:extLst>
          </p:cNvPr>
          <p:cNvCxnSpPr>
            <a:cxnSpLocks/>
          </p:cNvCxnSpPr>
          <p:nvPr/>
        </p:nvCxnSpPr>
        <p:spPr>
          <a:xfrm flipV="1">
            <a:off x="2863309" y="2775484"/>
            <a:ext cx="2955011" cy="285685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CA1C646-EFD0-11A8-5C77-2376504A513F}"/>
              </a:ext>
            </a:extLst>
          </p:cNvPr>
          <p:cNvSpPr/>
          <p:nvPr/>
        </p:nvSpPr>
        <p:spPr>
          <a:xfrm>
            <a:off x="5800239" y="2429355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u="sng" dirty="0">
                <a:solidFill>
                  <a:srgbClr val="000000"/>
                </a:solidFill>
              </a:rPr>
              <a:t>댓글번호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24E8C2-377A-CB3B-079D-17C80DCFB13C}"/>
              </a:ext>
            </a:extLst>
          </p:cNvPr>
          <p:cNvSpPr/>
          <p:nvPr/>
        </p:nvSpPr>
        <p:spPr>
          <a:xfrm>
            <a:off x="5813154" y="4140625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댓글</a:t>
            </a:r>
            <a:endParaRPr 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조회수</a:t>
            </a:r>
            <a:endParaRPr lang="ko-KR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80163A-53E0-4E3B-F593-42CCDF8275B7}"/>
              </a:ext>
            </a:extLst>
          </p:cNvPr>
          <p:cNvSpPr/>
          <p:nvPr/>
        </p:nvSpPr>
        <p:spPr>
          <a:xfrm>
            <a:off x="5813154" y="4996260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작성일자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791F1CC-181B-62FD-4CEB-C6F34809CBA4}"/>
              </a:ext>
            </a:extLst>
          </p:cNvPr>
          <p:cNvSpPr/>
          <p:nvPr/>
        </p:nvSpPr>
        <p:spPr>
          <a:xfrm>
            <a:off x="5813154" y="5851895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첨부파일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F23F88-382B-C2D2-A4D8-02E2D9B686D2}"/>
              </a:ext>
            </a:extLst>
          </p:cNvPr>
          <p:cNvSpPr/>
          <p:nvPr/>
        </p:nvSpPr>
        <p:spPr>
          <a:xfrm>
            <a:off x="5813154" y="3284990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댓글내용</a:t>
            </a:r>
            <a:endParaRPr 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558C9A-C6D5-327F-8EEF-EA706773A959}"/>
              </a:ext>
            </a:extLst>
          </p:cNvPr>
          <p:cNvCxnSpPr>
            <a:cxnSpLocks/>
          </p:cNvCxnSpPr>
          <p:nvPr/>
        </p:nvCxnSpPr>
        <p:spPr>
          <a:xfrm flipV="1">
            <a:off x="2940799" y="3589144"/>
            <a:ext cx="2967927" cy="199153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0A7D9B-6D51-1551-B5E8-BE7F43ED1616}"/>
              </a:ext>
            </a:extLst>
          </p:cNvPr>
          <p:cNvCxnSpPr>
            <a:cxnSpLocks/>
          </p:cNvCxnSpPr>
          <p:nvPr/>
        </p:nvCxnSpPr>
        <p:spPr>
          <a:xfrm flipV="1">
            <a:off x="2927884" y="4454466"/>
            <a:ext cx="2993757" cy="113912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9E756B-4AE6-4A68-6CFD-FCCE2601BFF7}"/>
              </a:ext>
            </a:extLst>
          </p:cNvPr>
          <p:cNvCxnSpPr>
            <a:cxnSpLocks/>
          </p:cNvCxnSpPr>
          <p:nvPr/>
        </p:nvCxnSpPr>
        <p:spPr>
          <a:xfrm flipV="1">
            <a:off x="2902053" y="5319787"/>
            <a:ext cx="2993758" cy="27380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CE484DC-528B-9BF8-ED96-21E0630CA73C}"/>
              </a:ext>
            </a:extLst>
          </p:cNvPr>
          <p:cNvCxnSpPr>
            <a:cxnSpLocks/>
          </p:cNvCxnSpPr>
          <p:nvPr/>
        </p:nvCxnSpPr>
        <p:spPr>
          <a:xfrm>
            <a:off x="2824561" y="5619423"/>
            <a:ext cx="3109995" cy="5786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6C8D99A-F9DF-8C58-A5B4-B30E807E18B1}"/>
              </a:ext>
            </a:extLst>
          </p:cNvPr>
          <p:cNvSpPr/>
          <p:nvPr/>
        </p:nvSpPr>
        <p:spPr>
          <a:xfrm>
            <a:off x="9468171" y="427491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u="sng" dirty="0">
                <a:solidFill>
                  <a:srgbClr val="000000"/>
                </a:solidFill>
              </a:rPr>
              <a:t>글 번호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6F60AB5-EDFF-F18F-9724-A689A8066EE7}"/>
              </a:ext>
            </a:extLst>
          </p:cNvPr>
          <p:cNvSpPr/>
          <p:nvPr/>
        </p:nvSpPr>
        <p:spPr>
          <a:xfrm>
            <a:off x="9481086" y="2807586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글 </a:t>
            </a:r>
            <a:endParaRPr 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조회수</a:t>
            </a:r>
            <a:endParaRPr lang="ko-KR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606BA6-F858-4B56-9301-213BF19D70C2}"/>
              </a:ext>
            </a:extLst>
          </p:cNvPr>
          <p:cNvSpPr/>
          <p:nvPr/>
        </p:nvSpPr>
        <p:spPr>
          <a:xfrm>
            <a:off x="9481086" y="3600951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작성일자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761984-BD6E-1879-2498-DE2B3CE94C6E}"/>
              </a:ext>
            </a:extLst>
          </p:cNvPr>
          <p:cNvSpPr/>
          <p:nvPr/>
        </p:nvSpPr>
        <p:spPr>
          <a:xfrm>
            <a:off x="9468171" y="4394316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첨부파일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4648E96-E179-B92E-256A-403A34D856DD}"/>
              </a:ext>
            </a:extLst>
          </p:cNvPr>
          <p:cNvSpPr/>
          <p:nvPr/>
        </p:nvSpPr>
        <p:spPr>
          <a:xfrm>
            <a:off x="9468171" y="2014221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글 내용</a:t>
            </a:r>
            <a:endParaRPr lang="ko-KR" dirty="0" err="1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598255-115A-54D4-3FE1-D27A9D302F4D}"/>
              </a:ext>
            </a:extLst>
          </p:cNvPr>
          <p:cNvSpPr/>
          <p:nvPr/>
        </p:nvSpPr>
        <p:spPr>
          <a:xfrm>
            <a:off x="9481085" y="1220856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글 제목</a:t>
            </a:r>
            <a:endParaRPr lang="ko-KR" dirty="0" err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449B75E-8145-6D1B-2765-A9E62AABDA63}"/>
              </a:ext>
            </a:extLst>
          </p:cNvPr>
          <p:cNvSpPr/>
          <p:nvPr/>
        </p:nvSpPr>
        <p:spPr>
          <a:xfrm>
            <a:off x="9481085" y="5187681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알림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64D6BDC-2EB3-2CFC-CABE-C612C0C60175}"/>
              </a:ext>
            </a:extLst>
          </p:cNvPr>
          <p:cNvCxnSpPr>
            <a:cxnSpLocks/>
          </p:cNvCxnSpPr>
          <p:nvPr/>
        </p:nvCxnSpPr>
        <p:spPr>
          <a:xfrm flipH="1">
            <a:off x="7600624" y="789118"/>
            <a:ext cx="1926955" cy="68192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478B9E-D2D4-7113-0CFE-6CCABC1F081E}"/>
              </a:ext>
            </a:extLst>
          </p:cNvPr>
          <p:cNvCxnSpPr>
            <a:cxnSpLocks/>
          </p:cNvCxnSpPr>
          <p:nvPr/>
        </p:nvCxnSpPr>
        <p:spPr>
          <a:xfrm flipH="1" flipV="1">
            <a:off x="7652284" y="1483959"/>
            <a:ext cx="1901125" cy="9298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E171301-1E56-9E4B-19C9-EDB57355CB7F}"/>
              </a:ext>
            </a:extLst>
          </p:cNvPr>
          <p:cNvCxnSpPr>
            <a:cxnSpLocks/>
          </p:cNvCxnSpPr>
          <p:nvPr/>
        </p:nvCxnSpPr>
        <p:spPr>
          <a:xfrm flipH="1" flipV="1">
            <a:off x="7574792" y="1509788"/>
            <a:ext cx="1952785" cy="84207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3824DE7-210D-3D6D-E4BE-43E1A7DCF57D}"/>
              </a:ext>
            </a:extLst>
          </p:cNvPr>
          <p:cNvCxnSpPr>
            <a:cxnSpLocks/>
          </p:cNvCxnSpPr>
          <p:nvPr/>
        </p:nvCxnSpPr>
        <p:spPr>
          <a:xfrm flipH="1" flipV="1">
            <a:off x="7548961" y="1471043"/>
            <a:ext cx="1952785" cy="166864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2D1EF6-626B-A9BA-FCF3-B0948E87FCCF}"/>
              </a:ext>
            </a:extLst>
          </p:cNvPr>
          <p:cNvCxnSpPr>
            <a:cxnSpLocks/>
          </p:cNvCxnSpPr>
          <p:nvPr/>
        </p:nvCxnSpPr>
        <p:spPr>
          <a:xfrm flipH="1" flipV="1">
            <a:off x="7600621" y="1561449"/>
            <a:ext cx="1914040" cy="23919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554AB4A-2BA9-F796-B3AE-94E0C54B9A44}"/>
              </a:ext>
            </a:extLst>
          </p:cNvPr>
          <p:cNvCxnSpPr>
            <a:cxnSpLocks/>
          </p:cNvCxnSpPr>
          <p:nvPr/>
        </p:nvCxnSpPr>
        <p:spPr>
          <a:xfrm flipH="1" flipV="1">
            <a:off x="7561875" y="1496874"/>
            <a:ext cx="2017361" cy="401922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6E3E91-9F87-8732-E2AE-5CD919CE77C3}"/>
              </a:ext>
            </a:extLst>
          </p:cNvPr>
          <p:cNvCxnSpPr>
            <a:cxnSpLocks/>
          </p:cNvCxnSpPr>
          <p:nvPr/>
        </p:nvCxnSpPr>
        <p:spPr>
          <a:xfrm flipH="1" flipV="1">
            <a:off x="7587705" y="1509789"/>
            <a:ext cx="1952785" cy="480704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40F90DF1-8D3E-1CF4-A690-00F9B4D216F2}"/>
              </a:ext>
            </a:extLst>
          </p:cNvPr>
          <p:cNvSpPr/>
          <p:nvPr/>
        </p:nvSpPr>
        <p:spPr>
          <a:xfrm>
            <a:off x="9481084" y="5981046"/>
            <a:ext cx="1598907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참조자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1BE4F5-176E-7819-21D6-7BED381325B9}"/>
              </a:ext>
            </a:extLst>
          </p:cNvPr>
          <p:cNvCxnSpPr>
            <a:cxnSpLocks/>
          </p:cNvCxnSpPr>
          <p:nvPr/>
        </p:nvCxnSpPr>
        <p:spPr>
          <a:xfrm flipH="1" flipV="1">
            <a:off x="7639366" y="1561449"/>
            <a:ext cx="1810719" cy="308932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1F1A7-77EF-052A-4FB4-A95908E25898}"/>
              </a:ext>
            </a:extLst>
          </p:cNvPr>
          <p:cNvSpPr txBox="1"/>
          <p:nvPr/>
        </p:nvSpPr>
        <p:spPr>
          <a:xfrm>
            <a:off x="714385" y="204187"/>
            <a:ext cx="10951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테이블 기술서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F880F-0F57-9318-3A89-12AC87420E77}"/>
              </a:ext>
            </a:extLst>
          </p:cNvPr>
          <p:cNvSpPr txBox="1"/>
          <p:nvPr/>
        </p:nvSpPr>
        <p:spPr>
          <a:xfrm>
            <a:off x="160421" y="191487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E98482A-27FB-F9BC-ECCF-FC7B8688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721883"/>
            <a:ext cx="9492342" cy="2910519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C8E926E-5A2D-AAAD-7E4A-D37A75C8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3953449"/>
            <a:ext cx="9492342" cy="21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9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D19F6-D0AD-F889-26AB-59588124A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9CF4F3-4414-E879-5916-0782EE29E6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E4A47-875C-7756-AA6F-F9971605D24B}"/>
              </a:ext>
            </a:extLst>
          </p:cNvPr>
          <p:cNvSpPr txBox="1"/>
          <p:nvPr/>
        </p:nvSpPr>
        <p:spPr>
          <a:xfrm>
            <a:off x="4698829" y="2654300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Q&amp;A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361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D19F6-D0AD-F889-26AB-59588124A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9CF4F3-4414-E879-5916-0782EE29E6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E4A47-875C-7756-AA6F-F9971605D24B}"/>
              </a:ext>
            </a:extLst>
          </p:cNvPr>
          <p:cNvSpPr txBox="1"/>
          <p:nvPr/>
        </p:nvSpPr>
        <p:spPr>
          <a:xfrm>
            <a:off x="3353304" y="2654300"/>
            <a:ext cx="5485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chemeClr val="bg1"/>
                </a:solidFill>
              </a:rPr>
              <a:t>Thank you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65301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공지사항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" name="slide1_shape1">
            <a:extLst>
              <a:ext uri="{FF2B5EF4-FFF2-40B4-BE49-F238E27FC236}">
                <a16:creationId xmlns:a16="http://schemas.microsoft.com/office/drawing/2014/main" id="{4F98F01F-7352-A270-DBF1-20A00A35AE1C}"/>
              </a:ext>
            </a:extLst>
          </p:cNvPr>
          <p:cNvCxnSpPr/>
          <p:nvPr/>
        </p:nvCxnSpPr>
        <p:spPr>
          <a:xfrm flipH="1">
            <a:off x="4791803" y="3776296"/>
            <a:ext cx="4204079" cy="48815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3" name="slide1_shape5">
            <a:extLst>
              <a:ext uri="{FF2B5EF4-FFF2-40B4-BE49-F238E27FC236}">
                <a16:creationId xmlns:a16="http://schemas.microsoft.com/office/drawing/2014/main" id="{808E4193-005C-E2B5-1799-77FF5C8A36DE}"/>
              </a:ext>
            </a:extLst>
          </p:cNvPr>
          <p:cNvSpPr/>
          <p:nvPr/>
        </p:nvSpPr>
        <p:spPr>
          <a:xfrm>
            <a:off x="2689200" y="3425797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2400" b="1" spc="0" dirty="0">
                <a:solidFill>
                  <a:srgbClr val="FF0000"/>
                </a:solidFill>
                <a:ea typeface="Pretendard"/>
              </a:rPr>
              <a:t>사원</a:t>
            </a:r>
          </a:p>
        </p:txBody>
      </p:sp>
      <p:sp>
        <p:nvSpPr>
          <p:cNvPr id="4" name="slide1_shape15">
            <a:extLst>
              <a:ext uri="{FF2B5EF4-FFF2-40B4-BE49-F238E27FC236}">
                <a16:creationId xmlns:a16="http://schemas.microsoft.com/office/drawing/2014/main" id="{AE500829-202D-9474-A2E8-FD321951D93E}"/>
              </a:ext>
            </a:extLst>
          </p:cNvPr>
          <p:cNvSpPr/>
          <p:nvPr/>
        </p:nvSpPr>
        <p:spPr>
          <a:xfrm>
            <a:off x="273522" y="2604186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 dirty="0">
                <a:solidFill>
                  <a:srgbClr val="000000"/>
                </a:solidFill>
                <a:ea typeface="Pretendard"/>
              </a:rPr>
              <a:t>부서이름</a:t>
            </a:r>
          </a:p>
        </p:txBody>
      </p:sp>
      <p:sp>
        <p:nvSpPr>
          <p:cNvPr id="6" name="slide1_shape18">
            <a:extLst>
              <a:ext uri="{FF2B5EF4-FFF2-40B4-BE49-F238E27FC236}">
                <a16:creationId xmlns:a16="http://schemas.microsoft.com/office/drawing/2014/main" id="{33A8598C-225A-6449-3788-82802A6EC80A}"/>
              </a:ext>
            </a:extLst>
          </p:cNvPr>
          <p:cNvSpPr/>
          <p:nvPr/>
        </p:nvSpPr>
        <p:spPr>
          <a:xfrm>
            <a:off x="214173" y="1732974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 dirty="0">
                <a:solidFill>
                  <a:srgbClr val="000000"/>
                </a:solidFill>
                <a:ea typeface="Pretendard"/>
              </a:rPr>
              <a:t>지역번호</a:t>
            </a:r>
          </a:p>
        </p:txBody>
      </p:sp>
      <p:cxnSp>
        <p:nvCxnSpPr>
          <p:cNvPr id="8" name="slide1_shape21">
            <a:extLst>
              <a:ext uri="{FF2B5EF4-FFF2-40B4-BE49-F238E27FC236}">
                <a16:creationId xmlns:a16="http://schemas.microsoft.com/office/drawing/2014/main" id="{DD906376-2BEE-2BCF-F985-94CCD352F5AB}"/>
              </a:ext>
            </a:extLst>
          </p:cNvPr>
          <p:cNvCxnSpPr/>
          <p:nvPr/>
        </p:nvCxnSpPr>
        <p:spPr>
          <a:xfrm flipV="1">
            <a:off x="948931" y="1037497"/>
            <a:ext cx="1889796" cy="318899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slide1_shape22">
            <a:extLst>
              <a:ext uri="{FF2B5EF4-FFF2-40B4-BE49-F238E27FC236}">
                <a16:creationId xmlns:a16="http://schemas.microsoft.com/office/drawing/2014/main" id="{FB398704-7051-E3E8-F6F4-A12D693C9488}"/>
              </a:ext>
            </a:extLst>
          </p:cNvPr>
          <p:cNvCxnSpPr/>
          <p:nvPr/>
        </p:nvCxnSpPr>
        <p:spPr>
          <a:xfrm>
            <a:off x="10502254" y="2063075"/>
            <a:ext cx="0" cy="0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cxnSp>
        <p:nvCxnSpPr>
          <p:cNvPr id="10" name="slide1_shape23">
            <a:extLst>
              <a:ext uri="{FF2B5EF4-FFF2-40B4-BE49-F238E27FC236}">
                <a16:creationId xmlns:a16="http://schemas.microsoft.com/office/drawing/2014/main" id="{AEEA40CD-B3CB-583F-9CFC-F6527A0C26FD}"/>
              </a:ext>
            </a:extLst>
          </p:cNvPr>
          <p:cNvCxnSpPr>
            <a:cxnSpLocks/>
          </p:cNvCxnSpPr>
          <p:nvPr/>
        </p:nvCxnSpPr>
        <p:spPr>
          <a:xfrm>
            <a:off x="214173" y="2063075"/>
            <a:ext cx="0" cy="0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11" name="slide1_shape29">
            <a:extLst>
              <a:ext uri="{FF2B5EF4-FFF2-40B4-BE49-F238E27FC236}">
                <a16:creationId xmlns:a16="http://schemas.microsoft.com/office/drawing/2014/main" id="{C0AF20C8-379E-ADC4-C7E1-62A96323B532}"/>
              </a:ext>
            </a:extLst>
          </p:cNvPr>
          <p:cNvSpPr/>
          <p:nvPr/>
        </p:nvSpPr>
        <p:spPr>
          <a:xfrm>
            <a:off x="2689200" y="818575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altLang="ko-KR" sz="2400" b="1" dirty="0" err="1">
                <a:solidFill>
                  <a:srgbClr val="FF0000"/>
                </a:solidFill>
                <a:latin typeface="Pretendard"/>
                <a:ea typeface="Pretendard"/>
              </a:rPr>
              <a:t>부서</a:t>
            </a:r>
          </a:p>
        </p:txBody>
      </p:sp>
      <p:sp>
        <p:nvSpPr>
          <p:cNvPr id="12" name="nppt_16958069123181682">
            <a:extLst>
              <a:ext uri="{FF2B5EF4-FFF2-40B4-BE49-F238E27FC236}">
                <a16:creationId xmlns:a16="http://schemas.microsoft.com/office/drawing/2014/main" id="{89F78B89-FBE5-3BF4-CBDF-A4F451B79F9B}"/>
              </a:ext>
            </a:extLst>
          </p:cNvPr>
          <p:cNvSpPr/>
          <p:nvPr/>
        </p:nvSpPr>
        <p:spPr>
          <a:xfrm>
            <a:off x="2689200" y="1974394"/>
            <a:ext cx="2059045" cy="1102640"/>
          </a:xfrm>
          <a:prstGeom prst="flowChartDecision">
            <a:avLst/>
          </a:prstGeom>
          <a:solidFill>
            <a:srgbClr val="FFFFFF">
              <a:alpha val="100000"/>
            </a:srgbClr>
          </a:solidFill>
          <a:ln w="28575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 dirty="0">
                <a:solidFill>
                  <a:srgbClr val="000000"/>
                </a:solidFill>
                <a:ea typeface="Pretendard"/>
              </a:rPr>
              <a:t>소속</a:t>
            </a:r>
          </a:p>
        </p:txBody>
      </p:sp>
      <p:sp>
        <p:nvSpPr>
          <p:cNvPr id="13" name="nppt_16958069123183323">
            <a:extLst>
              <a:ext uri="{FF2B5EF4-FFF2-40B4-BE49-F238E27FC236}">
                <a16:creationId xmlns:a16="http://schemas.microsoft.com/office/drawing/2014/main" id="{1C6BEB52-611E-542E-7203-1F924574627B}"/>
              </a:ext>
            </a:extLst>
          </p:cNvPr>
          <p:cNvSpPr/>
          <p:nvPr/>
        </p:nvSpPr>
        <p:spPr>
          <a:xfrm>
            <a:off x="8436664" y="3319096"/>
            <a:ext cx="2102603" cy="914399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altLang="ko-KR" sz="2400" b="1" dirty="0" err="1">
                <a:solidFill>
                  <a:srgbClr val="FF0000"/>
                </a:solidFill>
                <a:latin typeface="Pretendard"/>
                <a:ea typeface="Pretendard"/>
              </a:rPr>
              <a:t>공지사항</a:t>
            </a:r>
          </a:p>
        </p:txBody>
      </p:sp>
      <p:cxnSp>
        <p:nvCxnSpPr>
          <p:cNvPr id="15" name="nppt_16958069123183527">
            <a:extLst>
              <a:ext uri="{FF2B5EF4-FFF2-40B4-BE49-F238E27FC236}">
                <a16:creationId xmlns:a16="http://schemas.microsoft.com/office/drawing/2014/main" id="{FEA78C11-6F30-6E79-171C-B9EC30910ABA}"/>
              </a:ext>
            </a:extLst>
          </p:cNvPr>
          <p:cNvCxnSpPr>
            <a:cxnSpLocks/>
          </p:cNvCxnSpPr>
          <p:nvPr/>
        </p:nvCxnSpPr>
        <p:spPr>
          <a:xfrm flipV="1">
            <a:off x="1588780" y="1297826"/>
            <a:ext cx="1173691" cy="531832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nppt_16958069123183778">
            <a:extLst>
              <a:ext uri="{FF2B5EF4-FFF2-40B4-BE49-F238E27FC236}">
                <a16:creationId xmlns:a16="http://schemas.microsoft.com/office/drawing/2014/main" id="{4DEC2B5A-4FF1-0EB7-E249-CB0300F9FD59}"/>
              </a:ext>
            </a:extLst>
          </p:cNvPr>
          <p:cNvCxnSpPr/>
          <p:nvPr/>
        </p:nvCxnSpPr>
        <p:spPr>
          <a:xfrm flipV="1">
            <a:off x="1390769" y="1648834"/>
            <a:ext cx="1298430" cy="1008641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17" name="nppt_16958069123185433">
            <a:extLst>
              <a:ext uri="{FF2B5EF4-FFF2-40B4-BE49-F238E27FC236}">
                <a16:creationId xmlns:a16="http://schemas.microsoft.com/office/drawing/2014/main" id="{EEE793AA-87F0-3B74-3B45-FC45A3E58723}"/>
              </a:ext>
            </a:extLst>
          </p:cNvPr>
          <p:cNvSpPr/>
          <p:nvPr/>
        </p:nvSpPr>
        <p:spPr>
          <a:xfrm>
            <a:off x="214173" y="818575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u="sng" spc="0" dirty="0">
                <a:solidFill>
                  <a:srgbClr val="000000"/>
                </a:solidFill>
                <a:ea typeface="Pretendard"/>
              </a:rPr>
              <a:t>부서번호</a:t>
            </a:r>
          </a:p>
        </p:txBody>
      </p:sp>
      <p:cxnSp>
        <p:nvCxnSpPr>
          <p:cNvPr id="18" name="nppt_16958069123187427">
            <a:extLst>
              <a:ext uri="{FF2B5EF4-FFF2-40B4-BE49-F238E27FC236}">
                <a16:creationId xmlns:a16="http://schemas.microsoft.com/office/drawing/2014/main" id="{4E0232EB-DE55-8333-063C-AA25B7D5EAFD}"/>
              </a:ext>
            </a:extLst>
          </p:cNvPr>
          <p:cNvCxnSpPr/>
          <p:nvPr/>
        </p:nvCxnSpPr>
        <p:spPr>
          <a:xfrm flipV="1">
            <a:off x="3733544" y="1656969"/>
            <a:ext cx="4476" cy="2532787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19" name="nppt_16958069123188191">
            <a:extLst>
              <a:ext uri="{FF2B5EF4-FFF2-40B4-BE49-F238E27FC236}">
                <a16:creationId xmlns:a16="http://schemas.microsoft.com/office/drawing/2014/main" id="{4248B529-5780-D006-D6BA-CB4A8537AEE8}"/>
              </a:ext>
            </a:extLst>
          </p:cNvPr>
          <p:cNvSpPr/>
          <p:nvPr/>
        </p:nvSpPr>
        <p:spPr>
          <a:xfrm>
            <a:off x="5561360" y="3264389"/>
            <a:ext cx="2059045" cy="1102640"/>
          </a:xfrm>
          <a:prstGeom prst="flowChartDecision">
            <a:avLst/>
          </a:prstGeom>
          <a:solidFill>
            <a:srgbClr val="FFFFFF">
              <a:alpha val="100000"/>
            </a:srgbClr>
          </a:solidFill>
          <a:ln w="28575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 dirty="0">
                <a:solidFill>
                  <a:srgbClr val="000000"/>
                </a:solidFill>
                <a:ea typeface="Pretendard"/>
              </a:rPr>
              <a:t>작성</a:t>
            </a:r>
          </a:p>
        </p:txBody>
      </p:sp>
      <p:sp>
        <p:nvSpPr>
          <p:cNvPr id="20" name="nppt_16958069123188344">
            <a:extLst>
              <a:ext uri="{FF2B5EF4-FFF2-40B4-BE49-F238E27FC236}">
                <a16:creationId xmlns:a16="http://schemas.microsoft.com/office/drawing/2014/main" id="{0724D264-3B3F-994F-84DE-5BF4368510A3}"/>
              </a:ext>
            </a:extLst>
          </p:cNvPr>
          <p:cNvSpPr/>
          <p:nvPr/>
        </p:nvSpPr>
        <p:spPr>
          <a:xfrm>
            <a:off x="6009953" y="4497688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u="sng" spc="0" dirty="0" err="1">
                <a:solidFill>
                  <a:srgbClr val="000000"/>
                </a:solidFill>
                <a:ea typeface="Pretendard"/>
              </a:rPr>
              <a:t>공지ID</a:t>
            </a:r>
          </a:p>
        </p:txBody>
      </p:sp>
      <p:cxnSp>
        <p:nvCxnSpPr>
          <p:cNvPr id="21" name="nppt_16958069123188448">
            <a:extLst>
              <a:ext uri="{FF2B5EF4-FFF2-40B4-BE49-F238E27FC236}">
                <a16:creationId xmlns:a16="http://schemas.microsoft.com/office/drawing/2014/main" id="{6BBFBFB1-AD99-A74B-5F28-3C29D10328ED}"/>
              </a:ext>
            </a:extLst>
          </p:cNvPr>
          <p:cNvCxnSpPr/>
          <p:nvPr/>
        </p:nvCxnSpPr>
        <p:spPr>
          <a:xfrm flipV="1">
            <a:off x="7009914" y="4178788"/>
            <a:ext cx="1929221" cy="446994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22" name="nppt_16958069123188868">
            <a:extLst>
              <a:ext uri="{FF2B5EF4-FFF2-40B4-BE49-F238E27FC236}">
                <a16:creationId xmlns:a16="http://schemas.microsoft.com/office/drawing/2014/main" id="{225C13F9-4614-D562-3862-4CF68B654D58}"/>
              </a:ext>
            </a:extLst>
          </p:cNvPr>
          <p:cNvSpPr/>
          <p:nvPr/>
        </p:nvSpPr>
        <p:spPr>
          <a:xfrm>
            <a:off x="7238411" y="5059357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>
                <a:solidFill>
                  <a:srgbClr val="000000"/>
                </a:solidFill>
                <a:ea typeface="Pretendard"/>
              </a:rPr>
              <a:t>공지내용</a:t>
            </a:r>
          </a:p>
        </p:txBody>
      </p:sp>
      <p:cxnSp>
        <p:nvCxnSpPr>
          <p:cNvPr id="23" name="nppt_16958069123189306">
            <a:extLst>
              <a:ext uri="{FF2B5EF4-FFF2-40B4-BE49-F238E27FC236}">
                <a16:creationId xmlns:a16="http://schemas.microsoft.com/office/drawing/2014/main" id="{A9774D97-EC86-6DAC-DE2A-6B8C3302B8E7}"/>
              </a:ext>
            </a:extLst>
          </p:cNvPr>
          <p:cNvCxnSpPr/>
          <p:nvPr/>
        </p:nvCxnSpPr>
        <p:spPr>
          <a:xfrm flipV="1">
            <a:off x="8190656" y="4178788"/>
            <a:ext cx="835193" cy="1008641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cxnSp>
        <p:nvCxnSpPr>
          <p:cNvPr id="24" name="nppt_16958069123189439">
            <a:extLst>
              <a:ext uri="{FF2B5EF4-FFF2-40B4-BE49-F238E27FC236}">
                <a16:creationId xmlns:a16="http://schemas.microsoft.com/office/drawing/2014/main" id="{4284ACEA-E5DA-2FAC-3E62-84D28386E978}"/>
              </a:ext>
            </a:extLst>
          </p:cNvPr>
          <p:cNvCxnSpPr/>
          <p:nvPr/>
        </p:nvCxnSpPr>
        <p:spPr>
          <a:xfrm flipH="1" flipV="1">
            <a:off x="9256181" y="4178788"/>
            <a:ext cx="712214" cy="1521020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25" name="nppt_16958069123189510">
            <a:extLst>
              <a:ext uri="{FF2B5EF4-FFF2-40B4-BE49-F238E27FC236}">
                <a16:creationId xmlns:a16="http://schemas.microsoft.com/office/drawing/2014/main" id="{1CD74E01-C023-0BDB-D218-CC22F34A0917}"/>
              </a:ext>
            </a:extLst>
          </p:cNvPr>
          <p:cNvSpPr/>
          <p:nvPr/>
        </p:nvSpPr>
        <p:spPr>
          <a:xfrm>
            <a:off x="9060346" y="5157891"/>
            <a:ext cx="1478920" cy="58137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>
                <a:solidFill>
                  <a:srgbClr val="000000"/>
                </a:solidFill>
                <a:ea typeface="Pretendard"/>
              </a:rPr>
              <a:t>작성자</a:t>
            </a:r>
          </a:p>
        </p:txBody>
      </p:sp>
      <p:cxnSp>
        <p:nvCxnSpPr>
          <p:cNvPr id="26" name="nppt_16958069123189626">
            <a:extLst>
              <a:ext uri="{FF2B5EF4-FFF2-40B4-BE49-F238E27FC236}">
                <a16:creationId xmlns:a16="http://schemas.microsoft.com/office/drawing/2014/main" id="{BA94489C-A6F4-78F7-3983-CD983D741AEF}"/>
              </a:ext>
            </a:extLst>
          </p:cNvPr>
          <p:cNvCxnSpPr/>
          <p:nvPr/>
        </p:nvCxnSpPr>
        <p:spPr>
          <a:xfrm flipV="1">
            <a:off x="8864511" y="4178788"/>
            <a:ext cx="391669" cy="1550580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27" name="nppt_16958069123189698">
            <a:extLst>
              <a:ext uri="{FF2B5EF4-FFF2-40B4-BE49-F238E27FC236}">
                <a16:creationId xmlns:a16="http://schemas.microsoft.com/office/drawing/2014/main" id="{70150946-370D-E79A-88B8-5D262569249B}"/>
              </a:ext>
            </a:extLst>
          </p:cNvPr>
          <p:cNvSpPr/>
          <p:nvPr/>
        </p:nvSpPr>
        <p:spPr>
          <a:xfrm>
            <a:off x="8043637" y="5719560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>
                <a:solidFill>
                  <a:srgbClr val="000000"/>
                </a:solidFill>
                <a:ea typeface="Pretendard"/>
              </a:rPr>
              <a:t>공지분류</a:t>
            </a:r>
          </a:p>
        </p:txBody>
      </p:sp>
      <p:cxnSp>
        <p:nvCxnSpPr>
          <p:cNvPr id="28" name="nppt_16958069123189800">
            <a:extLst>
              <a:ext uri="{FF2B5EF4-FFF2-40B4-BE49-F238E27FC236}">
                <a16:creationId xmlns:a16="http://schemas.microsoft.com/office/drawing/2014/main" id="{6D13371A-A2E6-C02B-B512-E49508E168D7}"/>
              </a:ext>
            </a:extLst>
          </p:cNvPr>
          <p:cNvCxnSpPr/>
          <p:nvPr/>
        </p:nvCxnSpPr>
        <p:spPr>
          <a:xfrm flipH="1" flipV="1">
            <a:off x="9985750" y="4178788"/>
            <a:ext cx="848423" cy="1550861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29" name="nppt_16958069123189853">
            <a:extLst>
              <a:ext uri="{FF2B5EF4-FFF2-40B4-BE49-F238E27FC236}">
                <a16:creationId xmlns:a16="http://schemas.microsoft.com/office/drawing/2014/main" id="{948E6AB8-231D-C3B8-7356-D274BC475B6D}"/>
              </a:ext>
            </a:extLst>
          </p:cNvPr>
          <p:cNvSpPr/>
          <p:nvPr/>
        </p:nvSpPr>
        <p:spPr>
          <a:xfrm>
            <a:off x="10287238" y="5621025"/>
            <a:ext cx="1610452" cy="660203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>
                <a:solidFill>
                  <a:srgbClr val="000000"/>
                </a:solidFill>
                <a:ea typeface="Pretendard"/>
              </a:rPr>
              <a:t>작성날짜</a:t>
            </a:r>
          </a:p>
        </p:txBody>
      </p:sp>
      <p:cxnSp>
        <p:nvCxnSpPr>
          <p:cNvPr id="30" name="nppt_169580691231810084">
            <a:extLst>
              <a:ext uri="{FF2B5EF4-FFF2-40B4-BE49-F238E27FC236}">
                <a16:creationId xmlns:a16="http://schemas.microsoft.com/office/drawing/2014/main" id="{4D883CDB-8250-2CB9-A228-312F2CFB7774}"/>
              </a:ext>
            </a:extLst>
          </p:cNvPr>
          <p:cNvCxnSpPr/>
          <p:nvPr/>
        </p:nvCxnSpPr>
        <p:spPr>
          <a:xfrm flipH="1" flipV="1">
            <a:off x="10409962" y="4233495"/>
            <a:ext cx="761647" cy="988934"/>
          </a:xfrm>
          <a:prstGeom prst="straightConnector1">
            <a:avLst/>
          </a:prstGeom>
          <a:noFill/>
          <a:ln w="1270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</p:cxnSp>
      <p:sp>
        <p:nvSpPr>
          <p:cNvPr id="31" name="nppt_169580691231810531">
            <a:extLst>
              <a:ext uri="{FF2B5EF4-FFF2-40B4-BE49-F238E27FC236}">
                <a16:creationId xmlns:a16="http://schemas.microsoft.com/office/drawing/2014/main" id="{878893AB-7274-C08F-42A9-077EF71E2228}"/>
              </a:ext>
            </a:extLst>
          </p:cNvPr>
          <p:cNvSpPr/>
          <p:nvPr/>
        </p:nvSpPr>
        <p:spPr>
          <a:xfrm>
            <a:off x="10662655" y="4954079"/>
            <a:ext cx="1255632" cy="4631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>
            <a:solidFill>
              <a:srgbClr val="B7E3FC">
                <a:alpha val="100000"/>
              </a:srgbClr>
            </a:solidFill>
            <a:prstDash val="solid"/>
            <a:miter lim="800000"/>
          </a:ln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0">
                <a:solidFill>
                  <a:srgbClr val="000000"/>
                </a:solidFill>
                <a:ea typeface="Pretendard"/>
              </a:rPr>
              <a:t>중요도</a:t>
            </a:r>
          </a:p>
        </p:txBody>
      </p:sp>
    </p:spTree>
    <p:extLst>
      <p:ext uri="{BB962C8B-B14F-4D97-AF65-F5344CB8AC3E}">
        <p14:creationId xmlns:p14="http://schemas.microsoft.com/office/powerpoint/2010/main" val="298473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6209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 설계</a:t>
            </a:r>
            <a:r>
              <a:rPr lang="ko-KR" altLang="en-US" sz="1100" dirty="0">
                <a:solidFill>
                  <a:schemeClr val="bg1"/>
                </a:solidFill>
              </a:rPr>
              <a:t> </a:t>
            </a:r>
            <a:r>
              <a:rPr lang="en-US" altLang="ko-KR" sz="1100" dirty="0">
                <a:solidFill>
                  <a:schemeClr val="bg1"/>
                </a:solidFill>
              </a:rPr>
              <a:t>– </a:t>
            </a:r>
            <a:r>
              <a:rPr lang="en-US" altLang="ko-KR" sz="1100" dirty="0" err="1">
                <a:solidFill>
                  <a:schemeClr val="bg1"/>
                </a:solidFill>
              </a:rPr>
              <a:t>전자결재</a:t>
            </a:r>
            <a:endParaRPr lang="ko-KR" altLang="en-US" sz="1100" dirty="0" err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AB52F5E-3C7A-2CD0-60D5-4E02389CEA70}"/>
              </a:ext>
            </a:extLst>
          </p:cNvPr>
          <p:cNvGrpSpPr/>
          <p:nvPr/>
        </p:nvGrpSpPr>
        <p:grpSpPr>
          <a:xfrm>
            <a:off x="3152496" y="946254"/>
            <a:ext cx="2128433" cy="5408904"/>
            <a:chOff x="658677" y="1073255"/>
            <a:chExt cx="2128433" cy="5408904"/>
          </a:xfrm>
        </p:grpSpPr>
        <p:sp>
          <p:nvSpPr>
            <p:cNvPr id="4" name="사각형: 둥근 모서리 1">
              <a:extLst>
                <a:ext uri="{FF2B5EF4-FFF2-40B4-BE49-F238E27FC236}">
                  <a16:creationId xmlns:a16="http://schemas.microsoft.com/office/drawing/2014/main" id="{781A7CED-7393-4FDE-87C1-55307C1F8963}"/>
                </a:ext>
              </a:extLst>
            </p:cNvPr>
            <p:cNvSpPr/>
            <p:nvPr/>
          </p:nvSpPr>
          <p:spPr>
            <a:xfrm>
              <a:off x="658677" y="1073255"/>
              <a:ext cx="2128433" cy="70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</a:rPr>
                <a:t>사원</a:t>
              </a:r>
            </a:p>
          </p:txBody>
        </p:sp>
        <p:sp>
          <p:nvSpPr>
            <p:cNvPr id="8" name="사각형: 둥근 모서리 3">
              <a:extLst>
                <a:ext uri="{FF2B5EF4-FFF2-40B4-BE49-F238E27FC236}">
                  <a16:creationId xmlns:a16="http://schemas.microsoft.com/office/drawing/2014/main" id="{060E1DCC-8D60-2547-3DE7-7BD057B3D387}"/>
                </a:ext>
              </a:extLst>
            </p:cNvPr>
            <p:cNvSpPr/>
            <p:nvPr/>
          </p:nvSpPr>
          <p:spPr>
            <a:xfrm>
              <a:off x="658677" y="3423830"/>
              <a:ext cx="2128433" cy="7077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 dirty="0">
                  <a:solidFill>
                    <a:srgbClr val="00B050"/>
                  </a:solidFill>
                </a:rPr>
                <a:t>기안서</a:t>
              </a:r>
            </a:p>
          </p:txBody>
        </p:sp>
        <p:sp>
          <p:nvSpPr>
            <p:cNvPr id="13" name="사각형: 둥근 모서리 3">
              <a:extLst>
                <a:ext uri="{FF2B5EF4-FFF2-40B4-BE49-F238E27FC236}">
                  <a16:creationId xmlns:a16="http://schemas.microsoft.com/office/drawing/2014/main" id="{39CF466D-515B-D575-CD28-72EE8568ABBC}"/>
                </a:ext>
              </a:extLst>
            </p:cNvPr>
            <p:cNvSpPr/>
            <p:nvPr/>
          </p:nvSpPr>
          <p:spPr>
            <a:xfrm>
              <a:off x="658677" y="5774404"/>
              <a:ext cx="2128433" cy="7077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 dirty="0">
                  <a:solidFill>
                    <a:srgbClr val="000000"/>
                  </a:solidFill>
                </a:rPr>
                <a:t>결재자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FAEA544-623A-FC6E-FC6F-65D5215C0949}"/>
                </a:ext>
              </a:extLst>
            </p:cNvPr>
            <p:cNvCxnSpPr/>
            <p:nvPr/>
          </p:nvCxnSpPr>
          <p:spPr>
            <a:xfrm flipH="1">
              <a:off x="1711593" y="1733548"/>
              <a:ext cx="2584" cy="16247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12143A31-6D17-1E88-F3DF-B47718854A75}"/>
                </a:ext>
              </a:extLst>
            </p:cNvPr>
            <p:cNvSpPr/>
            <p:nvPr/>
          </p:nvSpPr>
          <p:spPr>
            <a:xfrm>
              <a:off x="1026115" y="4495795"/>
              <a:ext cx="1392263" cy="922613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상신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07F2D392-8F29-234E-9D78-B766E5C4D716}"/>
                </a:ext>
              </a:extLst>
            </p:cNvPr>
            <p:cNvSpPr/>
            <p:nvPr/>
          </p:nvSpPr>
          <p:spPr>
            <a:xfrm>
              <a:off x="1022241" y="2145220"/>
              <a:ext cx="1392263" cy="922613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작성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9A58C8B-1714-B17D-4EA0-A2607A00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4508" y="4097039"/>
              <a:ext cx="2584" cy="16247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BBC232F6-F670-88B0-EF69-21885D00378C}"/>
              </a:ext>
            </a:extLst>
          </p:cNvPr>
          <p:cNvSpPr/>
          <p:nvPr/>
        </p:nvSpPr>
        <p:spPr>
          <a:xfrm>
            <a:off x="1431615" y="3201753"/>
            <a:ext cx="1392263" cy="9226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반려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23D61D-BD8A-4B6C-93FC-ECE5D5A874FC}"/>
              </a:ext>
            </a:extLst>
          </p:cNvPr>
          <p:cNvGrpSpPr/>
          <p:nvPr/>
        </p:nvGrpSpPr>
        <p:grpSpPr>
          <a:xfrm flipH="1">
            <a:off x="2140273" y="1282293"/>
            <a:ext cx="1073094" cy="4735375"/>
            <a:chOff x="396276" y="1397748"/>
            <a:chExt cx="1062815" cy="4735375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37A17EE-35AF-666E-FF34-07FC4C51E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823" y="1397748"/>
              <a:ext cx="965268" cy="230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0742EA8-69C4-9642-FC45-1613C72BDC3B}"/>
                </a:ext>
              </a:extLst>
            </p:cNvPr>
            <p:cNvCxnSpPr/>
            <p:nvPr/>
          </p:nvCxnSpPr>
          <p:spPr>
            <a:xfrm flipH="1">
              <a:off x="1438939" y="1401789"/>
              <a:ext cx="7468" cy="4727708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F1ADE8E-6028-2313-1A50-ACFCB4007D49}"/>
                </a:ext>
              </a:extLst>
            </p:cNvPr>
            <p:cNvCxnSpPr/>
            <p:nvPr/>
          </p:nvCxnSpPr>
          <p:spPr>
            <a:xfrm>
              <a:off x="396276" y="6132146"/>
              <a:ext cx="1046285" cy="977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BC5EBA5-F173-4E15-6D31-0AB81822C069}"/>
              </a:ext>
            </a:extLst>
          </p:cNvPr>
          <p:cNvSpPr/>
          <p:nvPr/>
        </p:nvSpPr>
        <p:spPr>
          <a:xfrm>
            <a:off x="8155513" y="2279264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u="sng" dirty="0">
                <a:solidFill>
                  <a:srgbClr val="000000"/>
                </a:solidFill>
              </a:rPr>
              <a:t>기안번호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22190-C8C7-9B46-A668-F61B32C38AA9}"/>
              </a:ext>
            </a:extLst>
          </p:cNvPr>
          <p:cNvSpPr/>
          <p:nvPr/>
        </p:nvSpPr>
        <p:spPr>
          <a:xfrm>
            <a:off x="8155513" y="3133628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기안일자</a:t>
            </a:r>
            <a:endParaRPr lang="ko-KR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BC0B18-9BB9-123D-2FBD-CA2635CA42DC}"/>
              </a:ext>
            </a:extLst>
          </p:cNvPr>
          <p:cNvSpPr/>
          <p:nvPr/>
        </p:nvSpPr>
        <p:spPr>
          <a:xfrm>
            <a:off x="8155513" y="3987991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기안서</a:t>
            </a: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DD390FA-91BA-7745-D792-75D73E8A4EA7}"/>
              </a:ext>
            </a:extLst>
          </p:cNvPr>
          <p:cNvSpPr/>
          <p:nvPr/>
        </p:nvSpPr>
        <p:spPr>
          <a:xfrm>
            <a:off x="8155513" y="4842355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기안서</a:t>
            </a: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구분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8C257F5-9758-D109-B24A-6233E4825A8E}"/>
              </a:ext>
            </a:extLst>
          </p:cNvPr>
          <p:cNvSpPr/>
          <p:nvPr/>
        </p:nvSpPr>
        <p:spPr>
          <a:xfrm>
            <a:off x="8155513" y="5696718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기안서</a:t>
            </a: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진행상태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60DCA2-4CBD-411F-BF20-2762618395FB}"/>
              </a:ext>
            </a:extLst>
          </p:cNvPr>
          <p:cNvCxnSpPr>
            <a:cxnSpLocks/>
          </p:cNvCxnSpPr>
          <p:nvPr/>
        </p:nvCxnSpPr>
        <p:spPr>
          <a:xfrm flipV="1">
            <a:off x="5195491" y="2625394"/>
            <a:ext cx="2978100" cy="107885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793A35E-D903-D088-7FA5-51E58D1D5414}"/>
              </a:ext>
            </a:extLst>
          </p:cNvPr>
          <p:cNvCxnSpPr>
            <a:cxnSpLocks/>
          </p:cNvCxnSpPr>
          <p:nvPr/>
        </p:nvCxnSpPr>
        <p:spPr>
          <a:xfrm flipV="1">
            <a:off x="5276308" y="3491301"/>
            <a:ext cx="2908828" cy="21294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3EB716-15F5-DB1D-BBAD-CAF96C7BE4F8}"/>
              </a:ext>
            </a:extLst>
          </p:cNvPr>
          <p:cNvCxnSpPr>
            <a:cxnSpLocks/>
          </p:cNvCxnSpPr>
          <p:nvPr/>
        </p:nvCxnSpPr>
        <p:spPr>
          <a:xfrm>
            <a:off x="5287852" y="3704246"/>
            <a:ext cx="2943465" cy="65296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C36A557-5648-6B4C-8961-8C7608BCDBB7}"/>
              </a:ext>
            </a:extLst>
          </p:cNvPr>
          <p:cNvCxnSpPr>
            <a:cxnSpLocks/>
          </p:cNvCxnSpPr>
          <p:nvPr/>
        </p:nvCxnSpPr>
        <p:spPr>
          <a:xfrm>
            <a:off x="5207035" y="3658063"/>
            <a:ext cx="3012737" cy="149578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15EBBC-4B81-1EE1-22E0-97E67C81249C}"/>
              </a:ext>
            </a:extLst>
          </p:cNvPr>
          <p:cNvCxnSpPr>
            <a:cxnSpLocks/>
          </p:cNvCxnSpPr>
          <p:nvPr/>
        </p:nvCxnSpPr>
        <p:spPr>
          <a:xfrm>
            <a:off x="5218579" y="3646518"/>
            <a:ext cx="2943466" cy="236168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6FEEFE-1C01-AFC6-7357-BC2CB9A06B7E}"/>
              </a:ext>
            </a:extLst>
          </p:cNvPr>
          <p:cNvCxnSpPr>
            <a:cxnSpLocks/>
          </p:cNvCxnSpPr>
          <p:nvPr/>
        </p:nvCxnSpPr>
        <p:spPr>
          <a:xfrm flipV="1">
            <a:off x="5276306" y="835844"/>
            <a:ext cx="2874194" cy="43230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8D5B0C0-9CEA-1914-90FB-BA7E7DCCDA81}"/>
              </a:ext>
            </a:extLst>
          </p:cNvPr>
          <p:cNvSpPr/>
          <p:nvPr/>
        </p:nvSpPr>
        <p:spPr>
          <a:xfrm>
            <a:off x="8155513" y="501263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결재라인</a:t>
            </a: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지정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148E454-7DD9-F963-B6B3-84CF72D7E2F0}"/>
              </a:ext>
            </a:extLst>
          </p:cNvPr>
          <p:cNvSpPr/>
          <p:nvPr/>
        </p:nvSpPr>
        <p:spPr>
          <a:xfrm>
            <a:off x="8155513" y="1367171"/>
            <a:ext cx="1587362" cy="69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결재라인</a:t>
            </a: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관리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3D2A177-A0A0-5562-9435-D1358C083EE5}"/>
              </a:ext>
            </a:extLst>
          </p:cNvPr>
          <p:cNvCxnSpPr>
            <a:cxnSpLocks/>
          </p:cNvCxnSpPr>
          <p:nvPr/>
        </p:nvCxnSpPr>
        <p:spPr>
          <a:xfrm>
            <a:off x="5195488" y="1268152"/>
            <a:ext cx="2955012" cy="39896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D21B04-7B09-BCB8-E5E5-533D1BBD73D4}"/>
              </a:ext>
            </a:extLst>
          </p:cNvPr>
          <p:cNvCxnSpPr>
            <a:cxnSpLocks/>
          </p:cNvCxnSpPr>
          <p:nvPr/>
        </p:nvCxnSpPr>
        <p:spPr>
          <a:xfrm>
            <a:off x="2782489" y="4558604"/>
            <a:ext cx="3035828" cy="642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E2373A-133D-9987-81F7-DB9594BFFAA4}"/>
              </a:ext>
            </a:extLst>
          </p:cNvPr>
          <p:cNvCxnSpPr>
            <a:cxnSpLocks/>
          </p:cNvCxnSpPr>
          <p:nvPr/>
        </p:nvCxnSpPr>
        <p:spPr>
          <a:xfrm flipH="1">
            <a:off x="4340500" y="1891606"/>
            <a:ext cx="624" cy="95314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0E104D-B9B8-F172-E79E-D48FEA15C2C0}"/>
              </a:ext>
            </a:extLst>
          </p:cNvPr>
          <p:cNvCxnSpPr>
            <a:cxnSpLocks/>
          </p:cNvCxnSpPr>
          <p:nvPr/>
        </p:nvCxnSpPr>
        <p:spPr>
          <a:xfrm flipH="1">
            <a:off x="4328954" y="3427151"/>
            <a:ext cx="624" cy="228087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147989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개념적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100" dirty="0">
                <a:solidFill>
                  <a:schemeClr val="bg1"/>
                </a:solidFill>
                <a:ea typeface="+mn-lt"/>
                <a:cs typeface="+mn-lt"/>
              </a:rPr>
              <a:t>설계 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ea typeface="+mn-lt"/>
                <a:cs typeface="+mn-lt"/>
              </a:rPr>
              <a:t>관리자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49F89BDD-88DB-C2FA-38AA-4422AA635925}"/>
              </a:ext>
            </a:extLst>
          </p:cNvPr>
          <p:cNvSpPr/>
          <p:nvPr/>
        </p:nvSpPr>
        <p:spPr>
          <a:xfrm>
            <a:off x="3276951" y="2770438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관리자</a:t>
            </a:r>
          </a:p>
        </p:txBody>
      </p:sp>
      <p:sp>
        <p:nvSpPr>
          <p:cNvPr id="8" name="사각형: 둥근 모서리 1">
            <a:extLst>
              <a:ext uri="{FF2B5EF4-FFF2-40B4-BE49-F238E27FC236}">
                <a16:creationId xmlns:a16="http://schemas.microsoft.com/office/drawing/2014/main" id="{4CACEC1D-5203-AF3D-0960-845B310F7671}"/>
              </a:ext>
            </a:extLst>
          </p:cNvPr>
          <p:cNvSpPr/>
          <p:nvPr/>
        </p:nvSpPr>
        <p:spPr>
          <a:xfrm>
            <a:off x="3276951" y="1038619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게시글</a:t>
            </a:r>
          </a:p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권한 설정</a:t>
            </a:r>
          </a:p>
        </p:txBody>
      </p:sp>
      <p:sp>
        <p:nvSpPr>
          <p:cNvPr id="9" name="사각형: 둥근 모서리 1">
            <a:extLst>
              <a:ext uri="{FF2B5EF4-FFF2-40B4-BE49-F238E27FC236}">
                <a16:creationId xmlns:a16="http://schemas.microsoft.com/office/drawing/2014/main" id="{A6739FF3-CEEA-3B66-632B-AF456C950CB2}"/>
              </a:ext>
            </a:extLst>
          </p:cNvPr>
          <p:cNvSpPr/>
          <p:nvPr/>
        </p:nvSpPr>
        <p:spPr>
          <a:xfrm>
            <a:off x="6867587" y="2770436"/>
            <a:ext cx="2102603" cy="914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공지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BA55C73-7B8D-D2E9-3626-711F7F71CCC9}"/>
              </a:ext>
            </a:extLst>
          </p:cNvPr>
          <p:cNvSpPr/>
          <p:nvPr/>
        </p:nvSpPr>
        <p:spPr>
          <a:xfrm>
            <a:off x="3532888" y="4102299"/>
            <a:ext cx="1588536" cy="922613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사원</a:t>
            </a:r>
            <a:endParaRPr 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</a:t>
            </a:r>
            <a:endParaRPr lang="ko-KR" dirty="0"/>
          </a:p>
        </p:txBody>
      </p:sp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CD765FDF-4960-D12C-DB30-C53D9CA5604F}"/>
              </a:ext>
            </a:extLst>
          </p:cNvPr>
          <p:cNvSpPr/>
          <p:nvPr/>
        </p:nvSpPr>
        <p:spPr>
          <a:xfrm>
            <a:off x="3276950" y="5460526"/>
            <a:ext cx="2102603" cy="6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퇴사직원</a:t>
            </a:r>
          </a:p>
        </p:txBody>
      </p:sp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D7E52319-10BA-1827-E393-48FDA84E5853}"/>
              </a:ext>
            </a:extLst>
          </p:cNvPr>
          <p:cNvSpPr/>
          <p:nvPr/>
        </p:nvSpPr>
        <p:spPr>
          <a:xfrm>
            <a:off x="5759222" y="4225162"/>
            <a:ext cx="2102603" cy="6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부서 이동 직원</a:t>
            </a:r>
          </a:p>
        </p:txBody>
      </p:sp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7483F2DF-A901-97AE-C3D3-BFBDC79612C8}"/>
              </a:ext>
            </a:extLst>
          </p:cNvPr>
          <p:cNvSpPr/>
          <p:nvPr/>
        </p:nvSpPr>
        <p:spPr>
          <a:xfrm>
            <a:off x="794676" y="4225162"/>
            <a:ext cx="2102603" cy="6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직급, 직책</a:t>
            </a:r>
            <a:endParaRPr 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변경 직원</a:t>
            </a:r>
            <a:endParaRPr lang="ko-KR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5216B4-4255-997A-CE24-7B5950F85F17}"/>
              </a:ext>
            </a:extLst>
          </p:cNvPr>
          <p:cNvCxnSpPr>
            <a:cxnSpLocks/>
          </p:cNvCxnSpPr>
          <p:nvPr/>
        </p:nvCxnSpPr>
        <p:spPr>
          <a:xfrm flipV="1">
            <a:off x="5310944" y="3202661"/>
            <a:ext cx="1615738" cy="512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072966A-B842-FA17-45D2-723F1B993456}"/>
              </a:ext>
            </a:extLst>
          </p:cNvPr>
          <p:cNvSpPr/>
          <p:nvPr/>
        </p:nvSpPr>
        <p:spPr>
          <a:xfrm>
            <a:off x="10002785" y="1159356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u="sng" dirty="0">
                <a:solidFill>
                  <a:srgbClr val="000000"/>
                </a:solidFill>
              </a:rPr>
              <a:t>공지번호</a:t>
            </a:r>
            <a:endParaRPr lang="ko-KR" u="sng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DC17BB-2B1D-49EB-CD62-D3582F5AF2DF}"/>
              </a:ext>
            </a:extLst>
          </p:cNvPr>
          <p:cNvSpPr/>
          <p:nvPr/>
        </p:nvSpPr>
        <p:spPr>
          <a:xfrm>
            <a:off x="10002785" y="2022378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공지제목</a:t>
            </a:r>
            <a:endParaRPr lang="ko-KR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256B70-7A30-F663-CDD6-E8AA8E0FF3A9}"/>
              </a:ext>
            </a:extLst>
          </p:cNvPr>
          <p:cNvSpPr/>
          <p:nvPr/>
        </p:nvSpPr>
        <p:spPr>
          <a:xfrm>
            <a:off x="10002785" y="2885401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공지날짜</a:t>
            </a:r>
            <a:endParaRPr lang="ko-KR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9FB13D4-F4D8-11B6-7CDD-DAC34F525638}"/>
              </a:ext>
            </a:extLst>
          </p:cNvPr>
          <p:cNvSpPr/>
          <p:nvPr/>
        </p:nvSpPr>
        <p:spPr>
          <a:xfrm>
            <a:off x="10002785" y="3748423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첨부파일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71B5F2-2CD4-6450-89B4-EB25C5E665B2}"/>
              </a:ext>
            </a:extLst>
          </p:cNvPr>
          <p:cNvSpPr/>
          <p:nvPr/>
        </p:nvSpPr>
        <p:spPr>
          <a:xfrm>
            <a:off x="10002785" y="4611446"/>
            <a:ext cx="1610452" cy="6602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필독사원</a:t>
            </a:r>
            <a:endParaRPr 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FF9516-1670-60CC-7F46-6E91A394D36E}"/>
              </a:ext>
            </a:extLst>
          </p:cNvPr>
          <p:cNvCxnSpPr>
            <a:cxnSpLocks/>
          </p:cNvCxnSpPr>
          <p:nvPr/>
        </p:nvCxnSpPr>
        <p:spPr>
          <a:xfrm flipV="1">
            <a:off x="8959307" y="1436207"/>
            <a:ext cx="1107737" cy="177157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B57D43E-7EFC-195A-6CE2-B57180AC9AAA}"/>
              </a:ext>
            </a:extLst>
          </p:cNvPr>
          <p:cNvCxnSpPr>
            <a:cxnSpLocks/>
          </p:cNvCxnSpPr>
          <p:nvPr/>
        </p:nvCxnSpPr>
        <p:spPr>
          <a:xfrm flipV="1">
            <a:off x="8947762" y="2406024"/>
            <a:ext cx="1061555" cy="79021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5037AB-E094-9E6A-BBE9-83BF1F7DE535}"/>
              </a:ext>
            </a:extLst>
          </p:cNvPr>
          <p:cNvCxnSpPr>
            <a:cxnSpLocks/>
          </p:cNvCxnSpPr>
          <p:nvPr/>
        </p:nvCxnSpPr>
        <p:spPr>
          <a:xfrm flipV="1">
            <a:off x="8901581" y="3214205"/>
            <a:ext cx="1142372" cy="512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A7E0CC-EA6D-7607-D82D-1AAA557700E3}"/>
              </a:ext>
            </a:extLst>
          </p:cNvPr>
          <p:cNvCxnSpPr>
            <a:cxnSpLocks/>
          </p:cNvCxnSpPr>
          <p:nvPr/>
        </p:nvCxnSpPr>
        <p:spPr>
          <a:xfrm>
            <a:off x="8901580" y="3196240"/>
            <a:ext cx="1177009" cy="90696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0480B59-C2EE-7F63-42C3-702C2ED8C577}"/>
              </a:ext>
            </a:extLst>
          </p:cNvPr>
          <p:cNvCxnSpPr>
            <a:cxnSpLocks/>
          </p:cNvCxnSpPr>
          <p:nvPr/>
        </p:nvCxnSpPr>
        <p:spPr>
          <a:xfrm>
            <a:off x="8913126" y="3184695"/>
            <a:ext cx="1153918" cy="173823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독립출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5481"/>
      </a:accent1>
      <a:accent2>
        <a:srgbClr val="D28B32"/>
      </a:accent2>
      <a:accent3>
        <a:srgbClr val="49453C"/>
      </a:accent3>
      <a:accent4>
        <a:srgbClr val="E1E1E2"/>
      </a:accent4>
      <a:accent5>
        <a:srgbClr val="B6AB99"/>
      </a:accent5>
      <a:accent6>
        <a:srgbClr val="784501"/>
      </a:accent6>
      <a:hlink>
        <a:srgbClr val="262626"/>
      </a:hlink>
      <a:folHlink>
        <a:srgbClr val="3F3F3F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626</Words>
  <Application>Microsoft Office PowerPoint</Application>
  <PresentationFormat>와이드스크린</PresentationFormat>
  <Paragraphs>185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Coffee Think</cp:lastModifiedBy>
  <cp:revision>1566</cp:revision>
  <dcterms:created xsi:type="dcterms:W3CDTF">2022-05-29T00:24:14Z</dcterms:created>
  <dcterms:modified xsi:type="dcterms:W3CDTF">2023-10-03T10:59:30Z</dcterms:modified>
</cp:coreProperties>
</file>