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c9a5e8c6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c9a5e8c6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9a5e8c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9a5e8c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c9a5e8c9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c9a5e8c9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cs.usfca.edu/~galles/visualization/HeapSort.html" TargetMode="External"/><Relationship Id="rId5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k.wikipedia.org/wiki/%D0%9F%D1%96%D1%80%D0%B0%D0%BC%D1%96%D0%B4%D0%B0%D0%BB%D1%8C%D0%BD%D0%B5_%D1%81%D0%BE%D1%80%D1%82%D1%83%D0%B2%D0%B0%D0%BD%D0%BD%D1%8F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Heap 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Пірамідальне сортування, або сортування кучею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400" y="369000"/>
            <a:ext cx="3546900" cy="23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3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Масив в цьому випадку розглядається, як бінарне дерево, де доступ до ключів це 2^n + k </a:t>
            </a:r>
            <a:br>
              <a:rPr lang="uk"/>
            </a:br>
            <a:br>
              <a:rPr lang="uk"/>
            </a:br>
            <a:r>
              <a:rPr lang="uk"/>
              <a:t>Головний принцип, винесення максимального елементу в корінь дерева (під-дерева)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Алгоритм розбитий на дві під-частини, схожих за принципом. </a:t>
            </a:r>
            <a:br>
              <a:rPr lang="uk"/>
            </a:br>
            <a:r>
              <a:rPr lang="uk"/>
              <a:t>Початкова підготовка і поступове зменншення невідсортованої частини, так як останний елемент, буде таким, що вже знаходиться на своєму місці.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Сортування починається з найнижчих рівнів і в процесі роботи алгоритму, найбільше значення “спливає” в корінь піддерев.</a:t>
            </a:r>
            <a:br>
              <a:rPr lang="uk"/>
            </a:br>
            <a:br>
              <a:rPr lang="uk"/>
            </a:br>
            <a:r>
              <a:rPr lang="uk"/>
              <a:t>В результаті кожної ітерації найбільше значення опиняється на позиції “0”. Його міняють місцями з останнім елементом не-відсортованої ще частини. Останній же елемент, який є “коренем” спускають, допоки дерево знов не набуде вигляду, де корінь піддерева, завше більший за дочірні ноди</a:t>
            </a:r>
            <a:br>
              <a:rPr lang="uk"/>
            </a:br>
            <a:br>
              <a:rPr lang="uk"/>
            </a:br>
            <a:r>
              <a:rPr lang="uk"/>
              <a:t>Приклад візуалізації </a:t>
            </a:r>
            <a:r>
              <a:rPr lang="uk" u="sng">
                <a:solidFill>
                  <a:schemeClr val="hlink"/>
                </a:solidFill>
                <a:hlinkClick r:id="rId4"/>
              </a:rPr>
              <a:t>https://www.cs.usfca.edu/~galles/visualization/HeapSort.html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Принцип роботи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175" y="2849775"/>
            <a:ext cx="2287735" cy="2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0"/>
            <a:ext cx="4027200" cy="51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імплементації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 Python</a:t>
            </a:r>
            <a:br>
              <a:rPr lang="uk"/>
            </a:br>
            <a:r>
              <a:rPr lang="uk" u="sng">
                <a:solidFill>
                  <a:schemeClr val="hlink"/>
                </a:solidFill>
                <a:hlinkClick r:id="rId3"/>
              </a:rPr>
              <a:t>wiki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31800"/>
            <a:ext cx="4546500" cy="434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Особливості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76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Переваги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uk"/>
              <a:t>час роботи в найгіршому випадку  O(n log 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uk"/>
              <a:t>Вимагає O(1) додаткової памʼяті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uk"/>
              <a:t>Алгоритм буде ефективнішим на великих обсягах даних. Якщо даних небагато — сортування Шелла його обжене.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263900" y="1152475"/>
            <a:ext cx="55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Недоліки</a:t>
            </a:r>
            <a:endParaRPr b="1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нестійкий — для забезпечення стійкості потрібно розширювати ключ</a:t>
            </a:r>
            <a:r>
              <a:rPr lang="uk"/>
              <a:t>, </a:t>
            </a:r>
            <a:br>
              <a:rPr lang="uk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на майже відсортованих даних працює так само довго, як і на хаотичних даних;</a:t>
            </a:r>
            <a:br>
              <a:rPr lang="uk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складний в реалізації (і розумінні);</a:t>
            </a:r>
            <a:br>
              <a:rPr lang="uk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на одному кроці вибірку доводиться робити хаотично по всій довжині масиву — тому алгоритм погано поєднується з кешуванням і  "файлом довантаження" віртуальної пам'яті;</a:t>
            </a:r>
            <a:br>
              <a:rPr lang="uk"/>
            </a:b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методу потрібно «миттєвий» прямий доступ; не працює на зв'язаних списках та інших структурах пам'яті послідовного доступу.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