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197"/>
  </p:normalViewPr>
  <p:slideViewPr>
    <p:cSldViewPr snapToGrid="0" snapToObjects="1">
      <p:cViewPr>
        <p:scale>
          <a:sx n="130" d="100"/>
          <a:sy n="130" d="100"/>
        </p:scale>
        <p:origin x="184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vasiveWellbeingTech/Stress-Annotated-Dataset-SAD" TargetMode="External"/><Relationship Id="rId1" Type="http://schemas.openxmlformats.org/officeDocument/2006/relationships/hyperlink" Target="https://dl.acm.org/doi/10.1145/3411763.3451799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vasiveWellbeingTech/Stress-Annotated-Dataset-SAD" TargetMode="External"/><Relationship Id="rId1" Type="http://schemas.openxmlformats.org/officeDocument/2006/relationships/hyperlink" Target="https://dl.acm.org/doi/10.1145/3411763.3451799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AA25D-1340-C841-B562-A0D1912414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9B06D-C435-C143-A524-8617CF35CC75}">
      <dgm:prSet custT="1"/>
      <dgm:spPr/>
      <dgm:t>
        <a:bodyPr/>
        <a:lstStyle/>
        <a:p>
          <a:r>
            <a:rPr lang="en-US" sz="4000" dirty="0"/>
            <a:t>Stress: the feeling of being overwhelmed and unable to cope with pressure</a:t>
          </a:r>
        </a:p>
      </dgm:t>
    </dgm:pt>
    <dgm:pt modelId="{307F4AD0-A30D-F54A-BA77-DCE1FBA79A12}" type="parTrans" cxnId="{EDEE804A-87DA-6049-9361-C8345D3FDCFE}">
      <dgm:prSet/>
      <dgm:spPr/>
      <dgm:t>
        <a:bodyPr/>
        <a:lstStyle/>
        <a:p>
          <a:endParaRPr lang="en-US"/>
        </a:p>
      </dgm:t>
    </dgm:pt>
    <dgm:pt modelId="{025B6E60-2519-4341-ADDD-55DAEAB556C1}" type="sibTrans" cxnId="{EDEE804A-87DA-6049-9361-C8345D3FDCFE}">
      <dgm:prSet/>
      <dgm:spPr/>
      <dgm:t>
        <a:bodyPr/>
        <a:lstStyle/>
        <a:p>
          <a:endParaRPr lang="en-US"/>
        </a:p>
      </dgm:t>
    </dgm:pt>
    <dgm:pt modelId="{2D8CB78A-EF77-664F-B252-AB2C5C4E697A}">
      <dgm:prSet custT="1"/>
      <dgm:spPr/>
      <dgm:t>
        <a:bodyPr/>
        <a:lstStyle/>
        <a:p>
          <a:r>
            <a:rPr lang="en-US" sz="4000" dirty="0"/>
            <a:t>Potential to exacerbate various diseases in the long term</a:t>
          </a:r>
          <a:r>
            <a:rPr lang="en-US" sz="4000" baseline="30000" dirty="0"/>
            <a:t>2</a:t>
          </a:r>
          <a:endParaRPr lang="en-US" sz="4000" dirty="0"/>
        </a:p>
      </dgm:t>
    </dgm:pt>
    <dgm:pt modelId="{23955309-5011-5B40-862E-966BA5822131}" type="parTrans" cxnId="{7DD8A619-7F01-104A-AE04-414D1C061338}">
      <dgm:prSet/>
      <dgm:spPr/>
      <dgm:t>
        <a:bodyPr/>
        <a:lstStyle/>
        <a:p>
          <a:endParaRPr lang="en-US"/>
        </a:p>
      </dgm:t>
    </dgm:pt>
    <dgm:pt modelId="{3D516385-776D-9444-AA97-7FC48225FC14}" type="sibTrans" cxnId="{7DD8A619-7F01-104A-AE04-414D1C061338}">
      <dgm:prSet/>
      <dgm:spPr/>
      <dgm:t>
        <a:bodyPr/>
        <a:lstStyle/>
        <a:p>
          <a:endParaRPr lang="en-US"/>
        </a:p>
      </dgm:t>
    </dgm:pt>
    <dgm:pt modelId="{75D6D153-FC6F-3346-A6C1-4315A86546DB}">
      <dgm:prSet custT="1"/>
      <dgm:spPr/>
      <dgm:t>
        <a:bodyPr/>
        <a:lstStyle/>
        <a:p>
          <a:r>
            <a:rPr lang="en-US" sz="4000" dirty="0"/>
            <a:t>Affects everyone, but response is individual</a:t>
          </a:r>
          <a:r>
            <a:rPr lang="en-US" sz="4000" baseline="30000" dirty="0"/>
            <a:t>1</a:t>
          </a:r>
          <a:endParaRPr lang="en-US" sz="4000" dirty="0"/>
        </a:p>
      </dgm:t>
    </dgm:pt>
    <dgm:pt modelId="{A379DE38-75D2-E940-822D-97A7C05BADEE}" type="parTrans" cxnId="{6CE0F78F-ACB3-D34D-BA51-0EE241BF99B5}">
      <dgm:prSet/>
      <dgm:spPr/>
      <dgm:t>
        <a:bodyPr/>
        <a:lstStyle/>
        <a:p>
          <a:endParaRPr lang="en-US"/>
        </a:p>
      </dgm:t>
    </dgm:pt>
    <dgm:pt modelId="{1BCE8253-3D00-D74A-8157-DDF80583D3C9}" type="sibTrans" cxnId="{6CE0F78F-ACB3-D34D-BA51-0EE241BF99B5}">
      <dgm:prSet/>
      <dgm:spPr/>
      <dgm:t>
        <a:bodyPr/>
        <a:lstStyle/>
        <a:p>
          <a:endParaRPr lang="en-US"/>
        </a:p>
      </dgm:t>
    </dgm:pt>
    <dgm:pt modelId="{947BF66A-52EB-434C-B58B-61AAE9E9EC35}" type="pres">
      <dgm:prSet presAssocID="{B87AA25D-1340-C841-B562-A0D19124142C}" presName="linear" presStyleCnt="0">
        <dgm:presLayoutVars>
          <dgm:animLvl val="lvl"/>
          <dgm:resizeHandles val="exact"/>
        </dgm:presLayoutVars>
      </dgm:prSet>
      <dgm:spPr/>
    </dgm:pt>
    <dgm:pt modelId="{8203AD90-ACEC-A74F-99C9-6ED83E34E6DB}" type="pres">
      <dgm:prSet presAssocID="{6F49B06D-C435-C143-A524-8617CF35CC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98DE07-BBDE-C74E-952C-7522C4E7C0D5}" type="pres">
      <dgm:prSet presAssocID="{025B6E60-2519-4341-ADDD-55DAEAB556C1}" presName="spacer" presStyleCnt="0"/>
      <dgm:spPr/>
    </dgm:pt>
    <dgm:pt modelId="{929362E4-3735-4949-B2DF-CAC20CEC05D7}" type="pres">
      <dgm:prSet presAssocID="{75D6D153-FC6F-3346-A6C1-4315A86546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5937F2-E62E-A64A-8696-3FC9E39EB2C5}" type="pres">
      <dgm:prSet presAssocID="{1BCE8253-3D00-D74A-8157-DDF80583D3C9}" presName="spacer" presStyleCnt="0"/>
      <dgm:spPr/>
    </dgm:pt>
    <dgm:pt modelId="{8B7D3B9E-06B6-7748-A8C2-4C84059997FD}" type="pres">
      <dgm:prSet presAssocID="{2D8CB78A-EF77-664F-B252-AB2C5C4E697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41DC0A-EC09-E84C-9781-5C863F865306}" type="presOf" srcId="{75D6D153-FC6F-3346-A6C1-4315A86546DB}" destId="{929362E4-3735-4949-B2DF-CAC20CEC05D7}" srcOrd="0" destOrd="0" presId="urn:microsoft.com/office/officeart/2005/8/layout/vList2"/>
    <dgm:cxn modelId="{7DD8A619-7F01-104A-AE04-414D1C061338}" srcId="{B87AA25D-1340-C841-B562-A0D19124142C}" destId="{2D8CB78A-EF77-664F-B252-AB2C5C4E697A}" srcOrd="2" destOrd="0" parTransId="{23955309-5011-5B40-862E-966BA5822131}" sibTransId="{3D516385-776D-9444-AA97-7FC48225FC14}"/>
    <dgm:cxn modelId="{259FF136-E28E-D845-A378-4935DDD2B1F5}" type="presOf" srcId="{6F49B06D-C435-C143-A524-8617CF35CC75}" destId="{8203AD90-ACEC-A74F-99C9-6ED83E34E6DB}" srcOrd="0" destOrd="0" presId="urn:microsoft.com/office/officeart/2005/8/layout/vList2"/>
    <dgm:cxn modelId="{EDEE804A-87DA-6049-9361-C8345D3FDCFE}" srcId="{B87AA25D-1340-C841-B562-A0D19124142C}" destId="{6F49B06D-C435-C143-A524-8617CF35CC75}" srcOrd="0" destOrd="0" parTransId="{307F4AD0-A30D-F54A-BA77-DCE1FBA79A12}" sibTransId="{025B6E60-2519-4341-ADDD-55DAEAB556C1}"/>
    <dgm:cxn modelId="{80E2A15F-738A-1A40-9B23-072D5B2AFA3E}" type="presOf" srcId="{2D8CB78A-EF77-664F-B252-AB2C5C4E697A}" destId="{8B7D3B9E-06B6-7748-A8C2-4C84059997FD}" srcOrd="0" destOrd="0" presId="urn:microsoft.com/office/officeart/2005/8/layout/vList2"/>
    <dgm:cxn modelId="{6CE0F78F-ACB3-D34D-BA51-0EE241BF99B5}" srcId="{B87AA25D-1340-C841-B562-A0D19124142C}" destId="{75D6D153-FC6F-3346-A6C1-4315A86546DB}" srcOrd="1" destOrd="0" parTransId="{A379DE38-75D2-E940-822D-97A7C05BADEE}" sibTransId="{1BCE8253-3D00-D74A-8157-DDF80583D3C9}"/>
    <dgm:cxn modelId="{DE5502AB-DA69-5A4B-878A-274F8069F380}" type="presOf" srcId="{B87AA25D-1340-C841-B562-A0D19124142C}" destId="{947BF66A-52EB-434C-B58B-61AAE9E9EC35}" srcOrd="0" destOrd="0" presId="urn:microsoft.com/office/officeart/2005/8/layout/vList2"/>
    <dgm:cxn modelId="{CF1434D3-2FB8-D341-A295-2E7215691FC1}" type="presParOf" srcId="{947BF66A-52EB-434C-B58B-61AAE9E9EC35}" destId="{8203AD90-ACEC-A74F-99C9-6ED83E34E6DB}" srcOrd="0" destOrd="0" presId="urn:microsoft.com/office/officeart/2005/8/layout/vList2"/>
    <dgm:cxn modelId="{7E10164C-28E8-D04B-8731-4B1A804C4F2E}" type="presParOf" srcId="{947BF66A-52EB-434C-B58B-61AAE9E9EC35}" destId="{6498DE07-BBDE-C74E-952C-7522C4E7C0D5}" srcOrd="1" destOrd="0" presId="urn:microsoft.com/office/officeart/2005/8/layout/vList2"/>
    <dgm:cxn modelId="{0CA54CB4-65D1-7A4A-BB90-07519FE4DD73}" type="presParOf" srcId="{947BF66A-52EB-434C-B58B-61AAE9E9EC35}" destId="{929362E4-3735-4949-B2DF-CAC20CEC05D7}" srcOrd="2" destOrd="0" presId="urn:microsoft.com/office/officeart/2005/8/layout/vList2"/>
    <dgm:cxn modelId="{FE9DC582-E309-8544-8666-0E576D398ABD}" type="presParOf" srcId="{947BF66A-52EB-434C-B58B-61AAE9E9EC35}" destId="{BD5937F2-E62E-A64A-8696-3FC9E39EB2C5}" srcOrd="3" destOrd="0" presId="urn:microsoft.com/office/officeart/2005/8/layout/vList2"/>
    <dgm:cxn modelId="{7EB8C8D0-1EED-B046-9DA8-BD84B92FD722}" type="presParOf" srcId="{947BF66A-52EB-434C-B58B-61AAE9E9EC35}" destId="{8B7D3B9E-06B6-7748-A8C2-4C84059997F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23A3E-83B9-EF42-A085-1F27DA160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D7798-F84F-0643-A00B-4871EE529BA9}">
      <dgm:prSet custT="1"/>
      <dgm:spPr/>
      <dgm:t>
        <a:bodyPr/>
        <a:lstStyle/>
        <a:p>
          <a:r>
            <a:rPr lang="en-US" sz="3600" dirty="0"/>
            <a:t>SAD: A Stress Annotated Dataset</a:t>
          </a:r>
          <a:r>
            <a:rPr lang="en-US" sz="3600" baseline="30000" dirty="0"/>
            <a:t>3</a:t>
          </a:r>
          <a:endParaRPr lang="en-US" sz="3600" dirty="0"/>
        </a:p>
      </dgm:t>
    </dgm:pt>
    <dgm:pt modelId="{EE65410C-16A3-2345-9E03-ED1ED1271A05}" type="parTrans" cxnId="{3794AB24-D5A8-BF41-A39A-8C52E9D2E72C}">
      <dgm:prSet/>
      <dgm:spPr/>
      <dgm:t>
        <a:bodyPr/>
        <a:lstStyle/>
        <a:p>
          <a:endParaRPr lang="en-US"/>
        </a:p>
      </dgm:t>
    </dgm:pt>
    <dgm:pt modelId="{731A24D1-F7C4-2D4D-8FAB-2AFAB0805819}" type="sibTrans" cxnId="{3794AB24-D5A8-BF41-A39A-8C52E9D2E72C}">
      <dgm:prSet/>
      <dgm:spPr/>
      <dgm:t>
        <a:bodyPr/>
        <a:lstStyle/>
        <a:p>
          <a:endParaRPr lang="en-US"/>
        </a:p>
      </dgm:t>
    </dgm:pt>
    <dgm:pt modelId="{8EEC372E-21C5-9045-B9D5-95D14BC52FDD}">
      <dgm:prSet custT="1"/>
      <dgm:spPr/>
      <dgm:t>
        <a:bodyPr/>
        <a:lstStyle/>
        <a:p>
          <a:r>
            <a:rPr lang="en-US" sz="3200" dirty="0"/>
            <a:t>Collected before COVID and during the initial months of the pandemic</a:t>
          </a:r>
        </a:p>
      </dgm:t>
    </dgm:pt>
    <dgm:pt modelId="{B1D272F5-B4F2-FE48-B7B5-5345DD91520F}" type="parTrans" cxnId="{75F19906-FCE2-A941-A66C-1B6B3A80BB0E}">
      <dgm:prSet/>
      <dgm:spPr/>
      <dgm:t>
        <a:bodyPr/>
        <a:lstStyle/>
        <a:p>
          <a:endParaRPr lang="en-US"/>
        </a:p>
      </dgm:t>
    </dgm:pt>
    <dgm:pt modelId="{C69E89EB-5296-104D-94DF-EC49FF647BAE}" type="sibTrans" cxnId="{75F19906-FCE2-A941-A66C-1B6B3A80BB0E}">
      <dgm:prSet/>
      <dgm:spPr/>
      <dgm:t>
        <a:bodyPr/>
        <a:lstStyle/>
        <a:p>
          <a:endParaRPr lang="en-US"/>
        </a:p>
      </dgm:t>
    </dgm:pt>
    <dgm:pt modelId="{FA00A771-A799-7B48-B0A2-47FC889D7602}">
      <dgm:prSet custT="1"/>
      <dgm:spPr/>
      <dgm:t>
        <a:bodyPr/>
        <a:lstStyle/>
        <a:p>
          <a:r>
            <a:rPr lang="en-US" sz="3200" dirty="0"/>
            <a:t>Collection of texting-like sentences from chat bots and web scraping</a:t>
          </a:r>
        </a:p>
      </dgm:t>
    </dgm:pt>
    <dgm:pt modelId="{1D3DEF6A-D137-D443-A5DF-A0F8A9FB1AF5}" type="parTrans" cxnId="{1652EE97-0BB2-6D48-A56D-8D0006414226}">
      <dgm:prSet/>
      <dgm:spPr/>
      <dgm:t>
        <a:bodyPr/>
        <a:lstStyle/>
        <a:p>
          <a:endParaRPr lang="en-US"/>
        </a:p>
      </dgm:t>
    </dgm:pt>
    <dgm:pt modelId="{88FA3754-F7E9-0645-BBA8-ACA6560353CC}" type="sibTrans" cxnId="{1652EE97-0BB2-6D48-A56D-8D0006414226}">
      <dgm:prSet/>
      <dgm:spPr/>
      <dgm:t>
        <a:bodyPr/>
        <a:lstStyle/>
        <a:p>
          <a:endParaRPr lang="en-US"/>
        </a:p>
      </dgm:t>
    </dgm:pt>
    <dgm:pt modelId="{CF11F68C-AE7F-8244-9521-EC7A72310104}">
      <dgm:prSet custT="1"/>
      <dgm:spPr/>
      <dgm:t>
        <a:bodyPr/>
        <a:lstStyle/>
        <a:p>
          <a:r>
            <a:rPr lang="en-US" sz="3200" dirty="0">
              <a:hlinkClick xmlns:r="http://schemas.openxmlformats.org/officeDocument/2006/relationships" r:id="rId1"/>
            </a:rPr>
            <a:t>Article</a:t>
          </a:r>
          <a:r>
            <a:rPr lang="en-US" sz="3200" dirty="0"/>
            <a:t> &amp; </a:t>
          </a:r>
          <a:r>
            <a:rPr lang="en-US" sz="3200" dirty="0">
              <a:hlinkClick xmlns:r="http://schemas.openxmlformats.org/officeDocument/2006/relationships" r:id="rId2"/>
            </a:rPr>
            <a:t>GitHub</a:t>
          </a:r>
          <a:endParaRPr lang="en-US" sz="3200" dirty="0"/>
        </a:p>
      </dgm:t>
    </dgm:pt>
    <dgm:pt modelId="{7BFB42F5-8448-A040-9F81-D36A4A4BE4E6}" type="parTrans" cxnId="{CE62A691-4942-DF42-A929-08901B5B7221}">
      <dgm:prSet/>
      <dgm:spPr/>
      <dgm:t>
        <a:bodyPr/>
        <a:lstStyle/>
        <a:p>
          <a:endParaRPr lang="en-US"/>
        </a:p>
      </dgm:t>
    </dgm:pt>
    <dgm:pt modelId="{D3FEB21D-2A3D-1145-ADA6-990AA84A79A3}" type="sibTrans" cxnId="{CE62A691-4942-DF42-A929-08901B5B7221}">
      <dgm:prSet/>
      <dgm:spPr/>
      <dgm:t>
        <a:bodyPr/>
        <a:lstStyle/>
        <a:p>
          <a:endParaRPr lang="en-US"/>
        </a:p>
      </dgm:t>
    </dgm:pt>
    <dgm:pt modelId="{6988C509-EB86-364E-956D-9D3FCA12B728}">
      <dgm:prSet custT="1"/>
      <dgm:spPr/>
      <dgm:t>
        <a:bodyPr/>
        <a:lstStyle/>
        <a:p>
          <a:r>
            <a:rPr lang="en-US" sz="3200" dirty="0"/>
            <a:t>Each sentence given a stress severity score and a label</a:t>
          </a:r>
        </a:p>
      </dgm:t>
    </dgm:pt>
    <dgm:pt modelId="{1D39F2FE-7A6B-0E4F-861F-D909059864C8}" type="parTrans" cxnId="{F49FF7E7-F3F8-1745-B791-1A16E492998A}">
      <dgm:prSet/>
      <dgm:spPr/>
      <dgm:t>
        <a:bodyPr/>
        <a:lstStyle/>
        <a:p>
          <a:endParaRPr lang="en-US"/>
        </a:p>
      </dgm:t>
    </dgm:pt>
    <dgm:pt modelId="{9D16075A-1823-2347-BB27-CAE4B0F54A4B}" type="sibTrans" cxnId="{F49FF7E7-F3F8-1745-B791-1A16E492998A}">
      <dgm:prSet/>
      <dgm:spPr/>
      <dgm:t>
        <a:bodyPr/>
        <a:lstStyle/>
        <a:p>
          <a:endParaRPr lang="en-US"/>
        </a:p>
      </dgm:t>
    </dgm:pt>
    <dgm:pt modelId="{D0A2C5A9-0C9F-7F41-B5F4-A53B1DDBE7B7}" type="pres">
      <dgm:prSet presAssocID="{00023A3E-83B9-EF42-A085-1F27DA1603C6}" presName="linear" presStyleCnt="0">
        <dgm:presLayoutVars>
          <dgm:animLvl val="lvl"/>
          <dgm:resizeHandles val="exact"/>
        </dgm:presLayoutVars>
      </dgm:prSet>
      <dgm:spPr/>
    </dgm:pt>
    <dgm:pt modelId="{9A71860B-F417-4F45-A66E-DDA09D27A35E}" type="pres">
      <dgm:prSet presAssocID="{A69D7798-F84F-0643-A00B-4871EE529BA9}" presName="parentText" presStyleLbl="node1" presStyleIdx="0" presStyleCnt="1" custLinFactNeighborX="292" custLinFactNeighborY="-4390">
        <dgm:presLayoutVars>
          <dgm:chMax val="0"/>
          <dgm:bulletEnabled val="1"/>
        </dgm:presLayoutVars>
      </dgm:prSet>
      <dgm:spPr/>
    </dgm:pt>
    <dgm:pt modelId="{D66DDD53-E137-184B-91C1-7CA37947D930}" type="pres">
      <dgm:prSet presAssocID="{A69D7798-F84F-0643-A00B-4871EE529BA9}" presName="childText" presStyleLbl="revTx" presStyleIdx="0" presStyleCnt="1" custScaleY="123239">
        <dgm:presLayoutVars>
          <dgm:bulletEnabled val="1"/>
        </dgm:presLayoutVars>
      </dgm:prSet>
      <dgm:spPr/>
    </dgm:pt>
  </dgm:ptLst>
  <dgm:cxnLst>
    <dgm:cxn modelId="{75F19906-FCE2-A941-A66C-1B6B3A80BB0E}" srcId="{A69D7798-F84F-0643-A00B-4871EE529BA9}" destId="{8EEC372E-21C5-9045-B9D5-95D14BC52FDD}" srcOrd="0" destOrd="0" parTransId="{B1D272F5-B4F2-FE48-B7B5-5345DD91520F}" sibTransId="{C69E89EB-5296-104D-94DF-EC49FF647BAE}"/>
    <dgm:cxn modelId="{F0054D10-6DF3-6C44-AC68-4ADF4ABF543F}" type="presOf" srcId="{FA00A771-A799-7B48-B0A2-47FC889D7602}" destId="{D66DDD53-E137-184B-91C1-7CA37947D930}" srcOrd="0" destOrd="1" presId="urn:microsoft.com/office/officeart/2005/8/layout/vList2"/>
    <dgm:cxn modelId="{270A891F-7CA7-5242-83FF-50BEF9507EAD}" type="presOf" srcId="{00023A3E-83B9-EF42-A085-1F27DA1603C6}" destId="{D0A2C5A9-0C9F-7F41-B5F4-A53B1DDBE7B7}" srcOrd="0" destOrd="0" presId="urn:microsoft.com/office/officeart/2005/8/layout/vList2"/>
    <dgm:cxn modelId="{3794AB24-D5A8-BF41-A39A-8C52E9D2E72C}" srcId="{00023A3E-83B9-EF42-A085-1F27DA1603C6}" destId="{A69D7798-F84F-0643-A00B-4871EE529BA9}" srcOrd="0" destOrd="0" parTransId="{EE65410C-16A3-2345-9E03-ED1ED1271A05}" sibTransId="{731A24D1-F7C4-2D4D-8FAB-2AFAB0805819}"/>
    <dgm:cxn modelId="{7AB8E085-9109-3D43-A1F1-F1D345A87F03}" type="presOf" srcId="{6988C509-EB86-364E-956D-9D3FCA12B728}" destId="{D66DDD53-E137-184B-91C1-7CA37947D930}" srcOrd="0" destOrd="2" presId="urn:microsoft.com/office/officeart/2005/8/layout/vList2"/>
    <dgm:cxn modelId="{CE62A691-4942-DF42-A929-08901B5B7221}" srcId="{A69D7798-F84F-0643-A00B-4871EE529BA9}" destId="{CF11F68C-AE7F-8244-9521-EC7A72310104}" srcOrd="3" destOrd="0" parTransId="{7BFB42F5-8448-A040-9F81-D36A4A4BE4E6}" sibTransId="{D3FEB21D-2A3D-1145-ADA6-990AA84A79A3}"/>
    <dgm:cxn modelId="{1652EE97-0BB2-6D48-A56D-8D0006414226}" srcId="{A69D7798-F84F-0643-A00B-4871EE529BA9}" destId="{FA00A771-A799-7B48-B0A2-47FC889D7602}" srcOrd="1" destOrd="0" parTransId="{1D3DEF6A-D137-D443-A5DF-A0F8A9FB1AF5}" sibTransId="{88FA3754-F7E9-0645-BBA8-ACA6560353CC}"/>
    <dgm:cxn modelId="{90CFA5B8-4B0B-5E40-888B-963B340C206F}" type="presOf" srcId="{8EEC372E-21C5-9045-B9D5-95D14BC52FDD}" destId="{D66DDD53-E137-184B-91C1-7CA37947D930}" srcOrd="0" destOrd="0" presId="urn:microsoft.com/office/officeart/2005/8/layout/vList2"/>
    <dgm:cxn modelId="{F49FF7E7-F3F8-1745-B791-1A16E492998A}" srcId="{A69D7798-F84F-0643-A00B-4871EE529BA9}" destId="{6988C509-EB86-364E-956D-9D3FCA12B728}" srcOrd="2" destOrd="0" parTransId="{1D39F2FE-7A6B-0E4F-861F-D909059864C8}" sibTransId="{9D16075A-1823-2347-BB27-CAE4B0F54A4B}"/>
    <dgm:cxn modelId="{88BAB6EA-7C58-2D47-BE5D-8036BD7ED808}" type="presOf" srcId="{A69D7798-F84F-0643-A00B-4871EE529BA9}" destId="{9A71860B-F417-4F45-A66E-DDA09D27A35E}" srcOrd="0" destOrd="0" presId="urn:microsoft.com/office/officeart/2005/8/layout/vList2"/>
    <dgm:cxn modelId="{EFA3FEF0-0726-C746-B286-74EA55C4067E}" type="presOf" srcId="{CF11F68C-AE7F-8244-9521-EC7A72310104}" destId="{D66DDD53-E137-184B-91C1-7CA37947D930}" srcOrd="0" destOrd="3" presId="urn:microsoft.com/office/officeart/2005/8/layout/vList2"/>
    <dgm:cxn modelId="{2E62264C-822C-A44F-BEA9-90EC7F56F4C7}" type="presParOf" srcId="{D0A2C5A9-0C9F-7F41-B5F4-A53B1DDBE7B7}" destId="{9A71860B-F417-4F45-A66E-DDA09D27A35E}" srcOrd="0" destOrd="0" presId="urn:microsoft.com/office/officeart/2005/8/layout/vList2"/>
    <dgm:cxn modelId="{DF6DE624-BDB0-424D-896F-FFF376E751C9}" type="presParOf" srcId="{D0A2C5A9-0C9F-7F41-B5F4-A53B1DDBE7B7}" destId="{D66DDD53-E137-184B-91C1-7CA37947D9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23A3E-83B9-EF42-A085-1F27DA1603C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0B0639-0DAC-F54F-B924-5FD00D645EC8}">
      <dgm:prSet custT="1"/>
      <dgm:spPr/>
      <dgm:t>
        <a:bodyPr/>
        <a:lstStyle/>
        <a:p>
          <a:r>
            <a:rPr lang="en-US" sz="3600" dirty="0"/>
            <a:t>Emotional Turmoil</a:t>
          </a:r>
        </a:p>
      </dgm:t>
    </dgm:pt>
    <dgm:pt modelId="{9ABD381D-33F3-894F-AB3C-B7C3D6DDC03E}" type="parTrans" cxnId="{B7C6A9E3-54CE-8C40-93EE-EC5E4E97B462}">
      <dgm:prSet/>
      <dgm:spPr/>
      <dgm:t>
        <a:bodyPr/>
        <a:lstStyle/>
        <a:p>
          <a:endParaRPr lang="en-US"/>
        </a:p>
      </dgm:t>
    </dgm:pt>
    <dgm:pt modelId="{D250A0D4-9738-5D45-B9E9-BD63147C77A3}" type="sibTrans" cxnId="{B7C6A9E3-54CE-8C40-93EE-EC5E4E97B462}">
      <dgm:prSet/>
      <dgm:spPr/>
      <dgm:t>
        <a:bodyPr/>
        <a:lstStyle/>
        <a:p>
          <a:endParaRPr lang="en-US"/>
        </a:p>
      </dgm:t>
    </dgm:pt>
    <dgm:pt modelId="{535AE21A-4371-3442-97F3-358DE0F05752}">
      <dgm:prSet custT="1"/>
      <dgm:spPr/>
      <dgm:t>
        <a:bodyPr/>
        <a:lstStyle/>
        <a:p>
          <a:r>
            <a:rPr lang="en-US" sz="3600" dirty="0"/>
            <a:t>Everyday Decision Making</a:t>
          </a:r>
        </a:p>
      </dgm:t>
    </dgm:pt>
    <dgm:pt modelId="{66341CAB-BE8C-CD43-AE26-E39AF6FA5F2B}" type="parTrans" cxnId="{2C80027F-EBF9-2040-AA94-8E29E6A950D9}">
      <dgm:prSet/>
      <dgm:spPr/>
      <dgm:t>
        <a:bodyPr/>
        <a:lstStyle/>
        <a:p>
          <a:endParaRPr lang="en-US"/>
        </a:p>
      </dgm:t>
    </dgm:pt>
    <dgm:pt modelId="{54737133-EA78-BE48-88C7-24434DE3B15E}" type="sibTrans" cxnId="{2C80027F-EBF9-2040-AA94-8E29E6A950D9}">
      <dgm:prSet/>
      <dgm:spPr/>
      <dgm:t>
        <a:bodyPr/>
        <a:lstStyle/>
        <a:p>
          <a:endParaRPr lang="en-US"/>
        </a:p>
      </dgm:t>
    </dgm:pt>
    <dgm:pt modelId="{B9E9CBA5-2DC1-8E43-822B-56E82D6F955F}">
      <dgm:prSet custT="1"/>
      <dgm:spPr/>
      <dgm:t>
        <a:bodyPr/>
        <a:lstStyle/>
        <a:p>
          <a:r>
            <a:rPr lang="en-US" sz="3600" dirty="0"/>
            <a:t>Family Issues</a:t>
          </a:r>
        </a:p>
      </dgm:t>
    </dgm:pt>
    <dgm:pt modelId="{B5F8C90E-61D3-8F42-95CF-E4B53087DB3F}" type="parTrans" cxnId="{D8F5682A-48B3-1448-AD89-35E99CFEFE01}">
      <dgm:prSet/>
      <dgm:spPr/>
      <dgm:t>
        <a:bodyPr/>
        <a:lstStyle/>
        <a:p>
          <a:endParaRPr lang="en-US"/>
        </a:p>
      </dgm:t>
    </dgm:pt>
    <dgm:pt modelId="{5DF9EB66-BA20-1F43-BD39-6135A3CFDA8E}" type="sibTrans" cxnId="{D8F5682A-48B3-1448-AD89-35E99CFEFE01}">
      <dgm:prSet/>
      <dgm:spPr/>
      <dgm:t>
        <a:bodyPr/>
        <a:lstStyle/>
        <a:p>
          <a:endParaRPr lang="en-US"/>
        </a:p>
      </dgm:t>
    </dgm:pt>
    <dgm:pt modelId="{9B0E082D-E22D-5540-9B14-9BCE4E1A6CFD}">
      <dgm:prSet custT="1"/>
      <dgm:spPr/>
      <dgm:t>
        <a:bodyPr/>
        <a:lstStyle/>
        <a:p>
          <a:r>
            <a:rPr lang="en-US" sz="3600" dirty="0"/>
            <a:t>Financial Problem</a:t>
          </a:r>
        </a:p>
      </dgm:t>
    </dgm:pt>
    <dgm:pt modelId="{291051CF-9E9F-D34B-985B-B97D5A3ABE81}" type="parTrans" cxnId="{51DDC203-7DA7-2243-B798-12830B8E3A4C}">
      <dgm:prSet/>
      <dgm:spPr/>
      <dgm:t>
        <a:bodyPr/>
        <a:lstStyle/>
        <a:p>
          <a:endParaRPr lang="en-US"/>
        </a:p>
      </dgm:t>
    </dgm:pt>
    <dgm:pt modelId="{BD71DF36-F4B6-DB49-8151-2423BBF104D8}" type="sibTrans" cxnId="{51DDC203-7DA7-2243-B798-12830B8E3A4C}">
      <dgm:prSet/>
      <dgm:spPr/>
      <dgm:t>
        <a:bodyPr/>
        <a:lstStyle/>
        <a:p>
          <a:endParaRPr lang="en-US"/>
        </a:p>
      </dgm:t>
    </dgm:pt>
    <dgm:pt modelId="{0A075C53-AD00-9D40-A7A9-387E3BD84624}">
      <dgm:prSet custT="1"/>
      <dgm:spPr/>
      <dgm:t>
        <a:bodyPr/>
        <a:lstStyle/>
        <a:p>
          <a:r>
            <a:rPr lang="en-US" sz="3600" dirty="0"/>
            <a:t>Health, Fatigue, or Physical Pain</a:t>
          </a:r>
        </a:p>
      </dgm:t>
    </dgm:pt>
    <dgm:pt modelId="{6F4D6CDD-3BF2-B447-8915-D2C445580F70}" type="parTrans" cxnId="{4CD94484-FD24-5A40-A126-9F485F35DA9B}">
      <dgm:prSet/>
      <dgm:spPr/>
      <dgm:t>
        <a:bodyPr/>
        <a:lstStyle/>
        <a:p>
          <a:endParaRPr lang="en-US"/>
        </a:p>
      </dgm:t>
    </dgm:pt>
    <dgm:pt modelId="{AE470FEC-A2B5-B742-AD8A-3C9876D2904B}" type="sibTrans" cxnId="{4CD94484-FD24-5A40-A126-9F485F35DA9B}">
      <dgm:prSet/>
      <dgm:spPr/>
      <dgm:t>
        <a:bodyPr/>
        <a:lstStyle/>
        <a:p>
          <a:endParaRPr lang="en-US"/>
        </a:p>
      </dgm:t>
    </dgm:pt>
    <dgm:pt modelId="{13A4CF5E-76D2-3E40-A7CC-D8688C4325DB}">
      <dgm:prSet custT="1"/>
      <dgm:spPr/>
      <dgm:t>
        <a:bodyPr/>
        <a:lstStyle/>
        <a:p>
          <a:r>
            <a:rPr lang="en-US" sz="3600" dirty="0"/>
            <a:t>School</a:t>
          </a:r>
        </a:p>
      </dgm:t>
    </dgm:pt>
    <dgm:pt modelId="{FCB0BDDB-F7F7-7542-9ABE-2C1EC486F230}" type="parTrans" cxnId="{3D576028-B696-0D48-85A9-46343172B2F3}">
      <dgm:prSet/>
      <dgm:spPr/>
      <dgm:t>
        <a:bodyPr/>
        <a:lstStyle/>
        <a:p>
          <a:endParaRPr lang="en-US"/>
        </a:p>
      </dgm:t>
    </dgm:pt>
    <dgm:pt modelId="{771DE9F2-3C90-A649-95C6-16267155224A}" type="sibTrans" cxnId="{3D576028-B696-0D48-85A9-46343172B2F3}">
      <dgm:prSet/>
      <dgm:spPr/>
      <dgm:t>
        <a:bodyPr/>
        <a:lstStyle/>
        <a:p>
          <a:endParaRPr lang="en-US"/>
        </a:p>
      </dgm:t>
    </dgm:pt>
    <dgm:pt modelId="{55DAD5B1-336B-1046-AC7C-1755EC0AAA3D}">
      <dgm:prSet custT="1"/>
      <dgm:spPr/>
      <dgm:t>
        <a:bodyPr/>
        <a:lstStyle/>
        <a:p>
          <a:r>
            <a:rPr lang="en-US" sz="3600" dirty="0"/>
            <a:t>Social Relationships</a:t>
          </a:r>
        </a:p>
      </dgm:t>
    </dgm:pt>
    <dgm:pt modelId="{33F464DE-2F35-7940-8A3C-3E67FA9E44B9}" type="parTrans" cxnId="{42672B8A-3151-534A-AABE-770C76633739}">
      <dgm:prSet/>
      <dgm:spPr/>
      <dgm:t>
        <a:bodyPr/>
        <a:lstStyle/>
        <a:p>
          <a:endParaRPr lang="en-US"/>
        </a:p>
      </dgm:t>
    </dgm:pt>
    <dgm:pt modelId="{137928B0-EF3E-8D41-A921-BA27B1B1FF59}" type="sibTrans" cxnId="{42672B8A-3151-534A-AABE-770C76633739}">
      <dgm:prSet/>
      <dgm:spPr/>
      <dgm:t>
        <a:bodyPr/>
        <a:lstStyle/>
        <a:p>
          <a:endParaRPr lang="en-US"/>
        </a:p>
      </dgm:t>
    </dgm:pt>
    <dgm:pt modelId="{20BC0B67-A7CB-7E48-8DAB-76007CEA9314}">
      <dgm:prSet custT="1"/>
      <dgm:spPr/>
      <dgm:t>
        <a:bodyPr/>
        <a:lstStyle/>
        <a:p>
          <a:r>
            <a:rPr lang="en-US" sz="3600" dirty="0"/>
            <a:t>Work</a:t>
          </a:r>
        </a:p>
      </dgm:t>
    </dgm:pt>
    <dgm:pt modelId="{A471F667-E7CE-FB49-AD65-FBE06191FC5B}" type="parTrans" cxnId="{62799AC3-D84F-6844-9E47-4F54A820372B}">
      <dgm:prSet/>
      <dgm:spPr/>
      <dgm:t>
        <a:bodyPr/>
        <a:lstStyle/>
        <a:p>
          <a:endParaRPr lang="en-US"/>
        </a:p>
      </dgm:t>
    </dgm:pt>
    <dgm:pt modelId="{CA02B6BC-9BC7-C04B-A6E8-EAFBE022EC3E}" type="sibTrans" cxnId="{62799AC3-D84F-6844-9E47-4F54A820372B}">
      <dgm:prSet/>
      <dgm:spPr/>
      <dgm:t>
        <a:bodyPr/>
        <a:lstStyle/>
        <a:p>
          <a:endParaRPr lang="en-US"/>
        </a:p>
      </dgm:t>
    </dgm:pt>
    <dgm:pt modelId="{2AE9D05E-7F4B-A840-8D4B-801C7EBD9D1B}">
      <dgm:prSet custT="1"/>
      <dgm:spPr/>
      <dgm:t>
        <a:bodyPr/>
        <a:lstStyle/>
        <a:p>
          <a:r>
            <a:rPr lang="en-US" sz="3600" dirty="0"/>
            <a:t>Other</a:t>
          </a:r>
        </a:p>
      </dgm:t>
    </dgm:pt>
    <dgm:pt modelId="{A194D536-B23E-FB42-BCE6-871E3E4E5650}" type="parTrans" cxnId="{37FE26AC-0CB6-9B47-9128-6BA38D4CA2F6}">
      <dgm:prSet/>
      <dgm:spPr/>
      <dgm:t>
        <a:bodyPr/>
        <a:lstStyle/>
        <a:p>
          <a:endParaRPr lang="en-US"/>
        </a:p>
      </dgm:t>
    </dgm:pt>
    <dgm:pt modelId="{44356E24-4A3E-7342-8805-BBE5D7C313E9}" type="sibTrans" cxnId="{37FE26AC-0CB6-9B47-9128-6BA38D4CA2F6}">
      <dgm:prSet/>
      <dgm:spPr/>
      <dgm:t>
        <a:bodyPr/>
        <a:lstStyle/>
        <a:p>
          <a:endParaRPr lang="en-US"/>
        </a:p>
      </dgm:t>
    </dgm:pt>
    <dgm:pt modelId="{6C64F34E-8AE4-7E4E-B026-67D34483DCDB}" type="pres">
      <dgm:prSet presAssocID="{00023A3E-83B9-EF42-A085-1F27DA1603C6}" presName="diagram" presStyleCnt="0">
        <dgm:presLayoutVars>
          <dgm:dir/>
          <dgm:resizeHandles val="exact"/>
        </dgm:presLayoutVars>
      </dgm:prSet>
      <dgm:spPr/>
    </dgm:pt>
    <dgm:pt modelId="{BB279FDD-C6E7-9643-83BD-BEB590DCDF72}" type="pres">
      <dgm:prSet presAssocID="{EF0B0639-0DAC-F54F-B924-5FD00D645EC8}" presName="node" presStyleLbl="node1" presStyleIdx="0" presStyleCnt="9" custScaleX="2000000" custScaleY="2000000" custLinFactNeighborX="-1765" custLinFactNeighborY="9888">
        <dgm:presLayoutVars>
          <dgm:bulletEnabled val="1"/>
        </dgm:presLayoutVars>
      </dgm:prSet>
      <dgm:spPr/>
    </dgm:pt>
    <dgm:pt modelId="{329CF25F-9629-F340-B704-C260ED585022}" type="pres">
      <dgm:prSet presAssocID="{D250A0D4-9738-5D45-B9E9-BD63147C77A3}" presName="sibTrans" presStyleCnt="0"/>
      <dgm:spPr/>
    </dgm:pt>
    <dgm:pt modelId="{0D62CC5E-F983-0549-AAD6-B4652CFE0DDE}" type="pres">
      <dgm:prSet presAssocID="{535AE21A-4371-3442-97F3-358DE0F05752}" presName="node" presStyleLbl="node1" presStyleIdx="1" presStyleCnt="9" custScaleX="2000000" custScaleY="2000000">
        <dgm:presLayoutVars>
          <dgm:bulletEnabled val="1"/>
        </dgm:presLayoutVars>
      </dgm:prSet>
      <dgm:spPr/>
    </dgm:pt>
    <dgm:pt modelId="{333895CB-34C5-E648-860F-F8BEFD9230BA}" type="pres">
      <dgm:prSet presAssocID="{54737133-EA78-BE48-88C7-24434DE3B15E}" presName="sibTrans" presStyleCnt="0"/>
      <dgm:spPr/>
    </dgm:pt>
    <dgm:pt modelId="{90D994A4-3D0F-5C46-9A8F-E33FA56DCDE4}" type="pres">
      <dgm:prSet presAssocID="{B9E9CBA5-2DC1-8E43-822B-56E82D6F955F}" presName="node" presStyleLbl="node1" presStyleIdx="2" presStyleCnt="9" custScaleX="2000000" custScaleY="2000000">
        <dgm:presLayoutVars>
          <dgm:bulletEnabled val="1"/>
        </dgm:presLayoutVars>
      </dgm:prSet>
      <dgm:spPr/>
    </dgm:pt>
    <dgm:pt modelId="{B9902139-E885-2743-9D42-A09F8A1C7A2B}" type="pres">
      <dgm:prSet presAssocID="{5DF9EB66-BA20-1F43-BD39-6135A3CFDA8E}" presName="sibTrans" presStyleCnt="0"/>
      <dgm:spPr/>
    </dgm:pt>
    <dgm:pt modelId="{8E48AAFB-EF73-734C-8E58-E6537C326452}" type="pres">
      <dgm:prSet presAssocID="{9B0E082D-E22D-5540-9B14-9BCE4E1A6CFD}" presName="node" presStyleLbl="node1" presStyleIdx="3" presStyleCnt="9" custScaleX="2000000" custScaleY="2000000">
        <dgm:presLayoutVars>
          <dgm:bulletEnabled val="1"/>
        </dgm:presLayoutVars>
      </dgm:prSet>
      <dgm:spPr/>
    </dgm:pt>
    <dgm:pt modelId="{5503E1AF-AD8F-2941-8A47-4CE72D1A47A6}" type="pres">
      <dgm:prSet presAssocID="{BD71DF36-F4B6-DB49-8151-2423BBF104D8}" presName="sibTrans" presStyleCnt="0"/>
      <dgm:spPr/>
    </dgm:pt>
    <dgm:pt modelId="{401680A7-9994-704A-A041-41D21F43DB9A}" type="pres">
      <dgm:prSet presAssocID="{0A075C53-AD00-9D40-A7A9-387E3BD84624}" presName="node" presStyleLbl="node1" presStyleIdx="4" presStyleCnt="9" custScaleX="2000000" custScaleY="2000000">
        <dgm:presLayoutVars>
          <dgm:bulletEnabled val="1"/>
        </dgm:presLayoutVars>
      </dgm:prSet>
      <dgm:spPr/>
    </dgm:pt>
    <dgm:pt modelId="{D53FB6A7-7672-FC42-BA5D-714385A6A404}" type="pres">
      <dgm:prSet presAssocID="{AE470FEC-A2B5-B742-AD8A-3C9876D2904B}" presName="sibTrans" presStyleCnt="0"/>
      <dgm:spPr/>
    </dgm:pt>
    <dgm:pt modelId="{0A1B3F2F-022B-4243-98FE-2D00882CB676}" type="pres">
      <dgm:prSet presAssocID="{13A4CF5E-76D2-3E40-A7CC-D8688C4325DB}" presName="node" presStyleLbl="node1" presStyleIdx="5" presStyleCnt="9" custScaleX="2000000" custScaleY="2000000">
        <dgm:presLayoutVars>
          <dgm:bulletEnabled val="1"/>
        </dgm:presLayoutVars>
      </dgm:prSet>
      <dgm:spPr/>
    </dgm:pt>
    <dgm:pt modelId="{58943370-E451-EF48-8F06-145E121A4C6B}" type="pres">
      <dgm:prSet presAssocID="{771DE9F2-3C90-A649-95C6-16267155224A}" presName="sibTrans" presStyleCnt="0"/>
      <dgm:spPr/>
    </dgm:pt>
    <dgm:pt modelId="{D8889AB7-B3E5-714C-AF2F-0B22EBAB1151}" type="pres">
      <dgm:prSet presAssocID="{55DAD5B1-336B-1046-AC7C-1755EC0AAA3D}" presName="node" presStyleLbl="node1" presStyleIdx="6" presStyleCnt="9" custScaleX="2000000" custScaleY="2000000">
        <dgm:presLayoutVars>
          <dgm:bulletEnabled val="1"/>
        </dgm:presLayoutVars>
      </dgm:prSet>
      <dgm:spPr/>
    </dgm:pt>
    <dgm:pt modelId="{DE5EB4ED-3FD4-2A4E-B636-B4BF2D3CEEF4}" type="pres">
      <dgm:prSet presAssocID="{137928B0-EF3E-8D41-A921-BA27B1B1FF59}" presName="sibTrans" presStyleCnt="0"/>
      <dgm:spPr/>
    </dgm:pt>
    <dgm:pt modelId="{60179432-57A0-084C-A05D-2AF062B6390A}" type="pres">
      <dgm:prSet presAssocID="{20BC0B67-A7CB-7E48-8DAB-76007CEA9314}" presName="node" presStyleLbl="node1" presStyleIdx="7" presStyleCnt="9" custScaleX="2000000" custScaleY="2000000">
        <dgm:presLayoutVars>
          <dgm:bulletEnabled val="1"/>
        </dgm:presLayoutVars>
      </dgm:prSet>
      <dgm:spPr/>
    </dgm:pt>
    <dgm:pt modelId="{ADD19DE0-ACAA-854A-BED6-5F4689C38BC8}" type="pres">
      <dgm:prSet presAssocID="{CA02B6BC-9BC7-C04B-A6E8-EAFBE022EC3E}" presName="sibTrans" presStyleCnt="0"/>
      <dgm:spPr/>
    </dgm:pt>
    <dgm:pt modelId="{4BA1815F-0AE5-8544-B0A7-3F109E2B3448}" type="pres">
      <dgm:prSet presAssocID="{2AE9D05E-7F4B-A840-8D4B-801C7EBD9D1B}" presName="node" presStyleLbl="node1" presStyleIdx="8" presStyleCnt="9" custScaleX="2000000" custScaleY="2000000">
        <dgm:presLayoutVars>
          <dgm:bulletEnabled val="1"/>
        </dgm:presLayoutVars>
      </dgm:prSet>
      <dgm:spPr/>
    </dgm:pt>
  </dgm:ptLst>
  <dgm:cxnLst>
    <dgm:cxn modelId="{51DDC203-7DA7-2243-B798-12830B8E3A4C}" srcId="{00023A3E-83B9-EF42-A085-1F27DA1603C6}" destId="{9B0E082D-E22D-5540-9B14-9BCE4E1A6CFD}" srcOrd="3" destOrd="0" parTransId="{291051CF-9E9F-D34B-985B-B97D5A3ABE81}" sibTransId="{BD71DF36-F4B6-DB49-8151-2423BBF104D8}"/>
    <dgm:cxn modelId="{D90FBD0E-6683-1744-AF7E-D9570931983C}" type="presOf" srcId="{0A075C53-AD00-9D40-A7A9-387E3BD84624}" destId="{401680A7-9994-704A-A041-41D21F43DB9A}" srcOrd="0" destOrd="0" presId="urn:microsoft.com/office/officeart/2005/8/layout/default"/>
    <dgm:cxn modelId="{3D576028-B696-0D48-85A9-46343172B2F3}" srcId="{00023A3E-83B9-EF42-A085-1F27DA1603C6}" destId="{13A4CF5E-76D2-3E40-A7CC-D8688C4325DB}" srcOrd="5" destOrd="0" parTransId="{FCB0BDDB-F7F7-7542-9ABE-2C1EC486F230}" sibTransId="{771DE9F2-3C90-A649-95C6-16267155224A}"/>
    <dgm:cxn modelId="{D8F5682A-48B3-1448-AD89-35E99CFEFE01}" srcId="{00023A3E-83B9-EF42-A085-1F27DA1603C6}" destId="{B9E9CBA5-2DC1-8E43-822B-56E82D6F955F}" srcOrd="2" destOrd="0" parTransId="{B5F8C90E-61D3-8F42-95CF-E4B53087DB3F}" sibTransId="{5DF9EB66-BA20-1F43-BD39-6135A3CFDA8E}"/>
    <dgm:cxn modelId="{2C80027F-EBF9-2040-AA94-8E29E6A950D9}" srcId="{00023A3E-83B9-EF42-A085-1F27DA1603C6}" destId="{535AE21A-4371-3442-97F3-358DE0F05752}" srcOrd="1" destOrd="0" parTransId="{66341CAB-BE8C-CD43-AE26-E39AF6FA5F2B}" sibTransId="{54737133-EA78-BE48-88C7-24434DE3B15E}"/>
    <dgm:cxn modelId="{4CD94484-FD24-5A40-A126-9F485F35DA9B}" srcId="{00023A3E-83B9-EF42-A085-1F27DA1603C6}" destId="{0A075C53-AD00-9D40-A7A9-387E3BD84624}" srcOrd="4" destOrd="0" parTransId="{6F4D6CDD-3BF2-B447-8915-D2C445580F70}" sibTransId="{AE470FEC-A2B5-B742-AD8A-3C9876D2904B}"/>
    <dgm:cxn modelId="{42672B8A-3151-534A-AABE-770C76633739}" srcId="{00023A3E-83B9-EF42-A085-1F27DA1603C6}" destId="{55DAD5B1-336B-1046-AC7C-1755EC0AAA3D}" srcOrd="6" destOrd="0" parTransId="{33F464DE-2F35-7940-8A3C-3E67FA9E44B9}" sibTransId="{137928B0-EF3E-8D41-A921-BA27B1B1FF59}"/>
    <dgm:cxn modelId="{7E3D4E99-4B02-9D4C-859E-117748B58581}" type="presOf" srcId="{535AE21A-4371-3442-97F3-358DE0F05752}" destId="{0D62CC5E-F983-0549-AAD6-B4652CFE0DDE}" srcOrd="0" destOrd="0" presId="urn:microsoft.com/office/officeart/2005/8/layout/default"/>
    <dgm:cxn modelId="{37FE26AC-0CB6-9B47-9128-6BA38D4CA2F6}" srcId="{00023A3E-83B9-EF42-A085-1F27DA1603C6}" destId="{2AE9D05E-7F4B-A840-8D4B-801C7EBD9D1B}" srcOrd="8" destOrd="0" parTransId="{A194D536-B23E-FB42-BCE6-871E3E4E5650}" sibTransId="{44356E24-4A3E-7342-8805-BBE5D7C313E9}"/>
    <dgm:cxn modelId="{B76D0CAF-F216-5C47-BA90-058F3BD37000}" type="presOf" srcId="{00023A3E-83B9-EF42-A085-1F27DA1603C6}" destId="{6C64F34E-8AE4-7E4E-B026-67D34483DCDB}" srcOrd="0" destOrd="0" presId="urn:microsoft.com/office/officeart/2005/8/layout/default"/>
    <dgm:cxn modelId="{0ADE3BAF-2053-1442-8BE6-E46D0066CAAC}" type="presOf" srcId="{EF0B0639-0DAC-F54F-B924-5FD00D645EC8}" destId="{BB279FDD-C6E7-9643-83BD-BEB590DCDF72}" srcOrd="0" destOrd="0" presId="urn:microsoft.com/office/officeart/2005/8/layout/default"/>
    <dgm:cxn modelId="{B29719BB-6004-0D46-ACD9-05F9CF83703E}" type="presOf" srcId="{9B0E082D-E22D-5540-9B14-9BCE4E1A6CFD}" destId="{8E48AAFB-EF73-734C-8E58-E6537C326452}" srcOrd="0" destOrd="0" presId="urn:microsoft.com/office/officeart/2005/8/layout/default"/>
    <dgm:cxn modelId="{D2F531BC-D19F-B945-BFD3-7BB7CC75106C}" type="presOf" srcId="{B9E9CBA5-2DC1-8E43-822B-56E82D6F955F}" destId="{90D994A4-3D0F-5C46-9A8F-E33FA56DCDE4}" srcOrd="0" destOrd="0" presId="urn:microsoft.com/office/officeart/2005/8/layout/default"/>
    <dgm:cxn modelId="{4AE46BBD-7CDF-0440-94E5-C72F8C3359E0}" type="presOf" srcId="{13A4CF5E-76D2-3E40-A7CC-D8688C4325DB}" destId="{0A1B3F2F-022B-4243-98FE-2D00882CB676}" srcOrd="0" destOrd="0" presId="urn:microsoft.com/office/officeart/2005/8/layout/default"/>
    <dgm:cxn modelId="{62799AC3-D84F-6844-9E47-4F54A820372B}" srcId="{00023A3E-83B9-EF42-A085-1F27DA1603C6}" destId="{20BC0B67-A7CB-7E48-8DAB-76007CEA9314}" srcOrd="7" destOrd="0" parTransId="{A471F667-E7CE-FB49-AD65-FBE06191FC5B}" sibTransId="{CA02B6BC-9BC7-C04B-A6E8-EAFBE022EC3E}"/>
    <dgm:cxn modelId="{B7C6A9E3-54CE-8C40-93EE-EC5E4E97B462}" srcId="{00023A3E-83B9-EF42-A085-1F27DA1603C6}" destId="{EF0B0639-0DAC-F54F-B924-5FD00D645EC8}" srcOrd="0" destOrd="0" parTransId="{9ABD381D-33F3-894F-AB3C-B7C3D6DDC03E}" sibTransId="{D250A0D4-9738-5D45-B9E9-BD63147C77A3}"/>
    <dgm:cxn modelId="{C5ED3DEB-5248-AE4A-B0FC-F186E9E4EBD4}" type="presOf" srcId="{2AE9D05E-7F4B-A840-8D4B-801C7EBD9D1B}" destId="{4BA1815F-0AE5-8544-B0A7-3F109E2B3448}" srcOrd="0" destOrd="0" presId="urn:microsoft.com/office/officeart/2005/8/layout/default"/>
    <dgm:cxn modelId="{F3BE70EB-BE17-264B-9DA0-9841DC92E7E9}" type="presOf" srcId="{55DAD5B1-336B-1046-AC7C-1755EC0AAA3D}" destId="{D8889AB7-B3E5-714C-AF2F-0B22EBAB1151}" srcOrd="0" destOrd="0" presId="urn:microsoft.com/office/officeart/2005/8/layout/default"/>
    <dgm:cxn modelId="{1A92A2F8-699F-1443-BA18-50E7270DFEE1}" type="presOf" srcId="{20BC0B67-A7CB-7E48-8DAB-76007CEA9314}" destId="{60179432-57A0-084C-A05D-2AF062B6390A}" srcOrd="0" destOrd="0" presId="urn:microsoft.com/office/officeart/2005/8/layout/default"/>
    <dgm:cxn modelId="{7B033CF4-968A-D244-8B07-263B2C993EA1}" type="presParOf" srcId="{6C64F34E-8AE4-7E4E-B026-67D34483DCDB}" destId="{BB279FDD-C6E7-9643-83BD-BEB590DCDF72}" srcOrd="0" destOrd="0" presId="urn:microsoft.com/office/officeart/2005/8/layout/default"/>
    <dgm:cxn modelId="{61C3426E-8E92-6944-9DB9-FD4F604378D7}" type="presParOf" srcId="{6C64F34E-8AE4-7E4E-B026-67D34483DCDB}" destId="{329CF25F-9629-F340-B704-C260ED585022}" srcOrd="1" destOrd="0" presId="urn:microsoft.com/office/officeart/2005/8/layout/default"/>
    <dgm:cxn modelId="{8B757D4E-4169-6C4F-B25E-76B18AF19C1C}" type="presParOf" srcId="{6C64F34E-8AE4-7E4E-B026-67D34483DCDB}" destId="{0D62CC5E-F983-0549-AAD6-B4652CFE0DDE}" srcOrd="2" destOrd="0" presId="urn:microsoft.com/office/officeart/2005/8/layout/default"/>
    <dgm:cxn modelId="{2CC0A8C0-45B1-AC43-A894-8534B355D881}" type="presParOf" srcId="{6C64F34E-8AE4-7E4E-B026-67D34483DCDB}" destId="{333895CB-34C5-E648-860F-F8BEFD9230BA}" srcOrd="3" destOrd="0" presId="urn:microsoft.com/office/officeart/2005/8/layout/default"/>
    <dgm:cxn modelId="{7FFDA4A5-CCA6-2D4B-8B72-A80D7A4D4D65}" type="presParOf" srcId="{6C64F34E-8AE4-7E4E-B026-67D34483DCDB}" destId="{90D994A4-3D0F-5C46-9A8F-E33FA56DCDE4}" srcOrd="4" destOrd="0" presId="urn:microsoft.com/office/officeart/2005/8/layout/default"/>
    <dgm:cxn modelId="{00327A70-B897-A043-8870-A020CE6F3B90}" type="presParOf" srcId="{6C64F34E-8AE4-7E4E-B026-67D34483DCDB}" destId="{B9902139-E885-2743-9D42-A09F8A1C7A2B}" srcOrd="5" destOrd="0" presId="urn:microsoft.com/office/officeart/2005/8/layout/default"/>
    <dgm:cxn modelId="{A102AC05-474E-B54C-9974-7802DBD91E3D}" type="presParOf" srcId="{6C64F34E-8AE4-7E4E-B026-67D34483DCDB}" destId="{8E48AAFB-EF73-734C-8E58-E6537C326452}" srcOrd="6" destOrd="0" presId="urn:microsoft.com/office/officeart/2005/8/layout/default"/>
    <dgm:cxn modelId="{36340187-7696-7847-AB92-CEA4D7BCAF0B}" type="presParOf" srcId="{6C64F34E-8AE4-7E4E-B026-67D34483DCDB}" destId="{5503E1AF-AD8F-2941-8A47-4CE72D1A47A6}" srcOrd="7" destOrd="0" presId="urn:microsoft.com/office/officeart/2005/8/layout/default"/>
    <dgm:cxn modelId="{622BEBC9-A3E1-654D-9CEA-7C56FFBEC07A}" type="presParOf" srcId="{6C64F34E-8AE4-7E4E-B026-67D34483DCDB}" destId="{401680A7-9994-704A-A041-41D21F43DB9A}" srcOrd="8" destOrd="0" presId="urn:microsoft.com/office/officeart/2005/8/layout/default"/>
    <dgm:cxn modelId="{66100BD0-52CE-8147-8773-943444D6D6DF}" type="presParOf" srcId="{6C64F34E-8AE4-7E4E-B026-67D34483DCDB}" destId="{D53FB6A7-7672-FC42-BA5D-714385A6A404}" srcOrd="9" destOrd="0" presId="urn:microsoft.com/office/officeart/2005/8/layout/default"/>
    <dgm:cxn modelId="{E1F93164-BCA5-B346-92D6-AC4CFCA26636}" type="presParOf" srcId="{6C64F34E-8AE4-7E4E-B026-67D34483DCDB}" destId="{0A1B3F2F-022B-4243-98FE-2D00882CB676}" srcOrd="10" destOrd="0" presId="urn:microsoft.com/office/officeart/2005/8/layout/default"/>
    <dgm:cxn modelId="{71FAAF59-9307-444C-AE0E-1EBA8A005DE4}" type="presParOf" srcId="{6C64F34E-8AE4-7E4E-B026-67D34483DCDB}" destId="{58943370-E451-EF48-8F06-145E121A4C6B}" srcOrd="11" destOrd="0" presId="urn:microsoft.com/office/officeart/2005/8/layout/default"/>
    <dgm:cxn modelId="{661E2DEA-BA96-D548-93F0-2831343BD884}" type="presParOf" srcId="{6C64F34E-8AE4-7E4E-B026-67D34483DCDB}" destId="{D8889AB7-B3E5-714C-AF2F-0B22EBAB1151}" srcOrd="12" destOrd="0" presId="urn:microsoft.com/office/officeart/2005/8/layout/default"/>
    <dgm:cxn modelId="{FA4ED367-5675-9C40-A611-72DBFA8B530F}" type="presParOf" srcId="{6C64F34E-8AE4-7E4E-B026-67D34483DCDB}" destId="{DE5EB4ED-3FD4-2A4E-B636-B4BF2D3CEEF4}" srcOrd="13" destOrd="0" presId="urn:microsoft.com/office/officeart/2005/8/layout/default"/>
    <dgm:cxn modelId="{85785D53-FEBC-2D48-A5AC-612F98204682}" type="presParOf" srcId="{6C64F34E-8AE4-7E4E-B026-67D34483DCDB}" destId="{60179432-57A0-084C-A05D-2AF062B6390A}" srcOrd="14" destOrd="0" presId="urn:microsoft.com/office/officeart/2005/8/layout/default"/>
    <dgm:cxn modelId="{ECA32FD7-E688-8844-AC28-E97AF9014CC2}" type="presParOf" srcId="{6C64F34E-8AE4-7E4E-B026-67D34483DCDB}" destId="{ADD19DE0-ACAA-854A-BED6-5F4689C38BC8}" srcOrd="15" destOrd="0" presId="urn:microsoft.com/office/officeart/2005/8/layout/default"/>
    <dgm:cxn modelId="{1E48DC86-9BDA-D446-AB8B-FD22A10097D9}" type="presParOf" srcId="{6C64F34E-8AE4-7E4E-B026-67D34483DCDB}" destId="{4BA1815F-0AE5-8544-B0A7-3F109E2B344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A03520-7B30-9643-9915-57AEAF8607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BEB9F9-A66E-534A-961F-113E2643EEAE}">
      <dgm:prSet custT="1"/>
      <dgm:spPr/>
      <dgm:t>
        <a:bodyPr/>
        <a:lstStyle/>
        <a:p>
          <a:r>
            <a:rPr lang="en-US" sz="3600" dirty="0"/>
            <a:t>Is there a difference in stress severity between stress related and unrelated to COVID?</a:t>
          </a:r>
        </a:p>
      </dgm:t>
    </dgm:pt>
    <dgm:pt modelId="{A386B02F-C822-C84F-8E59-C3ADFBB8DF20}" type="parTrans" cxnId="{9C944B3F-1FCA-AE43-A6A8-BFDF97E0F576}">
      <dgm:prSet/>
      <dgm:spPr/>
      <dgm:t>
        <a:bodyPr/>
        <a:lstStyle/>
        <a:p>
          <a:endParaRPr lang="en-US"/>
        </a:p>
      </dgm:t>
    </dgm:pt>
    <dgm:pt modelId="{F5528918-540E-6E43-886F-640E2F92D1CC}" type="sibTrans" cxnId="{9C944B3F-1FCA-AE43-A6A8-BFDF97E0F576}">
      <dgm:prSet/>
      <dgm:spPr/>
      <dgm:t>
        <a:bodyPr/>
        <a:lstStyle/>
        <a:p>
          <a:endParaRPr lang="en-US"/>
        </a:p>
      </dgm:t>
    </dgm:pt>
    <dgm:pt modelId="{6673C81B-1B77-E145-BD49-2D80ECBD2D2E}">
      <dgm:prSet custT="1"/>
      <dgm:spPr/>
      <dgm:t>
        <a:bodyPr/>
        <a:lstStyle/>
        <a:p>
          <a:r>
            <a:rPr lang="en-US" sz="3600" dirty="0"/>
            <a:t>Were there any differences between the stressors overall?</a:t>
          </a:r>
        </a:p>
      </dgm:t>
    </dgm:pt>
    <dgm:pt modelId="{B650161B-8D90-4E4F-A7D5-EE3286974D71}" type="parTrans" cxnId="{84AFF640-9E57-3D41-B670-5F32BC04B3C1}">
      <dgm:prSet/>
      <dgm:spPr/>
      <dgm:t>
        <a:bodyPr/>
        <a:lstStyle/>
        <a:p>
          <a:endParaRPr lang="en-US"/>
        </a:p>
      </dgm:t>
    </dgm:pt>
    <dgm:pt modelId="{EE5D4B52-D1B0-AD41-BAAF-9972FA27D06A}" type="sibTrans" cxnId="{84AFF640-9E57-3D41-B670-5F32BC04B3C1}">
      <dgm:prSet/>
      <dgm:spPr/>
      <dgm:t>
        <a:bodyPr/>
        <a:lstStyle/>
        <a:p>
          <a:endParaRPr lang="en-US"/>
        </a:p>
      </dgm:t>
    </dgm:pt>
    <dgm:pt modelId="{3E9AC64E-7A4C-C346-98DF-21CB77FFEFA0}" type="pres">
      <dgm:prSet presAssocID="{28A03520-7B30-9643-9915-57AEAF8607C7}" presName="linear" presStyleCnt="0">
        <dgm:presLayoutVars>
          <dgm:animLvl val="lvl"/>
          <dgm:resizeHandles val="exact"/>
        </dgm:presLayoutVars>
      </dgm:prSet>
      <dgm:spPr/>
    </dgm:pt>
    <dgm:pt modelId="{41C7E151-8E4B-0F41-9D54-3C270ADADFDA}" type="pres">
      <dgm:prSet presAssocID="{58BEB9F9-A66E-534A-961F-113E2643EEAE}" presName="parentText" presStyleLbl="node1" presStyleIdx="0" presStyleCnt="2" custLinFactY="-43110" custLinFactNeighborY="-100000">
        <dgm:presLayoutVars>
          <dgm:chMax val="0"/>
          <dgm:bulletEnabled val="1"/>
        </dgm:presLayoutVars>
      </dgm:prSet>
      <dgm:spPr/>
    </dgm:pt>
    <dgm:pt modelId="{64166B4B-95DE-2049-8474-1F49F76EF82A}" type="pres">
      <dgm:prSet presAssocID="{F5528918-540E-6E43-886F-640E2F92D1CC}" presName="spacer" presStyleCnt="0"/>
      <dgm:spPr/>
    </dgm:pt>
    <dgm:pt modelId="{704BBF36-BC1B-5E40-8431-FA688F38C2C0}" type="pres">
      <dgm:prSet presAssocID="{6673C81B-1B77-E145-BD49-2D80ECBD2D2E}" presName="parentText" presStyleLbl="node1" presStyleIdx="1" presStyleCnt="2" custLinFactY="-43110" custLinFactNeighborY="-100000">
        <dgm:presLayoutVars>
          <dgm:chMax val="0"/>
          <dgm:bulletEnabled val="1"/>
        </dgm:presLayoutVars>
      </dgm:prSet>
      <dgm:spPr/>
    </dgm:pt>
  </dgm:ptLst>
  <dgm:cxnLst>
    <dgm:cxn modelId="{44982E3F-CFBD-3A48-B9A4-0E03B9A9DD0F}" type="presOf" srcId="{28A03520-7B30-9643-9915-57AEAF8607C7}" destId="{3E9AC64E-7A4C-C346-98DF-21CB77FFEFA0}" srcOrd="0" destOrd="0" presId="urn:microsoft.com/office/officeart/2005/8/layout/vList2"/>
    <dgm:cxn modelId="{9C944B3F-1FCA-AE43-A6A8-BFDF97E0F576}" srcId="{28A03520-7B30-9643-9915-57AEAF8607C7}" destId="{58BEB9F9-A66E-534A-961F-113E2643EEAE}" srcOrd="0" destOrd="0" parTransId="{A386B02F-C822-C84F-8E59-C3ADFBB8DF20}" sibTransId="{F5528918-540E-6E43-886F-640E2F92D1CC}"/>
    <dgm:cxn modelId="{84AFF640-9E57-3D41-B670-5F32BC04B3C1}" srcId="{28A03520-7B30-9643-9915-57AEAF8607C7}" destId="{6673C81B-1B77-E145-BD49-2D80ECBD2D2E}" srcOrd="1" destOrd="0" parTransId="{B650161B-8D90-4E4F-A7D5-EE3286974D71}" sibTransId="{EE5D4B52-D1B0-AD41-BAAF-9972FA27D06A}"/>
    <dgm:cxn modelId="{EDD0D5EE-466F-C744-8BE4-510E5589D2D8}" type="presOf" srcId="{6673C81B-1B77-E145-BD49-2D80ECBD2D2E}" destId="{704BBF36-BC1B-5E40-8431-FA688F38C2C0}" srcOrd="0" destOrd="0" presId="urn:microsoft.com/office/officeart/2005/8/layout/vList2"/>
    <dgm:cxn modelId="{680038F0-29DE-834A-95E8-5759260B4A3E}" type="presOf" srcId="{58BEB9F9-A66E-534A-961F-113E2643EEAE}" destId="{41C7E151-8E4B-0F41-9D54-3C270ADADFDA}" srcOrd="0" destOrd="0" presId="urn:microsoft.com/office/officeart/2005/8/layout/vList2"/>
    <dgm:cxn modelId="{A6473915-F811-DF46-AAA0-8725570AFDD8}" type="presParOf" srcId="{3E9AC64E-7A4C-C346-98DF-21CB77FFEFA0}" destId="{41C7E151-8E4B-0F41-9D54-3C270ADADFDA}" srcOrd="0" destOrd="0" presId="urn:microsoft.com/office/officeart/2005/8/layout/vList2"/>
    <dgm:cxn modelId="{AD19C2A4-F65F-0142-AE75-3B1715D5693C}" type="presParOf" srcId="{3E9AC64E-7A4C-C346-98DF-21CB77FFEFA0}" destId="{64166B4B-95DE-2049-8474-1F49F76EF82A}" srcOrd="1" destOrd="0" presId="urn:microsoft.com/office/officeart/2005/8/layout/vList2"/>
    <dgm:cxn modelId="{B4A0FF18-0370-D84A-8085-5987A2CC2006}" type="presParOf" srcId="{3E9AC64E-7A4C-C346-98DF-21CB77FFEFA0}" destId="{704BBF36-BC1B-5E40-8431-FA688F38C2C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BACD49-9432-D248-9BCB-3210CF994F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231B6-E7CC-774A-B8D8-7C958C2717EB}">
      <dgm:prSet custT="1"/>
      <dgm:spPr/>
      <dgm:t>
        <a:bodyPr/>
        <a:lstStyle/>
        <a:p>
          <a:r>
            <a:rPr lang="en-US" sz="3600" dirty="0"/>
            <a:t>Increase in average stress severity when stress is related to COVID</a:t>
          </a:r>
        </a:p>
      </dgm:t>
    </dgm:pt>
    <dgm:pt modelId="{394915B1-4731-6242-9126-2DC55B0516B9}" type="parTrans" cxnId="{F633F0C5-BCE4-CE45-B13D-88F78B78D30E}">
      <dgm:prSet/>
      <dgm:spPr/>
      <dgm:t>
        <a:bodyPr/>
        <a:lstStyle/>
        <a:p>
          <a:endParaRPr lang="en-US"/>
        </a:p>
      </dgm:t>
    </dgm:pt>
    <dgm:pt modelId="{DFF33939-DC87-9142-9F09-6B84C63ADB93}" type="sibTrans" cxnId="{F633F0C5-BCE4-CE45-B13D-88F78B78D30E}">
      <dgm:prSet/>
      <dgm:spPr/>
      <dgm:t>
        <a:bodyPr/>
        <a:lstStyle/>
        <a:p>
          <a:endParaRPr lang="en-US"/>
        </a:p>
      </dgm:t>
    </dgm:pt>
    <dgm:pt modelId="{D126C213-60E6-804B-9CC7-9F6CCCA9901D}">
      <dgm:prSet custT="1"/>
      <dgm:spPr/>
      <dgm:t>
        <a:bodyPr/>
        <a:lstStyle/>
        <a:p>
          <a:r>
            <a:rPr lang="en-US" sz="3600" dirty="0"/>
            <a:t>Stressors may have differing severities</a:t>
          </a:r>
        </a:p>
      </dgm:t>
    </dgm:pt>
    <dgm:pt modelId="{79FCC282-932E-8F41-9DE7-CCAC19E71DA4}" type="parTrans" cxnId="{310F010D-AAA1-DD43-806A-84480E40BDD2}">
      <dgm:prSet/>
      <dgm:spPr/>
      <dgm:t>
        <a:bodyPr/>
        <a:lstStyle/>
        <a:p>
          <a:endParaRPr lang="en-US"/>
        </a:p>
      </dgm:t>
    </dgm:pt>
    <dgm:pt modelId="{68EB7B1A-64D7-8349-8D0F-38E21B061A1F}" type="sibTrans" cxnId="{310F010D-AAA1-DD43-806A-84480E40BDD2}">
      <dgm:prSet/>
      <dgm:spPr/>
      <dgm:t>
        <a:bodyPr/>
        <a:lstStyle/>
        <a:p>
          <a:endParaRPr lang="en-US"/>
        </a:p>
      </dgm:t>
    </dgm:pt>
    <dgm:pt modelId="{35B453B8-C303-FE48-9E0F-2F160C58C065}">
      <dgm:prSet custT="1"/>
      <dgm:spPr/>
      <dgm:t>
        <a:bodyPr/>
        <a:lstStyle/>
        <a:p>
          <a:r>
            <a:rPr lang="en-US" sz="3600" dirty="0"/>
            <a:t>Financial Problems, Everyday Decision Making, and Other in relation to COVID</a:t>
          </a:r>
        </a:p>
      </dgm:t>
    </dgm:pt>
    <dgm:pt modelId="{58EC7173-BD48-9B45-AACE-FCEE2B87C140}" type="parTrans" cxnId="{9016170F-267E-BD47-940C-A0C9128C8D7B}">
      <dgm:prSet/>
      <dgm:spPr/>
      <dgm:t>
        <a:bodyPr/>
        <a:lstStyle/>
        <a:p>
          <a:endParaRPr lang="en-US"/>
        </a:p>
      </dgm:t>
    </dgm:pt>
    <dgm:pt modelId="{104E7C9F-92DF-D447-9C46-E47524B81AD4}" type="sibTrans" cxnId="{9016170F-267E-BD47-940C-A0C9128C8D7B}">
      <dgm:prSet/>
      <dgm:spPr/>
      <dgm:t>
        <a:bodyPr/>
        <a:lstStyle/>
        <a:p>
          <a:endParaRPr lang="en-US"/>
        </a:p>
      </dgm:t>
    </dgm:pt>
    <dgm:pt modelId="{9474149C-1EAC-8446-B898-818596E1AFE7}" type="pres">
      <dgm:prSet presAssocID="{70BACD49-9432-D248-9BCB-3210CF994F9E}" presName="linear" presStyleCnt="0">
        <dgm:presLayoutVars>
          <dgm:animLvl val="lvl"/>
          <dgm:resizeHandles val="exact"/>
        </dgm:presLayoutVars>
      </dgm:prSet>
      <dgm:spPr/>
    </dgm:pt>
    <dgm:pt modelId="{1C94FFEE-F530-B447-ADD5-6C84C6DA46D7}" type="pres">
      <dgm:prSet presAssocID="{C7A231B6-E7CC-774A-B8D8-7C958C2717EB}" presName="parentText" presStyleLbl="node1" presStyleIdx="0" presStyleCnt="3" custScaleY="119823" custLinFactNeighborX="135" custLinFactNeighborY="-32134">
        <dgm:presLayoutVars>
          <dgm:chMax val="0"/>
          <dgm:bulletEnabled val="1"/>
        </dgm:presLayoutVars>
      </dgm:prSet>
      <dgm:spPr/>
    </dgm:pt>
    <dgm:pt modelId="{680E066F-0861-E748-A9E4-FCD3E417C692}" type="pres">
      <dgm:prSet presAssocID="{DFF33939-DC87-9142-9F09-6B84C63ADB93}" presName="spacer" presStyleCnt="0"/>
      <dgm:spPr/>
    </dgm:pt>
    <dgm:pt modelId="{B65A44B6-718A-FE4B-878B-1E6895B004DA}" type="pres">
      <dgm:prSet presAssocID="{D126C213-60E6-804B-9CC7-9F6CCCA9901D}" presName="parentText" presStyleLbl="node1" presStyleIdx="1" presStyleCnt="3" custScaleY="119823">
        <dgm:presLayoutVars>
          <dgm:chMax val="0"/>
          <dgm:bulletEnabled val="1"/>
        </dgm:presLayoutVars>
      </dgm:prSet>
      <dgm:spPr/>
    </dgm:pt>
    <dgm:pt modelId="{E12CDAE2-6EA8-AB48-9216-8383D0A6CC20}" type="pres">
      <dgm:prSet presAssocID="{68EB7B1A-64D7-8349-8D0F-38E21B061A1F}" presName="spacer" presStyleCnt="0"/>
      <dgm:spPr/>
    </dgm:pt>
    <dgm:pt modelId="{B7D6F200-5211-BE42-A731-7D3A3D63347D}" type="pres">
      <dgm:prSet presAssocID="{35B453B8-C303-FE48-9E0F-2F160C58C065}" presName="parentText" presStyleLbl="node1" presStyleIdx="2" presStyleCnt="3" custScaleY="117894">
        <dgm:presLayoutVars>
          <dgm:chMax val="0"/>
          <dgm:bulletEnabled val="1"/>
        </dgm:presLayoutVars>
      </dgm:prSet>
      <dgm:spPr/>
    </dgm:pt>
  </dgm:ptLst>
  <dgm:cxnLst>
    <dgm:cxn modelId="{310F010D-AAA1-DD43-806A-84480E40BDD2}" srcId="{70BACD49-9432-D248-9BCB-3210CF994F9E}" destId="{D126C213-60E6-804B-9CC7-9F6CCCA9901D}" srcOrd="1" destOrd="0" parTransId="{79FCC282-932E-8F41-9DE7-CCAC19E71DA4}" sibTransId="{68EB7B1A-64D7-8349-8D0F-38E21B061A1F}"/>
    <dgm:cxn modelId="{9016170F-267E-BD47-940C-A0C9128C8D7B}" srcId="{70BACD49-9432-D248-9BCB-3210CF994F9E}" destId="{35B453B8-C303-FE48-9E0F-2F160C58C065}" srcOrd="2" destOrd="0" parTransId="{58EC7173-BD48-9B45-AACE-FCEE2B87C140}" sibTransId="{104E7C9F-92DF-D447-9C46-E47524B81AD4}"/>
    <dgm:cxn modelId="{1ABD6910-2A54-3045-90AC-77472B94C3C2}" type="presOf" srcId="{35B453B8-C303-FE48-9E0F-2F160C58C065}" destId="{B7D6F200-5211-BE42-A731-7D3A3D63347D}" srcOrd="0" destOrd="0" presId="urn:microsoft.com/office/officeart/2005/8/layout/vList2"/>
    <dgm:cxn modelId="{7457047A-C795-1047-9DA1-FACCA8677707}" type="presOf" srcId="{D126C213-60E6-804B-9CC7-9F6CCCA9901D}" destId="{B65A44B6-718A-FE4B-878B-1E6895B004DA}" srcOrd="0" destOrd="0" presId="urn:microsoft.com/office/officeart/2005/8/layout/vList2"/>
    <dgm:cxn modelId="{4F9531C1-AA53-824D-B2CC-48DC04F3AA35}" type="presOf" srcId="{70BACD49-9432-D248-9BCB-3210CF994F9E}" destId="{9474149C-1EAC-8446-B898-818596E1AFE7}" srcOrd="0" destOrd="0" presId="urn:microsoft.com/office/officeart/2005/8/layout/vList2"/>
    <dgm:cxn modelId="{F633F0C5-BCE4-CE45-B13D-88F78B78D30E}" srcId="{70BACD49-9432-D248-9BCB-3210CF994F9E}" destId="{C7A231B6-E7CC-774A-B8D8-7C958C2717EB}" srcOrd="0" destOrd="0" parTransId="{394915B1-4731-6242-9126-2DC55B0516B9}" sibTransId="{DFF33939-DC87-9142-9F09-6B84C63ADB93}"/>
    <dgm:cxn modelId="{A5BD7FFC-18EC-674B-B343-9D1DBACE0131}" type="presOf" srcId="{C7A231B6-E7CC-774A-B8D8-7C958C2717EB}" destId="{1C94FFEE-F530-B447-ADD5-6C84C6DA46D7}" srcOrd="0" destOrd="0" presId="urn:microsoft.com/office/officeart/2005/8/layout/vList2"/>
    <dgm:cxn modelId="{AD079A73-663A-5241-9F80-E3ACCFF6C072}" type="presParOf" srcId="{9474149C-1EAC-8446-B898-818596E1AFE7}" destId="{1C94FFEE-F530-B447-ADD5-6C84C6DA46D7}" srcOrd="0" destOrd="0" presId="urn:microsoft.com/office/officeart/2005/8/layout/vList2"/>
    <dgm:cxn modelId="{90B8BDB2-A7D3-5042-8BDF-FD6F8D90C4D3}" type="presParOf" srcId="{9474149C-1EAC-8446-B898-818596E1AFE7}" destId="{680E066F-0861-E748-A9E4-FCD3E417C692}" srcOrd="1" destOrd="0" presId="urn:microsoft.com/office/officeart/2005/8/layout/vList2"/>
    <dgm:cxn modelId="{AABA2551-9902-824B-8BCD-F7070C0F626B}" type="presParOf" srcId="{9474149C-1EAC-8446-B898-818596E1AFE7}" destId="{B65A44B6-718A-FE4B-878B-1E6895B004DA}" srcOrd="2" destOrd="0" presId="urn:microsoft.com/office/officeart/2005/8/layout/vList2"/>
    <dgm:cxn modelId="{8DA843F4-EB78-F645-8482-AA836C64F297}" type="presParOf" srcId="{9474149C-1EAC-8446-B898-818596E1AFE7}" destId="{E12CDAE2-6EA8-AB48-9216-8383D0A6CC20}" srcOrd="3" destOrd="0" presId="urn:microsoft.com/office/officeart/2005/8/layout/vList2"/>
    <dgm:cxn modelId="{8A8A00CB-1198-2A44-BFE4-78667788C368}" type="presParOf" srcId="{9474149C-1EAC-8446-B898-818596E1AFE7}" destId="{B7D6F200-5211-BE42-A731-7D3A3D63347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8E8124-D995-4C4E-820C-78F5EAC88F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5D8068-86A3-C941-B651-34137E9C7D04}">
      <dgm:prSet/>
      <dgm:spPr/>
      <dgm:t>
        <a:bodyPr/>
        <a:lstStyle/>
        <a:p>
          <a:r>
            <a:rPr lang="en-US"/>
            <a:t>Creators of the data set mentioned future use in chatbots</a:t>
          </a:r>
        </a:p>
      </dgm:t>
    </dgm:pt>
    <dgm:pt modelId="{19F4BA3C-1CC2-CC4C-9269-CFE42F9BD8EB}" type="parTrans" cxnId="{AFA43552-3D8D-6D4D-AC5F-4F0C8C9E3ACA}">
      <dgm:prSet/>
      <dgm:spPr/>
      <dgm:t>
        <a:bodyPr/>
        <a:lstStyle/>
        <a:p>
          <a:endParaRPr lang="en-US"/>
        </a:p>
      </dgm:t>
    </dgm:pt>
    <dgm:pt modelId="{5BA9C1DD-14E6-1F45-8656-3AAB25A1E5F0}" type="sibTrans" cxnId="{AFA43552-3D8D-6D4D-AC5F-4F0C8C9E3ACA}">
      <dgm:prSet/>
      <dgm:spPr/>
      <dgm:t>
        <a:bodyPr/>
        <a:lstStyle/>
        <a:p>
          <a:endParaRPr lang="en-US"/>
        </a:p>
      </dgm:t>
    </dgm:pt>
    <dgm:pt modelId="{7B844E15-328F-B643-A9DE-31EF42600E15}">
      <dgm:prSet/>
      <dgm:spPr/>
      <dgm:t>
        <a:bodyPr/>
        <a:lstStyle/>
        <a:p>
          <a:r>
            <a:rPr lang="en-US"/>
            <a:t>More data needed to provide robust training set </a:t>
          </a:r>
        </a:p>
      </dgm:t>
    </dgm:pt>
    <dgm:pt modelId="{D361075E-CB7A-EB40-8040-7464254A0B4F}" type="parTrans" cxnId="{6A40CEFA-331B-CB48-9888-1D767CB0CDBC}">
      <dgm:prSet/>
      <dgm:spPr/>
      <dgm:t>
        <a:bodyPr/>
        <a:lstStyle/>
        <a:p>
          <a:endParaRPr lang="en-US"/>
        </a:p>
      </dgm:t>
    </dgm:pt>
    <dgm:pt modelId="{B9C97953-44DC-9545-9749-E421F41C426F}" type="sibTrans" cxnId="{6A40CEFA-331B-CB48-9888-1D767CB0CDBC}">
      <dgm:prSet/>
      <dgm:spPr/>
      <dgm:t>
        <a:bodyPr/>
        <a:lstStyle/>
        <a:p>
          <a:endParaRPr lang="en-US"/>
        </a:p>
      </dgm:t>
    </dgm:pt>
    <dgm:pt modelId="{0ED58DBE-CCED-A34E-B145-5092D7034297}">
      <dgm:prSet/>
      <dgm:spPr/>
      <dgm:t>
        <a:bodyPr/>
        <a:lstStyle/>
        <a:p>
          <a:r>
            <a:rPr lang="en-US"/>
            <a:t>Data collection following the same methods can be used in workplaces, schools, and other settings</a:t>
          </a:r>
        </a:p>
      </dgm:t>
    </dgm:pt>
    <dgm:pt modelId="{2C9FB141-234F-B844-BB23-093001812BAE}" type="parTrans" cxnId="{B9E86524-0064-2948-9730-58C5005252E6}">
      <dgm:prSet/>
      <dgm:spPr/>
      <dgm:t>
        <a:bodyPr/>
        <a:lstStyle/>
        <a:p>
          <a:endParaRPr lang="en-US"/>
        </a:p>
      </dgm:t>
    </dgm:pt>
    <dgm:pt modelId="{DAB18AFB-8D72-D547-9447-B4C62D79D624}" type="sibTrans" cxnId="{B9E86524-0064-2948-9730-58C5005252E6}">
      <dgm:prSet/>
      <dgm:spPr/>
      <dgm:t>
        <a:bodyPr/>
        <a:lstStyle/>
        <a:p>
          <a:endParaRPr lang="en-US"/>
        </a:p>
      </dgm:t>
    </dgm:pt>
    <dgm:pt modelId="{C9117E98-C7BF-2244-AD9B-E659D743482B}" type="pres">
      <dgm:prSet presAssocID="{518E8124-D995-4C4E-820C-78F5EAC88F91}" presName="linear" presStyleCnt="0">
        <dgm:presLayoutVars>
          <dgm:animLvl val="lvl"/>
          <dgm:resizeHandles val="exact"/>
        </dgm:presLayoutVars>
      </dgm:prSet>
      <dgm:spPr/>
    </dgm:pt>
    <dgm:pt modelId="{27C8AE03-1483-9642-9552-E3B5B16BBF1C}" type="pres">
      <dgm:prSet presAssocID="{C45D8068-86A3-C941-B651-34137E9C7D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CC3F46-EBC0-F34E-AF9A-C56583378C29}" type="pres">
      <dgm:prSet presAssocID="{5BA9C1DD-14E6-1F45-8656-3AAB25A1E5F0}" presName="spacer" presStyleCnt="0"/>
      <dgm:spPr/>
    </dgm:pt>
    <dgm:pt modelId="{F375B0A2-81D4-104B-B303-1F93094ACD59}" type="pres">
      <dgm:prSet presAssocID="{7B844E15-328F-B643-A9DE-31EF42600E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E7D63-C1B8-F24D-90DD-8287A242B238}" type="pres">
      <dgm:prSet presAssocID="{B9C97953-44DC-9545-9749-E421F41C426F}" presName="spacer" presStyleCnt="0"/>
      <dgm:spPr/>
    </dgm:pt>
    <dgm:pt modelId="{F47EFF86-FD47-F140-B40D-EF900E2F68CA}" type="pres">
      <dgm:prSet presAssocID="{0ED58DBE-CCED-A34E-B145-5092D70342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E86524-0064-2948-9730-58C5005252E6}" srcId="{518E8124-D995-4C4E-820C-78F5EAC88F91}" destId="{0ED58DBE-CCED-A34E-B145-5092D7034297}" srcOrd="2" destOrd="0" parTransId="{2C9FB141-234F-B844-BB23-093001812BAE}" sibTransId="{DAB18AFB-8D72-D547-9447-B4C62D79D624}"/>
    <dgm:cxn modelId="{CB80614D-5719-C348-B5C6-7199F363E4F3}" type="presOf" srcId="{7B844E15-328F-B643-A9DE-31EF42600E15}" destId="{F375B0A2-81D4-104B-B303-1F93094ACD59}" srcOrd="0" destOrd="0" presId="urn:microsoft.com/office/officeart/2005/8/layout/vList2"/>
    <dgm:cxn modelId="{AFA43552-3D8D-6D4D-AC5F-4F0C8C9E3ACA}" srcId="{518E8124-D995-4C4E-820C-78F5EAC88F91}" destId="{C45D8068-86A3-C941-B651-34137E9C7D04}" srcOrd="0" destOrd="0" parTransId="{19F4BA3C-1CC2-CC4C-9269-CFE42F9BD8EB}" sibTransId="{5BA9C1DD-14E6-1F45-8656-3AAB25A1E5F0}"/>
    <dgm:cxn modelId="{5A0DB39A-840C-F44B-8B5B-2660A09415B3}" type="presOf" srcId="{0ED58DBE-CCED-A34E-B145-5092D7034297}" destId="{F47EFF86-FD47-F140-B40D-EF900E2F68CA}" srcOrd="0" destOrd="0" presId="urn:microsoft.com/office/officeart/2005/8/layout/vList2"/>
    <dgm:cxn modelId="{FF1B08C5-B71A-EC40-AA42-F828894FED42}" type="presOf" srcId="{C45D8068-86A3-C941-B651-34137E9C7D04}" destId="{27C8AE03-1483-9642-9552-E3B5B16BBF1C}" srcOrd="0" destOrd="0" presId="urn:microsoft.com/office/officeart/2005/8/layout/vList2"/>
    <dgm:cxn modelId="{44854CD5-8936-0E4F-AA18-8C778E4EDBC3}" type="presOf" srcId="{518E8124-D995-4C4E-820C-78F5EAC88F91}" destId="{C9117E98-C7BF-2244-AD9B-E659D743482B}" srcOrd="0" destOrd="0" presId="urn:microsoft.com/office/officeart/2005/8/layout/vList2"/>
    <dgm:cxn modelId="{6A40CEFA-331B-CB48-9888-1D767CB0CDBC}" srcId="{518E8124-D995-4C4E-820C-78F5EAC88F91}" destId="{7B844E15-328F-B643-A9DE-31EF42600E15}" srcOrd="1" destOrd="0" parTransId="{D361075E-CB7A-EB40-8040-7464254A0B4F}" sibTransId="{B9C97953-44DC-9545-9749-E421F41C426F}"/>
    <dgm:cxn modelId="{EEAB7676-F43A-3F49-87E5-C81056C55377}" type="presParOf" srcId="{C9117E98-C7BF-2244-AD9B-E659D743482B}" destId="{27C8AE03-1483-9642-9552-E3B5B16BBF1C}" srcOrd="0" destOrd="0" presId="urn:microsoft.com/office/officeart/2005/8/layout/vList2"/>
    <dgm:cxn modelId="{93C0BCB1-6B4F-A045-91F2-1F432CA19D90}" type="presParOf" srcId="{C9117E98-C7BF-2244-AD9B-E659D743482B}" destId="{96CC3F46-EBC0-F34E-AF9A-C56583378C29}" srcOrd="1" destOrd="0" presId="urn:microsoft.com/office/officeart/2005/8/layout/vList2"/>
    <dgm:cxn modelId="{B52B2E0D-D49A-0F4C-BF8D-CA68B458DD31}" type="presParOf" srcId="{C9117E98-C7BF-2244-AD9B-E659D743482B}" destId="{F375B0A2-81D4-104B-B303-1F93094ACD59}" srcOrd="2" destOrd="0" presId="urn:microsoft.com/office/officeart/2005/8/layout/vList2"/>
    <dgm:cxn modelId="{56B3E901-CFC2-2643-9C3A-80A3C6C8A259}" type="presParOf" srcId="{C9117E98-C7BF-2244-AD9B-E659D743482B}" destId="{7C7E7D63-C1B8-F24D-90DD-8287A242B238}" srcOrd="3" destOrd="0" presId="urn:microsoft.com/office/officeart/2005/8/layout/vList2"/>
    <dgm:cxn modelId="{DF86AA82-F804-D944-B2A3-4D1A948C0510}" type="presParOf" srcId="{C9117E98-C7BF-2244-AD9B-E659D743482B}" destId="{F47EFF86-FD47-F140-B40D-EF900E2F68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3AD90-ACEC-A74F-99C9-6ED83E34E6DB}">
      <dsp:nvSpPr>
        <dsp:cNvPr id="0" name=""/>
        <dsp:cNvSpPr/>
      </dsp:nvSpPr>
      <dsp:spPr>
        <a:xfrm>
          <a:off x="0" y="693"/>
          <a:ext cx="7286018" cy="1921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Stress: the feeling of being overwhelmed and unable to cope with pressure</a:t>
          </a:r>
        </a:p>
      </dsp:txBody>
      <dsp:txXfrm>
        <a:off x="93811" y="94504"/>
        <a:ext cx="7098396" cy="1734103"/>
      </dsp:txXfrm>
    </dsp:sp>
    <dsp:sp modelId="{929362E4-3735-4949-B2DF-CAC20CEC05D7}">
      <dsp:nvSpPr>
        <dsp:cNvPr id="0" name=""/>
        <dsp:cNvSpPr/>
      </dsp:nvSpPr>
      <dsp:spPr>
        <a:xfrm>
          <a:off x="0" y="1934737"/>
          <a:ext cx="7286018" cy="1921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Affects everyone, but response is individual</a:t>
          </a:r>
          <a:r>
            <a:rPr lang="en-US" sz="4000" kern="1200" baseline="30000" dirty="0"/>
            <a:t>1</a:t>
          </a:r>
          <a:endParaRPr lang="en-US" sz="4000" kern="1200" dirty="0"/>
        </a:p>
      </dsp:txBody>
      <dsp:txXfrm>
        <a:off x="93811" y="2028548"/>
        <a:ext cx="7098396" cy="1734103"/>
      </dsp:txXfrm>
    </dsp:sp>
    <dsp:sp modelId="{8B7D3B9E-06B6-7748-A8C2-4C84059997FD}">
      <dsp:nvSpPr>
        <dsp:cNvPr id="0" name=""/>
        <dsp:cNvSpPr/>
      </dsp:nvSpPr>
      <dsp:spPr>
        <a:xfrm>
          <a:off x="0" y="3868780"/>
          <a:ext cx="7286018" cy="1921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Potential to exacerbate various diseases in the long term</a:t>
          </a:r>
          <a:r>
            <a:rPr lang="en-US" sz="4000" kern="1200" baseline="30000" dirty="0"/>
            <a:t>2</a:t>
          </a:r>
          <a:endParaRPr lang="en-US" sz="4000" kern="1200" dirty="0"/>
        </a:p>
      </dsp:txBody>
      <dsp:txXfrm>
        <a:off x="93811" y="3962591"/>
        <a:ext cx="7098396" cy="17341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1860B-F417-4F45-A66E-DDA09D27A35E}">
      <dsp:nvSpPr>
        <dsp:cNvPr id="0" name=""/>
        <dsp:cNvSpPr/>
      </dsp:nvSpPr>
      <dsp:spPr>
        <a:xfrm>
          <a:off x="0" y="403185"/>
          <a:ext cx="728601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SAD: A Stress Annotated Dataset</a:t>
          </a:r>
          <a:r>
            <a:rPr lang="en-US" sz="3600" kern="1200" baseline="30000" dirty="0"/>
            <a:t>3</a:t>
          </a:r>
          <a:endParaRPr lang="en-US" sz="3600" kern="1200" dirty="0"/>
        </a:p>
      </dsp:txBody>
      <dsp:txXfrm>
        <a:off x="59399" y="462584"/>
        <a:ext cx="7167220" cy="1098002"/>
      </dsp:txXfrm>
    </dsp:sp>
    <dsp:sp modelId="{D66DDD53-E137-184B-91C1-7CA37947D930}">
      <dsp:nvSpPr>
        <dsp:cNvPr id="0" name=""/>
        <dsp:cNvSpPr/>
      </dsp:nvSpPr>
      <dsp:spPr>
        <a:xfrm>
          <a:off x="0" y="1776514"/>
          <a:ext cx="7286018" cy="439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331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Collected before COVID and during the initial months of the pandemic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Collection of texting-like sentences from chat bots and web scraping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Each sentence given a stress severity score and a label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hlinkClick xmlns:r="http://schemas.openxmlformats.org/officeDocument/2006/relationships" r:id="rId1"/>
            </a:rPr>
            <a:t>Article</a:t>
          </a:r>
          <a:r>
            <a:rPr lang="en-US" sz="3200" kern="1200" dirty="0"/>
            <a:t> &amp; </a:t>
          </a:r>
          <a:r>
            <a:rPr lang="en-US" sz="3200" kern="1200" dirty="0">
              <a:hlinkClick xmlns:r="http://schemas.openxmlformats.org/officeDocument/2006/relationships" r:id="rId2"/>
            </a:rPr>
            <a:t>GitHub</a:t>
          </a:r>
          <a:endParaRPr lang="en-US" sz="3200" kern="1200" dirty="0"/>
        </a:p>
      </dsp:txBody>
      <dsp:txXfrm>
        <a:off x="0" y="1776514"/>
        <a:ext cx="7286018" cy="43941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79FDD-C6E7-9643-83BD-BEB590DCDF72}">
      <dsp:nvSpPr>
        <dsp:cNvPr id="0" name=""/>
        <dsp:cNvSpPr/>
      </dsp:nvSpPr>
      <dsp:spPr>
        <a:xfrm>
          <a:off x="0" y="547980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Emotional Turmoil</a:t>
          </a:r>
        </a:p>
      </dsp:txBody>
      <dsp:txXfrm>
        <a:off x="0" y="547980"/>
        <a:ext cx="2840770" cy="1704462"/>
      </dsp:txXfrm>
    </dsp:sp>
    <dsp:sp modelId="{0D62CC5E-F983-0549-AAD6-B4652CFE0DDE}">
      <dsp:nvSpPr>
        <dsp:cNvPr id="0" name=""/>
        <dsp:cNvSpPr/>
      </dsp:nvSpPr>
      <dsp:spPr>
        <a:xfrm>
          <a:off x="2857481" y="539553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Everyday Decision Making</a:t>
          </a:r>
        </a:p>
      </dsp:txBody>
      <dsp:txXfrm>
        <a:off x="2857481" y="539553"/>
        <a:ext cx="2840770" cy="1704462"/>
      </dsp:txXfrm>
    </dsp:sp>
    <dsp:sp modelId="{90D994A4-3D0F-5C46-9A8F-E33FA56DCDE4}">
      <dsp:nvSpPr>
        <dsp:cNvPr id="0" name=""/>
        <dsp:cNvSpPr/>
      </dsp:nvSpPr>
      <dsp:spPr>
        <a:xfrm>
          <a:off x="5712455" y="539553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Family Issues</a:t>
          </a:r>
        </a:p>
      </dsp:txBody>
      <dsp:txXfrm>
        <a:off x="5712455" y="539553"/>
        <a:ext cx="2840770" cy="1704462"/>
      </dsp:txXfrm>
    </dsp:sp>
    <dsp:sp modelId="{8E48AAFB-EF73-734C-8E58-E6537C326452}">
      <dsp:nvSpPr>
        <dsp:cNvPr id="0" name=""/>
        <dsp:cNvSpPr/>
      </dsp:nvSpPr>
      <dsp:spPr>
        <a:xfrm>
          <a:off x="2506" y="2258219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Financial Problem</a:t>
          </a:r>
        </a:p>
      </dsp:txBody>
      <dsp:txXfrm>
        <a:off x="2506" y="2258219"/>
        <a:ext cx="2840770" cy="1704462"/>
      </dsp:txXfrm>
    </dsp:sp>
    <dsp:sp modelId="{401680A7-9994-704A-A041-41D21F43DB9A}">
      <dsp:nvSpPr>
        <dsp:cNvPr id="0" name=""/>
        <dsp:cNvSpPr/>
      </dsp:nvSpPr>
      <dsp:spPr>
        <a:xfrm>
          <a:off x="2857481" y="2258219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Health, Fatigue, or Physical Pain</a:t>
          </a:r>
        </a:p>
      </dsp:txBody>
      <dsp:txXfrm>
        <a:off x="2857481" y="2258219"/>
        <a:ext cx="2840770" cy="1704462"/>
      </dsp:txXfrm>
    </dsp:sp>
    <dsp:sp modelId="{0A1B3F2F-022B-4243-98FE-2D00882CB676}">
      <dsp:nvSpPr>
        <dsp:cNvPr id="0" name=""/>
        <dsp:cNvSpPr/>
      </dsp:nvSpPr>
      <dsp:spPr>
        <a:xfrm>
          <a:off x="5712455" y="2258219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School</a:t>
          </a:r>
        </a:p>
      </dsp:txBody>
      <dsp:txXfrm>
        <a:off x="5712455" y="2258219"/>
        <a:ext cx="2840770" cy="1704462"/>
      </dsp:txXfrm>
    </dsp:sp>
    <dsp:sp modelId="{D8889AB7-B3E5-714C-AF2F-0B22EBAB1151}">
      <dsp:nvSpPr>
        <dsp:cNvPr id="0" name=""/>
        <dsp:cNvSpPr/>
      </dsp:nvSpPr>
      <dsp:spPr>
        <a:xfrm>
          <a:off x="2506" y="3976886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Social Relationships</a:t>
          </a:r>
        </a:p>
      </dsp:txBody>
      <dsp:txXfrm>
        <a:off x="2506" y="3976886"/>
        <a:ext cx="2840770" cy="1704462"/>
      </dsp:txXfrm>
    </dsp:sp>
    <dsp:sp modelId="{60179432-57A0-084C-A05D-2AF062B6390A}">
      <dsp:nvSpPr>
        <dsp:cNvPr id="0" name=""/>
        <dsp:cNvSpPr/>
      </dsp:nvSpPr>
      <dsp:spPr>
        <a:xfrm>
          <a:off x="2857481" y="3976886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Work</a:t>
          </a:r>
        </a:p>
      </dsp:txBody>
      <dsp:txXfrm>
        <a:off x="2857481" y="3976886"/>
        <a:ext cx="2840770" cy="1704462"/>
      </dsp:txXfrm>
    </dsp:sp>
    <dsp:sp modelId="{4BA1815F-0AE5-8544-B0A7-3F109E2B3448}">
      <dsp:nvSpPr>
        <dsp:cNvPr id="0" name=""/>
        <dsp:cNvSpPr/>
      </dsp:nvSpPr>
      <dsp:spPr>
        <a:xfrm>
          <a:off x="5712455" y="3976886"/>
          <a:ext cx="2840770" cy="170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Other</a:t>
          </a:r>
        </a:p>
      </dsp:txBody>
      <dsp:txXfrm>
        <a:off x="5712455" y="3976886"/>
        <a:ext cx="2840770" cy="1704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7E151-8E4B-0F41-9D54-3C270ADADFDA}">
      <dsp:nvSpPr>
        <dsp:cNvPr id="0" name=""/>
        <dsp:cNvSpPr/>
      </dsp:nvSpPr>
      <dsp:spPr>
        <a:xfrm>
          <a:off x="0" y="0"/>
          <a:ext cx="7599658" cy="2015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Is there a difference in stress severity between stress related and unrelated to COVID?</a:t>
          </a:r>
        </a:p>
      </dsp:txBody>
      <dsp:txXfrm>
        <a:off x="98380" y="98380"/>
        <a:ext cx="7402898" cy="1818565"/>
      </dsp:txXfrm>
    </dsp:sp>
    <dsp:sp modelId="{704BBF36-BC1B-5E40-8431-FA688F38C2C0}">
      <dsp:nvSpPr>
        <dsp:cNvPr id="0" name=""/>
        <dsp:cNvSpPr/>
      </dsp:nvSpPr>
      <dsp:spPr>
        <a:xfrm>
          <a:off x="0" y="2026684"/>
          <a:ext cx="7599658" cy="20153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Were there any differences between the stressors overall?</a:t>
          </a:r>
        </a:p>
      </dsp:txBody>
      <dsp:txXfrm>
        <a:off x="98380" y="2125064"/>
        <a:ext cx="7402898" cy="18185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4FFEE-F530-B447-ADD5-6C84C6DA46D7}">
      <dsp:nvSpPr>
        <dsp:cNvPr id="0" name=""/>
        <dsp:cNvSpPr/>
      </dsp:nvSpPr>
      <dsp:spPr>
        <a:xfrm>
          <a:off x="0" y="20482"/>
          <a:ext cx="7286018" cy="1727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Increase in average stress severity when stress is related to COVID</a:t>
          </a:r>
        </a:p>
      </dsp:txBody>
      <dsp:txXfrm>
        <a:off x="84314" y="104796"/>
        <a:ext cx="7117390" cy="1558548"/>
      </dsp:txXfrm>
    </dsp:sp>
    <dsp:sp modelId="{B65A44B6-718A-FE4B-878B-1E6895B004DA}">
      <dsp:nvSpPr>
        <dsp:cNvPr id="0" name=""/>
        <dsp:cNvSpPr/>
      </dsp:nvSpPr>
      <dsp:spPr>
        <a:xfrm>
          <a:off x="0" y="1774297"/>
          <a:ext cx="7286018" cy="1727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Stressors may have differing severities</a:t>
          </a:r>
        </a:p>
      </dsp:txBody>
      <dsp:txXfrm>
        <a:off x="84314" y="1858611"/>
        <a:ext cx="7117390" cy="1558548"/>
      </dsp:txXfrm>
    </dsp:sp>
    <dsp:sp modelId="{B7D6F200-5211-BE42-A731-7D3A3D63347D}">
      <dsp:nvSpPr>
        <dsp:cNvPr id="0" name=""/>
        <dsp:cNvSpPr/>
      </dsp:nvSpPr>
      <dsp:spPr>
        <a:xfrm>
          <a:off x="0" y="3521634"/>
          <a:ext cx="7286018" cy="169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Financial Problems, Everyday Decision Making, and Other in relation to COVID</a:t>
          </a:r>
        </a:p>
      </dsp:txBody>
      <dsp:txXfrm>
        <a:off x="82956" y="3604590"/>
        <a:ext cx="7120106" cy="15334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8AE03-1483-9642-9552-E3B5B16BBF1C}">
      <dsp:nvSpPr>
        <dsp:cNvPr id="0" name=""/>
        <dsp:cNvSpPr/>
      </dsp:nvSpPr>
      <dsp:spPr>
        <a:xfrm>
          <a:off x="0" y="13400"/>
          <a:ext cx="7286018" cy="1858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Creators of the data set mentioned future use in chatbots</a:t>
          </a:r>
        </a:p>
      </dsp:txBody>
      <dsp:txXfrm>
        <a:off x="90705" y="104105"/>
        <a:ext cx="7104608" cy="1676696"/>
      </dsp:txXfrm>
    </dsp:sp>
    <dsp:sp modelId="{F375B0A2-81D4-104B-B303-1F93094ACD59}">
      <dsp:nvSpPr>
        <dsp:cNvPr id="0" name=""/>
        <dsp:cNvSpPr/>
      </dsp:nvSpPr>
      <dsp:spPr>
        <a:xfrm>
          <a:off x="0" y="1966546"/>
          <a:ext cx="7286018" cy="1858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More data needed to provide robust training set </a:t>
          </a:r>
        </a:p>
      </dsp:txBody>
      <dsp:txXfrm>
        <a:off x="90705" y="2057251"/>
        <a:ext cx="7104608" cy="1676696"/>
      </dsp:txXfrm>
    </dsp:sp>
    <dsp:sp modelId="{F47EFF86-FD47-F140-B40D-EF900E2F68CA}">
      <dsp:nvSpPr>
        <dsp:cNvPr id="0" name=""/>
        <dsp:cNvSpPr/>
      </dsp:nvSpPr>
      <dsp:spPr>
        <a:xfrm>
          <a:off x="0" y="3919692"/>
          <a:ext cx="7286018" cy="18581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Data collection following the same methods can be used in workplaces, schools, and other settings</a:t>
          </a:r>
        </a:p>
      </dsp:txBody>
      <dsp:txXfrm>
        <a:off x="90705" y="4010397"/>
        <a:ext cx="7104608" cy="167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D8E5-7E57-1448-A33B-982E3ADA5DFF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25628-80C1-6844-98FB-63B65BF80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-data set creators’ own prototype chatbot and </a:t>
            </a:r>
            <a:r>
              <a:rPr lang="en-US" dirty="0" err="1"/>
              <a:t>livejournal</a:t>
            </a:r>
            <a:r>
              <a:rPr lang="en-US" dirty="0"/>
              <a:t> entries</a:t>
            </a:r>
          </a:p>
          <a:p>
            <a:r>
              <a:rPr lang="en-US" dirty="0"/>
              <a:t>-creators crowdsourced workers to vote for a label and scale the severity of the sentence. label assignment was based on a majority vote and severity score based on average score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25628-80C1-6844-98FB-63B65BF800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4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Other: consists of stressors that cannot be easily tied to the other broad categories, like politics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25628-80C1-6844-98FB-63B65BF800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8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0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aarp.org/health/healthy-living/info-2014/stress-and-disease.html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5/3411763.3451799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5/3411763.3451799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DAD37-122C-BA4D-A87D-2EF572BAF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i="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Analysis of COVID-related 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07D95-A7E4-1D45-8DA1-C41107CA8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endParaRPr lang="en-US" dirty="0"/>
          </a:p>
        </p:txBody>
      </p:sp>
      <p:pic>
        <p:nvPicPr>
          <p:cNvPr id="4" name="Picture 3" descr="Low Angle View Of Clouds In Sky">
            <a:extLst>
              <a:ext uri="{FF2B5EF4-FFF2-40B4-BE49-F238E27FC236}">
                <a16:creationId xmlns:a16="http://schemas.microsoft.com/office/drawing/2014/main" id="{E03D64A4-277E-446C-9AAE-D1D00A898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68" r="27302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8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530772"/>
            <a:ext cx="3457903" cy="1773518"/>
          </a:xfrm>
        </p:spPr>
        <p:txBody>
          <a:bodyPr anchor="t">
            <a:no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Going Further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F64A76-B049-4D48-A307-93ABAB0D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065738"/>
              </p:ext>
            </p:extLst>
          </p:nvPr>
        </p:nvGraphicFramePr>
        <p:xfrm>
          <a:off x="3900792" y="533400"/>
          <a:ext cx="7286018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16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8966"/>
            <a:ext cx="8831898" cy="6915241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352617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388125"/>
              <a:gd name="connsiteY0" fmla="*/ 0 h 6863976"/>
              <a:gd name="connsiteX1" fmla="*/ 4388125 w 4388125"/>
              <a:gd name="connsiteY1" fmla="*/ 0 h 6863976"/>
              <a:gd name="connsiteX2" fmla="*/ 3352617 w 4388125"/>
              <a:gd name="connsiteY2" fmla="*/ 6863976 h 6863976"/>
              <a:gd name="connsiteX3" fmla="*/ 0 w 4388125"/>
              <a:gd name="connsiteY3" fmla="*/ 6863976 h 6863976"/>
              <a:gd name="connsiteX4" fmla="*/ 0 w 4388125"/>
              <a:gd name="connsiteY4" fmla="*/ 0 h 6863976"/>
              <a:gd name="connsiteX0" fmla="*/ 0 w 4175838"/>
              <a:gd name="connsiteY0" fmla="*/ 0 h 6863976"/>
              <a:gd name="connsiteX1" fmla="*/ 4175838 w 4175838"/>
              <a:gd name="connsiteY1" fmla="*/ 0 h 6863976"/>
              <a:gd name="connsiteX2" fmla="*/ 3352617 w 4175838"/>
              <a:gd name="connsiteY2" fmla="*/ 6863976 h 6863976"/>
              <a:gd name="connsiteX3" fmla="*/ 0 w 4175838"/>
              <a:gd name="connsiteY3" fmla="*/ 6863976 h 6863976"/>
              <a:gd name="connsiteX4" fmla="*/ 0 w 4175838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5838" h="6863976">
                <a:moveTo>
                  <a:pt x="0" y="0"/>
                </a:moveTo>
                <a:lnTo>
                  <a:pt x="4175838" y="0"/>
                </a:lnTo>
                <a:lnTo>
                  <a:pt x="3352617" y="6863976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008D-3D84-904C-B340-40780AD9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21433"/>
            <a:ext cx="6468558" cy="33369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0" cap="none" dirty="0">
                <a:latin typeface="+mn-lt"/>
              </a:rPr>
              <a:t>Thanks</a:t>
            </a:r>
            <a:r>
              <a:rPr lang="en-US" sz="6600" i="0" dirty="0">
                <a:latin typeface="+mn-lt"/>
              </a:rPr>
              <a:t> </a:t>
            </a:r>
            <a:r>
              <a:rPr lang="en-US" sz="6600" i="0" cap="none" dirty="0">
                <a:latin typeface="+mn-lt"/>
              </a:rPr>
              <a:t>for listening!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15263" y="0"/>
            <a:ext cx="214342" cy="685501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FA0C73E5-1B49-441C-8EDB-7094C368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358" y="1938879"/>
            <a:ext cx="2980242" cy="2980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94F89D-2A7B-4849-BB86-2A661DB4C1DB}"/>
              </a:ext>
            </a:extLst>
          </p:cNvPr>
          <p:cNvSpPr txBox="1"/>
          <p:nvPr/>
        </p:nvSpPr>
        <p:spPr>
          <a:xfrm>
            <a:off x="3100387" y="4252912"/>
            <a:ext cx="424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(Questions?)</a:t>
            </a:r>
          </a:p>
        </p:txBody>
      </p:sp>
    </p:spTree>
    <p:extLst>
      <p:ext uri="{BB962C8B-B14F-4D97-AF65-F5344CB8AC3E}">
        <p14:creationId xmlns:p14="http://schemas.microsoft.com/office/powerpoint/2010/main" val="294962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530772"/>
            <a:ext cx="3457903" cy="1773518"/>
          </a:xfrm>
        </p:spPr>
        <p:txBody>
          <a:bodyPr anchor="t">
            <a:no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Overview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ED683C-2F04-FA4D-AFB3-6B54D503F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15772"/>
              </p:ext>
            </p:extLst>
          </p:nvPr>
        </p:nvGraphicFramePr>
        <p:xfrm>
          <a:off x="3900792" y="533400"/>
          <a:ext cx="7286018" cy="579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6A839C-D62C-6D4D-B66A-CA06B18104E5}"/>
              </a:ext>
            </a:extLst>
          </p:cNvPr>
          <p:cNvSpPr txBox="1"/>
          <p:nvPr/>
        </p:nvSpPr>
        <p:spPr>
          <a:xfrm>
            <a:off x="-2" y="5042118"/>
            <a:ext cx="1968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/>
            </a:pPr>
            <a:r>
              <a:rPr lang="en-US" sz="800" dirty="0"/>
              <a:t>Jacoby R, </a:t>
            </a:r>
            <a:r>
              <a:rPr lang="en-US" sz="800" dirty="0" err="1"/>
              <a:t>Greenfeld</a:t>
            </a:r>
            <a:r>
              <a:rPr lang="en-US" sz="800" dirty="0"/>
              <a:t> Barsky K, </a:t>
            </a:r>
            <a:r>
              <a:rPr lang="en-US" sz="800" dirty="0" err="1"/>
              <a:t>Porat</a:t>
            </a:r>
            <a:r>
              <a:rPr lang="en-US" sz="800" dirty="0"/>
              <a:t> T, </a:t>
            </a:r>
            <a:r>
              <a:rPr lang="en-US" sz="800" dirty="0" err="1"/>
              <a:t>Harel</a:t>
            </a:r>
            <a:r>
              <a:rPr lang="en-US" sz="800" dirty="0"/>
              <a:t> S, </a:t>
            </a:r>
            <a:r>
              <a:rPr lang="en-US" sz="800" dirty="0" err="1"/>
              <a:t>Hanalis</a:t>
            </a:r>
            <a:r>
              <a:rPr lang="en-US" sz="800" dirty="0"/>
              <a:t> Miller T, </a:t>
            </a:r>
            <a:r>
              <a:rPr lang="en-US" sz="800" dirty="0" err="1"/>
              <a:t>Goldzweig</a:t>
            </a:r>
            <a:r>
              <a:rPr lang="en-US" sz="800" dirty="0"/>
              <a:t> G. Individual stress response patterns: Preliminary findings and possible implications. </a:t>
            </a:r>
            <a:r>
              <a:rPr lang="en-US" sz="800" i="1" dirty="0" err="1"/>
              <a:t>PLoS</a:t>
            </a:r>
            <a:r>
              <a:rPr lang="en-US" sz="800" i="1" dirty="0"/>
              <a:t> One</a:t>
            </a:r>
            <a:r>
              <a:rPr lang="en-US" sz="800" dirty="0"/>
              <a:t>. 2021;16(8):e0255889. Published 2021 Aug 13. doi:10.1371/journal.pone.0255889</a:t>
            </a:r>
          </a:p>
          <a:p>
            <a:pPr marL="228600" indent="-228600">
              <a:buAutoNum type="arabicParenBoth"/>
            </a:pPr>
            <a:endParaRPr lang="en-US" sz="800" dirty="0"/>
          </a:p>
          <a:p>
            <a:pPr marL="228600" indent="-228600">
              <a:buFontTx/>
              <a:buAutoNum type="arabicParenBoth"/>
            </a:pPr>
            <a:r>
              <a:rPr lang="en-US" sz="800" dirty="0" err="1">
                <a:effectLst/>
              </a:rPr>
              <a:t>Agnvall</a:t>
            </a:r>
            <a:r>
              <a:rPr lang="en-US" sz="800" dirty="0">
                <a:effectLst/>
              </a:rPr>
              <a:t>, E. (n.d.). </a:t>
            </a:r>
            <a:r>
              <a:rPr lang="en-US" sz="800" i="1" dirty="0">
                <a:effectLst/>
              </a:rPr>
              <a:t>Stress and Disease—Conditions that May Be Caused by Chronic Stress</a:t>
            </a:r>
            <a:r>
              <a:rPr lang="en-US" sz="800" dirty="0">
                <a:effectLst/>
              </a:rPr>
              <a:t>. AARP. Retrieved December 3, 2021, from </a:t>
            </a:r>
            <a:r>
              <a:rPr lang="en-US" sz="800" dirty="0">
                <a:effectLst/>
                <a:hlinkClick r:id="rId7"/>
              </a:rPr>
              <a:t>https://www.aarp.org/health/healthy-living/info-2014/stress-and-disease.html</a:t>
            </a:r>
            <a:endParaRPr lang="en-US" sz="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959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530772"/>
            <a:ext cx="3457903" cy="1773518"/>
          </a:xfrm>
        </p:spPr>
        <p:txBody>
          <a:bodyPr anchor="t">
            <a:no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B1DBC6-CD9B-FE46-8B99-3ADD44940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13780"/>
              </p:ext>
            </p:extLst>
          </p:nvPr>
        </p:nvGraphicFramePr>
        <p:xfrm>
          <a:off x="3900792" y="127592"/>
          <a:ext cx="7286018" cy="673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2FD63D-BB19-CE44-853E-4DA74D978A41}"/>
              </a:ext>
            </a:extLst>
          </p:cNvPr>
          <p:cNvSpPr txBox="1"/>
          <p:nvPr/>
        </p:nvSpPr>
        <p:spPr>
          <a:xfrm>
            <a:off x="-2" y="5585935"/>
            <a:ext cx="1839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3"/>
            </a:pPr>
            <a:r>
              <a:rPr lang="en-US" sz="800" dirty="0" err="1">
                <a:effectLst/>
              </a:rPr>
              <a:t>Mauriello</a:t>
            </a:r>
            <a:r>
              <a:rPr lang="en-US" sz="800" dirty="0">
                <a:effectLst/>
              </a:rPr>
              <a:t>, M. L., Lincoln, T., Hon, G., Simon, D., </a:t>
            </a:r>
            <a:r>
              <a:rPr lang="en-US" sz="800" dirty="0" err="1">
                <a:effectLst/>
              </a:rPr>
              <a:t>Jurafsky</a:t>
            </a:r>
            <a:r>
              <a:rPr lang="en-US" sz="800" dirty="0">
                <a:effectLst/>
              </a:rPr>
              <a:t>, D., &amp; Paredes, P. (2021). SAD: A Stress Annotated Dataset for Recognizing Everyday Stressors in SMS-like Conversational Systems. </a:t>
            </a:r>
            <a:r>
              <a:rPr lang="en-US" sz="800" i="1" dirty="0">
                <a:effectLst/>
              </a:rPr>
              <a:t>Extended Abstracts of the 2021 CHI Conference on Human Factors in Computing Systems</a:t>
            </a:r>
            <a:r>
              <a:rPr lang="en-US" sz="800" dirty="0">
                <a:effectLst/>
              </a:rPr>
              <a:t>, 1–7. </a:t>
            </a:r>
            <a:r>
              <a:rPr lang="en-US" sz="800" dirty="0">
                <a:effectLst/>
                <a:hlinkClick r:id="rId8"/>
              </a:rPr>
              <a:t>https://doi.org/10.1145/3411763.3451799</a:t>
            </a:r>
            <a:endParaRPr lang="en-US" sz="800" dirty="0">
              <a:effectLst/>
            </a:endParaRPr>
          </a:p>
          <a:p>
            <a:pPr marL="228600" indent="-228600">
              <a:buAutoNum type="arabicParenBoth" startAt="3"/>
            </a:pPr>
            <a:endParaRPr lang="en-US" sz="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530772"/>
            <a:ext cx="3457903" cy="1773518"/>
          </a:xfrm>
        </p:spPr>
        <p:txBody>
          <a:bodyPr anchor="t">
            <a:no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B1DBC6-CD9B-FE46-8B99-3ADD44940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313612"/>
              </p:ext>
            </p:extLst>
          </p:nvPr>
        </p:nvGraphicFramePr>
        <p:xfrm>
          <a:off x="3448425" y="106326"/>
          <a:ext cx="8555733" cy="6220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2FD63D-BB19-CE44-853E-4DA74D978A41}"/>
              </a:ext>
            </a:extLst>
          </p:cNvPr>
          <p:cNvSpPr txBox="1"/>
          <p:nvPr/>
        </p:nvSpPr>
        <p:spPr>
          <a:xfrm>
            <a:off x="-2" y="5585935"/>
            <a:ext cx="1839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3"/>
            </a:pPr>
            <a:r>
              <a:rPr lang="en-US" sz="800" dirty="0" err="1">
                <a:effectLst/>
              </a:rPr>
              <a:t>Mauriello</a:t>
            </a:r>
            <a:r>
              <a:rPr lang="en-US" sz="800" dirty="0">
                <a:effectLst/>
              </a:rPr>
              <a:t>, M. L., Lincoln, T., Hon, G., Simon, D., </a:t>
            </a:r>
            <a:r>
              <a:rPr lang="en-US" sz="800" dirty="0" err="1">
                <a:effectLst/>
              </a:rPr>
              <a:t>Jurafsky</a:t>
            </a:r>
            <a:r>
              <a:rPr lang="en-US" sz="800" dirty="0">
                <a:effectLst/>
              </a:rPr>
              <a:t>, D., &amp; Paredes, P. (2021). SAD: A Stress Annotated Dataset for Recognizing Everyday Stressors in SMS-like Conversational Systems. </a:t>
            </a:r>
            <a:r>
              <a:rPr lang="en-US" sz="800" i="1" dirty="0">
                <a:effectLst/>
              </a:rPr>
              <a:t>Extended Abstracts of the 2021 CHI Conference on Human Factors in Computing Systems</a:t>
            </a:r>
            <a:r>
              <a:rPr lang="en-US" sz="800" dirty="0">
                <a:effectLst/>
              </a:rPr>
              <a:t>, 1–7. </a:t>
            </a:r>
            <a:r>
              <a:rPr lang="en-US" sz="800" dirty="0">
                <a:effectLst/>
                <a:hlinkClick r:id="rId8"/>
              </a:rPr>
              <a:t>https://doi.org/10.1145/3411763.3451799</a:t>
            </a:r>
            <a:endParaRPr lang="en-US" sz="800" dirty="0">
              <a:effectLst/>
            </a:endParaRPr>
          </a:p>
          <a:p>
            <a:pPr marL="228600" indent="-228600">
              <a:buAutoNum type="arabicParenBoth" startAt="3"/>
            </a:pPr>
            <a:endParaRPr lang="en-US" sz="8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530772"/>
            <a:ext cx="3457903" cy="1773518"/>
          </a:xfrm>
        </p:spPr>
        <p:txBody>
          <a:bodyPr anchor="t">
            <a:no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Analysis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BDCF49-4D6F-B84C-9501-FBF5D1F9C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687075"/>
              </p:ext>
            </p:extLst>
          </p:nvPr>
        </p:nvGraphicFramePr>
        <p:xfrm>
          <a:off x="3830681" y="530772"/>
          <a:ext cx="7599658" cy="5978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05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518615"/>
            <a:ext cx="7210676" cy="818480"/>
          </a:xfrm>
        </p:spPr>
        <p:txBody>
          <a:bodyPr>
            <a:norm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STRESS Related to covid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E25A421-038E-41ED-8018-AFFE2472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0" y="1607355"/>
            <a:ext cx="5135523" cy="4190331"/>
          </a:xfrm>
        </p:spPr>
        <p:txBody>
          <a:bodyPr>
            <a:noAutofit/>
          </a:bodyPr>
          <a:lstStyle/>
          <a:p>
            <a:r>
              <a:rPr lang="en-US" sz="2800" dirty="0"/>
              <a:t>T-test:</a:t>
            </a:r>
          </a:p>
          <a:p>
            <a:pPr lvl="1"/>
            <a:r>
              <a:rPr lang="en-US" sz="2800" dirty="0"/>
              <a:t>H</a:t>
            </a:r>
            <a:r>
              <a:rPr lang="en-US" sz="2800" baseline="-25000" dirty="0"/>
              <a:t>0</a:t>
            </a:r>
            <a:r>
              <a:rPr lang="en-US" sz="2800" dirty="0"/>
              <a:t>: No difference between the means of severity</a:t>
            </a:r>
          </a:p>
          <a:p>
            <a:pPr lvl="1"/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There is a difference between the means of severity</a:t>
            </a:r>
          </a:p>
          <a:p>
            <a:endParaRPr lang="en-US" sz="2800" dirty="0"/>
          </a:p>
          <a:p>
            <a:r>
              <a:rPr lang="en-US" sz="2800" dirty="0"/>
              <a:t>Results:</a:t>
            </a:r>
          </a:p>
          <a:p>
            <a:pPr lvl="1"/>
            <a:r>
              <a:rPr lang="en-US" sz="2800" dirty="0"/>
              <a:t>alpha = 0.05</a:t>
            </a:r>
          </a:p>
          <a:p>
            <a:pPr lvl="1"/>
            <a:r>
              <a:rPr lang="en-US" sz="2800" dirty="0"/>
              <a:t>p-value = 3.58 x 10</a:t>
            </a:r>
            <a:r>
              <a:rPr lang="en-US" sz="2800" baseline="30000" dirty="0"/>
              <a:t>-50</a:t>
            </a:r>
            <a:endParaRPr lang="en-US" sz="2800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>
            <a:extLst>
              <a:ext uri="{FF2B5EF4-FFF2-40B4-BE49-F238E27FC236}">
                <a16:creationId xmlns:a16="http://schemas.microsoft.com/office/drawing/2014/main" id="{0F5139C4-1CC6-3747-8474-C136CAB5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118" y="1337095"/>
            <a:ext cx="5456712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60" y="675351"/>
            <a:ext cx="9888279" cy="923254"/>
          </a:xfrm>
        </p:spPr>
        <p:txBody>
          <a:bodyPr>
            <a:normAutofit fontScale="90000"/>
          </a:bodyPr>
          <a:lstStyle/>
          <a:p>
            <a:r>
              <a:rPr lang="en-US" i="0" cap="none" dirty="0">
                <a:latin typeface="+mn-lt"/>
                <a:ea typeface="Ayuthaya" pitchFamily="2" charset="-34"/>
                <a:cs typeface="Ayuthaya" pitchFamily="2" charset="-34"/>
              </a:rPr>
              <a:t>Differences Between Stressors</a:t>
            </a:r>
            <a:br>
              <a:rPr lang="en-US" i="0" dirty="0"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US" i="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4D8D85C-C90C-4197-B26D-CA34FDFF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2" y="1598605"/>
            <a:ext cx="3933991" cy="4190331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Kruskal-Wallis test</a:t>
            </a:r>
          </a:p>
          <a:p>
            <a:pPr lvl="1"/>
            <a:r>
              <a:rPr lang="en-US" sz="3200" dirty="0"/>
              <a:t>alpha = 0.05</a:t>
            </a:r>
          </a:p>
          <a:p>
            <a:pPr lvl="1"/>
            <a:r>
              <a:rPr lang="en-US" sz="3200" dirty="0"/>
              <a:t>p-value = 7.07 x 10</a:t>
            </a:r>
            <a:r>
              <a:rPr lang="en-US" sz="3200" baseline="30000" dirty="0"/>
              <a:t>-311</a:t>
            </a:r>
          </a:p>
          <a:p>
            <a:pPr marL="457200" lvl="1" indent="0">
              <a:buNone/>
            </a:pPr>
            <a:endParaRPr lang="en-US" sz="3200" dirty="0"/>
          </a:p>
          <a:p>
            <a:r>
              <a:rPr lang="en-US" sz="3200" dirty="0"/>
              <a:t>Dunn test</a:t>
            </a:r>
          </a:p>
          <a:p>
            <a:pPr lvl="1"/>
            <a:r>
              <a:rPr lang="en-US" sz="3200" dirty="0"/>
              <a:t>alpha = 0.05</a:t>
            </a:r>
          </a:p>
          <a:p>
            <a:pPr lvl="1"/>
            <a:r>
              <a:rPr lang="en-US" sz="3200" dirty="0"/>
              <a:t>Everyday Decision Making </a:t>
            </a:r>
          </a:p>
          <a:p>
            <a:pPr lvl="1"/>
            <a:r>
              <a:rPr lang="en-US" sz="3200" dirty="0"/>
              <a:t>Financial Problem</a:t>
            </a:r>
          </a:p>
          <a:p>
            <a:pPr lvl="1"/>
            <a:r>
              <a:rPr lang="en-US" sz="3200" dirty="0"/>
              <a:t>Other</a:t>
            </a:r>
          </a:p>
          <a:p>
            <a:endParaRPr lang="en-US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32E04-1F7C-A74A-A971-C10CFE969EC5}"/>
              </a:ext>
            </a:extLst>
          </p:cNvPr>
          <p:cNvSpPr/>
          <p:nvPr/>
        </p:nvSpPr>
        <p:spPr>
          <a:xfrm>
            <a:off x="11004698" y="1431408"/>
            <a:ext cx="1258769" cy="54265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3061F-B889-1C49-A742-63608741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46" y="1469250"/>
            <a:ext cx="7140562" cy="535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4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860" y="675351"/>
            <a:ext cx="9888279" cy="923254"/>
          </a:xfrm>
        </p:spPr>
        <p:txBody>
          <a:bodyPr>
            <a:normAutofit fontScale="90000"/>
          </a:bodyPr>
          <a:lstStyle/>
          <a:p>
            <a:r>
              <a:rPr lang="en-US" i="0" cap="none" dirty="0">
                <a:latin typeface="+mn-lt"/>
                <a:ea typeface="Ayuthaya" pitchFamily="2" charset="-34"/>
                <a:cs typeface="Ayuthaya" pitchFamily="2" charset="-34"/>
              </a:rPr>
              <a:t>Differences Between Stressors</a:t>
            </a:r>
            <a:br>
              <a:rPr lang="en-US" i="0" dirty="0">
                <a:latin typeface="+mn-lt"/>
                <a:ea typeface="Ayuthaya" pitchFamily="2" charset="-34"/>
                <a:cs typeface="Ayuthaya" pitchFamily="2" charset="-34"/>
              </a:rPr>
            </a:br>
            <a:endParaRPr lang="en-US" i="0" dirty="0">
              <a:latin typeface="+mn-lt"/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54D8D85C-C90C-4197-B26D-CA34FDFF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41" y="1598605"/>
            <a:ext cx="4331733" cy="419033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ea typeface="Ayuthaya" pitchFamily="2" charset="-34"/>
                <a:cs typeface="Ayuthaya" pitchFamily="2" charset="-34"/>
              </a:rPr>
              <a:t>T-test</a:t>
            </a:r>
          </a:p>
          <a:p>
            <a:pPr lvl="1"/>
            <a:r>
              <a:rPr lang="en-US" sz="3200" dirty="0">
                <a:ea typeface="Ayuthaya" pitchFamily="2" charset="-34"/>
                <a:cs typeface="Ayuthaya" pitchFamily="2" charset="-34"/>
              </a:rPr>
              <a:t>Financial Problem</a:t>
            </a:r>
          </a:p>
          <a:p>
            <a:pPr lvl="2"/>
            <a:r>
              <a:rPr lang="en-US" sz="3200" dirty="0">
                <a:ea typeface="Ayuthaya" pitchFamily="2" charset="-34"/>
                <a:cs typeface="Ayuthaya" pitchFamily="2" charset="-34"/>
              </a:rPr>
              <a:t>alpha = 0.05</a:t>
            </a:r>
          </a:p>
          <a:p>
            <a:pPr lvl="2"/>
            <a:r>
              <a:rPr lang="en-US" sz="3200" dirty="0">
                <a:ea typeface="Ayuthaya" pitchFamily="2" charset="-34"/>
                <a:cs typeface="Ayuthaya" pitchFamily="2" charset="-34"/>
              </a:rPr>
              <a:t>p-value = 5.57 x 10</a:t>
            </a:r>
            <a:r>
              <a:rPr lang="en-US" sz="3200" baseline="30000" dirty="0">
                <a:ea typeface="Ayuthaya" pitchFamily="2" charset="-34"/>
                <a:cs typeface="Ayuthaya" pitchFamily="2" charset="-34"/>
              </a:rPr>
              <a:t>-4</a:t>
            </a:r>
          </a:p>
          <a:p>
            <a:pPr lvl="1"/>
            <a:endParaRPr lang="en-US" sz="3200" dirty="0">
              <a:ea typeface="Ayuthaya" pitchFamily="2" charset="-34"/>
              <a:cs typeface="Ayuthaya" pitchFamily="2" charset="-34"/>
            </a:endParaRPr>
          </a:p>
          <a:p>
            <a:pPr lvl="1"/>
            <a:r>
              <a:rPr lang="en-US" sz="3200" dirty="0">
                <a:ea typeface="Ayuthaya" pitchFamily="2" charset="-34"/>
                <a:cs typeface="Ayuthaya" pitchFamily="2" charset="-34"/>
              </a:rPr>
              <a:t>Other (inc. Decision Making)</a:t>
            </a:r>
          </a:p>
          <a:p>
            <a:pPr lvl="2"/>
            <a:r>
              <a:rPr lang="en-US" sz="3200" dirty="0">
                <a:ea typeface="Ayuthaya" pitchFamily="2" charset="-34"/>
                <a:cs typeface="Ayuthaya" pitchFamily="2" charset="-34"/>
              </a:rPr>
              <a:t>alpha = 0.05</a:t>
            </a:r>
          </a:p>
          <a:p>
            <a:pPr lvl="2"/>
            <a:r>
              <a:rPr lang="en-US" sz="3200" dirty="0">
                <a:ea typeface="Ayuthaya" pitchFamily="2" charset="-34"/>
                <a:cs typeface="Ayuthaya" pitchFamily="2" charset="-34"/>
              </a:rPr>
              <a:t>p-value = 1.20 x 10</a:t>
            </a:r>
            <a:r>
              <a:rPr lang="en-US" sz="3200" baseline="30000" dirty="0">
                <a:ea typeface="Ayuthaya" pitchFamily="2" charset="-34"/>
                <a:cs typeface="Ayuthaya" pitchFamily="2" charset="-34"/>
              </a:rPr>
              <a:t>-13</a:t>
            </a:r>
          </a:p>
          <a:p>
            <a:pPr lvl="1"/>
            <a:endParaRPr lang="en-US" dirty="0">
              <a:ea typeface="Ayuthaya" pitchFamily="2" charset="-34"/>
              <a:cs typeface="Ayuthaya" pitchFamily="2" charset="-34"/>
            </a:endParaRPr>
          </a:p>
          <a:p>
            <a:pPr lvl="2"/>
            <a:endParaRPr lang="en-US" dirty="0">
              <a:ea typeface="Ayuthaya" pitchFamily="2" charset="-34"/>
              <a:cs typeface="Ayuthaya" pitchFamily="2" charset="-34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32E04-1F7C-A74A-A971-C10CFE969EC5}"/>
              </a:ext>
            </a:extLst>
          </p:cNvPr>
          <p:cNvSpPr/>
          <p:nvPr/>
        </p:nvSpPr>
        <p:spPr>
          <a:xfrm>
            <a:off x="10942464" y="1431408"/>
            <a:ext cx="1258769" cy="4271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1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A70A4BB-A8DE-9248-A7EB-228FB54A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109" y="2444674"/>
            <a:ext cx="1953833" cy="22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99A1128-FF91-8340-8C00-DD76E6EE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412" y="2514721"/>
            <a:ext cx="1980630" cy="225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D19B4B9-13F5-8145-B689-E5F894239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331" y="1605733"/>
            <a:ext cx="3285486" cy="39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75EC10B-977C-554D-B3D4-F55958F0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458" y="1605733"/>
            <a:ext cx="3118667" cy="39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9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D3E0373C-BDE9-4FAA-892A-B226DD97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FC2BFFFF-16DA-434F-B48D-28B53969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A606-6918-AB45-AE75-91755519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530772"/>
            <a:ext cx="3457903" cy="1773518"/>
          </a:xfrm>
        </p:spPr>
        <p:txBody>
          <a:bodyPr anchor="t">
            <a:noAutofit/>
          </a:bodyPr>
          <a:lstStyle/>
          <a:p>
            <a:r>
              <a:rPr lang="en-US" sz="4000" i="0" cap="none" dirty="0">
                <a:latin typeface="+mn-lt"/>
                <a:ea typeface="Ayuthaya" pitchFamily="2" charset="-34"/>
                <a:cs typeface="Ayuthaya" pitchFamily="2" charset="-34"/>
              </a:rPr>
              <a:t>Conclusions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E8EAD419-2D3B-4CD6-A841-F11CA0944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591054-5DEA-DA4F-8ACD-244C42102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736069"/>
              </p:ext>
            </p:extLst>
          </p:nvPr>
        </p:nvGraphicFramePr>
        <p:xfrm>
          <a:off x="4014809" y="530772"/>
          <a:ext cx="7286018" cy="5247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34258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586</Words>
  <Application>Microsoft Macintosh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Ayuthaya</vt:lpstr>
      <vt:lpstr>Calibri</vt:lpstr>
      <vt:lpstr>Univers Condensed Light</vt:lpstr>
      <vt:lpstr>Walbaum Display Light</vt:lpstr>
      <vt:lpstr>AngleLinesVTI</vt:lpstr>
      <vt:lpstr>Analysis of COVID-related Stress</vt:lpstr>
      <vt:lpstr>Overview</vt:lpstr>
      <vt:lpstr>Data</vt:lpstr>
      <vt:lpstr>Data</vt:lpstr>
      <vt:lpstr>Analysis</vt:lpstr>
      <vt:lpstr>STRESS Related to covid</vt:lpstr>
      <vt:lpstr>Differences Between Stressors </vt:lpstr>
      <vt:lpstr>Differences Between Stressors </vt:lpstr>
      <vt:lpstr>Conclusions</vt:lpstr>
      <vt:lpstr>Going Further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COVID-related Stress</dc:title>
  <dc:creator>Michael Angelo Confiado</dc:creator>
  <cp:lastModifiedBy>Michael Angelo Confiado</cp:lastModifiedBy>
  <cp:revision>1</cp:revision>
  <dcterms:created xsi:type="dcterms:W3CDTF">2021-12-03T05:01:33Z</dcterms:created>
  <dcterms:modified xsi:type="dcterms:W3CDTF">2021-12-03T20:15:48Z</dcterms:modified>
</cp:coreProperties>
</file>