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62" r:id="rId3"/>
    <p:sldId id="258" r:id="rId4"/>
    <p:sldId id="263" r:id="rId5"/>
    <p:sldId id="271" r:id="rId6"/>
    <p:sldId id="269" r:id="rId7"/>
    <p:sldId id="264" r:id="rId8"/>
    <p:sldId id="259" r:id="rId9"/>
    <p:sldId id="268" r:id="rId10"/>
    <p:sldId id="270" r:id="rId11"/>
    <p:sldId id="265" r:id="rId12"/>
    <p:sldId id="260" r:id="rId13"/>
    <p:sldId id="272" r:id="rId14"/>
    <p:sldId id="26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/>
    <p:restoredTop sz="95361"/>
  </p:normalViewPr>
  <p:slideViewPr>
    <p:cSldViewPr snapToGrid="0" snapToObjects="1">
      <p:cViewPr varScale="1">
        <p:scale>
          <a:sx n="82" d="100"/>
          <a:sy n="8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onfiadomar\Downloads\branch_loc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wnloads/branch_loc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wnloads/branch_loc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Strategy!$A$29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01-B749-9BC0-7196BFA2BCBD}"/>
              </c:ext>
            </c:extLst>
          </c:dPt>
          <c:cat>
            <c:strRef>
              <c:f>Strategy!$B$26:$C$26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Strategy!$B$29:$C$29</c:f>
              <c:numCache>
                <c:formatCode>_("$"* #,##0.00_);_("$"* \(#,##0.00\);_("$"* "-"??_);_(@_)</c:formatCode>
                <c:ptCount val="2"/>
                <c:pt idx="0">
                  <c:v>52830207</c:v>
                </c:pt>
                <c:pt idx="1">
                  <c:v>56409305.025000006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1-B749-9BC0-7196BFA2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037840"/>
        <c:axId val="1162039488"/>
      </c:barChart>
      <c:catAx>
        <c:axId val="116203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39488"/>
        <c:crosses val="autoZero"/>
        <c:auto val="1"/>
        <c:lblAlgn val="ctr"/>
        <c:lblOffset val="100"/>
        <c:noMultiLvlLbl val="0"/>
      </c:catAx>
      <c:valAx>
        <c:axId val="11620394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3784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Strategy!$D$24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0F-6648-9097-9709A096B6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60F-6648-9097-9709A096B638}"/>
              </c:ext>
            </c:extLst>
          </c:dPt>
          <c:cat>
            <c:strRef>
              <c:f>Strategy!$E$21:$G$21</c:f>
              <c:strCache>
                <c:ptCount val="3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Strategy!$E$24:$G$24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56409305.025000006</c:v>
                </c:pt>
                <c:pt idx="2">
                  <c:v>54356086.703517132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F-6648-9097-9709A096B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508496"/>
        <c:axId val="1545873808"/>
      </c:barChart>
      <c:catAx>
        <c:axId val="1546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873808"/>
        <c:crosses val="autoZero"/>
        <c:auto val="1"/>
        <c:lblAlgn val="ctr"/>
        <c:lblOffset val="100"/>
        <c:noMultiLvlLbl val="0"/>
      </c:catAx>
      <c:valAx>
        <c:axId val="15458738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50849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Strategy!$D$24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65-3942-BC55-2550358662C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65-3942-BC55-2550358662C3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65-3942-BC55-2550358662C3}"/>
              </c:ext>
            </c:extLst>
          </c:dPt>
          <c:cat>
            <c:strRef>
              <c:f>Strategy!$E$21:$H$21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Combined</c:v>
                </c:pt>
              </c:strCache>
            </c:strRef>
          </c:cat>
          <c:val>
            <c:numRef>
              <c:f>Strategy!$E$24:$H$24</c:f>
              <c:numCache>
                <c:formatCode>_("$"* #,##0_);_("$"* \(#,##0\);_("$"* "-"??_);_(@_)</c:formatCode>
                <c:ptCount val="4"/>
                <c:pt idx="0">
                  <c:v>52830207</c:v>
                </c:pt>
                <c:pt idx="1">
                  <c:v>56409305.025000006</c:v>
                </c:pt>
                <c:pt idx="2">
                  <c:v>54356086.703517132</c:v>
                </c:pt>
                <c:pt idx="3">
                  <c:v>59176330.9675171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65-3942-BC55-255035866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180079"/>
        <c:axId val="242012047"/>
      </c:barChart>
      <c:catAx>
        <c:axId val="24218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012047"/>
        <c:crosses val="autoZero"/>
        <c:auto val="1"/>
        <c:lblAlgn val="ctr"/>
        <c:lblOffset val="100"/>
        <c:noMultiLvlLbl val="0"/>
      </c:catAx>
      <c:valAx>
        <c:axId val="2420120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800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A3063-6273-3A43-9645-5C09245F8C13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4ABEEB5-BDBB-9646-82FA-285E4FAAFF80}">
      <dgm:prSet/>
      <dgm:spPr/>
      <dgm:t>
        <a:bodyPr/>
        <a:lstStyle/>
        <a:p>
          <a:pPr algn="ctr"/>
          <a:r>
            <a:rPr lang="en-US" dirty="0"/>
            <a:t>Increase revenue to </a:t>
          </a:r>
        </a:p>
        <a:p>
          <a:pPr algn="ctr"/>
          <a:r>
            <a:rPr lang="en-US" b="1" dirty="0"/>
            <a:t>$55 million</a:t>
          </a:r>
          <a:r>
            <a:rPr lang="en-US" dirty="0"/>
            <a:t> </a:t>
          </a:r>
        </a:p>
        <a:p>
          <a:pPr algn="ctr"/>
          <a:r>
            <a:rPr lang="en-US" dirty="0"/>
            <a:t>while reducing costs </a:t>
          </a:r>
        </a:p>
      </dgm:t>
    </dgm:pt>
    <dgm:pt modelId="{A97FAC9A-E3C4-0C43-A9CD-E6A06B89F1AA}" type="parTrans" cxnId="{3A751489-99C5-7343-85D4-9CF54FE75044}">
      <dgm:prSet/>
      <dgm:spPr/>
      <dgm:t>
        <a:bodyPr/>
        <a:lstStyle/>
        <a:p>
          <a:endParaRPr lang="en-US"/>
        </a:p>
      </dgm:t>
    </dgm:pt>
    <dgm:pt modelId="{D1E0291A-0C1D-4F4B-ABB0-4206F367470B}" type="sibTrans" cxnId="{3A751489-99C5-7343-85D4-9CF54FE75044}">
      <dgm:prSet/>
      <dgm:spPr/>
      <dgm:t>
        <a:bodyPr/>
        <a:lstStyle/>
        <a:p>
          <a:endParaRPr lang="en-US"/>
        </a:p>
      </dgm:t>
    </dgm:pt>
    <dgm:pt modelId="{F68945A4-379C-434F-B423-ED43036AEEF4}" type="pres">
      <dgm:prSet presAssocID="{043A3063-6273-3A43-9645-5C09245F8C13}" presName="linear" presStyleCnt="0">
        <dgm:presLayoutVars>
          <dgm:animLvl val="lvl"/>
          <dgm:resizeHandles val="exact"/>
        </dgm:presLayoutVars>
      </dgm:prSet>
      <dgm:spPr/>
    </dgm:pt>
    <dgm:pt modelId="{ADE4F14C-9AF2-744E-A216-78CCF1E9FA8C}" type="pres">
      <dgm:prSet presAssocID="{F4ABEEB5-BDBB-9646-82FA-285E4FAAFF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A3584A-7923-6E49-A315-74441B9255DE}" type="presOf" srcId="{F4ABEEB5-BDBB-9646-82FA-285E4FAAFF80}" destId="{ADE4F14C-9AF2-744E-A216-78CCF1E9FA8C}" srcOrd="0" destOrd="0" presId="urn:microsoft.com/office/officeart/2005/8/layout/vList2"/>
    <dgm:cxn modelId="{3A751489-99C5-7343-85D4-9CF54FE75044}" srcId="{043A3063-6273-3A43-9645-5C09245F8C13}" destId="{F4ABEEB5-BDBB-9646-82FA-285E4FAAFF80}" srcOrd="0" destOrd="0" parTransId="{A97FAC9A-E3C4-0C43-A9CD-E6A06B89F1AA}" sibTransId="{D1E0291A-0C1D-4F4B-ABB0-4206F367470B}"/>
    <dgm:cxn modelId="{64C7F994-6E8E-7044-A5EA-110AA7064255}" type="presOf" srcId="{043A3063-6273-3A43-9645-5C09245F8C13}" destId="{F68945A4-379C-434F-B423-ED43036AEEF4}" srcOrd="0" destOrd="0" presId="urn:microsoft.com/office/officeart/2005/8/layout/vList2"/>
    <dgm:cxn modelId="{D689A4B9-3CD9-0F40-9BA0-B038B42D597C}" type="presParOf" srcId="{F68945A4-379C-434F-B423-ED43036AEEF4}" destId="{ADE4F14C-9AF2-744E-A216-78CCF1E9F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A54C9-794A-7F4D-A5A4-85367EBEB73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DAD6A-DD5D-0B49-BE60-095EBA82A174}">
      <dgm:prSet/>
      <dgm:spPr/>
      <dgm:t>
        <a:bodyPr/>
        <a:lstStyle/>
        <a:p>
          <a:r>
            <a:rPr lang="en-US" b="1" dirty="0"/>
            <a:t>4000</a:t>
          </a:r>
          <a:r>
            <a:rPr lang="en-US" dirty="0"/>
            <a:t> cars</a:t>
          </a:r>
        </a:p>
      </dgm:t>
    </dgm:pt>
    <dgm:pt modelId="{4DC5041F-F08D-2148-9DE0-155A852B395B}" type="parTrans" cxnId="{2485EB01-B054-274B-9BB5-1EC766967427}">
      <dgm:prSet/>
      <dgm:spPr/>
      <dgm:t>
        <a:bodyPr/>
        <a:lstStyle/>
        <a:p>
          <a:endParaRPr lang="en-US"/>
        </a:p>
      </dgm:t>
    </dgm:pt>
    <dgm:pt modelId="{362CEE22-FFBD-2247-B8D5-DD2E62653E92}" type="sibTrans" cxnId="{2485EB01-B054-274B-9BB5-1EC766967427}">
      <dgm:prSet/>
      <dgm:spPr/>
      <dgm:t>
        <a:bodyPr/>
        <a:lstStyle/>
        <a:p>
          <a:endParaRPr lang="en-US"/>
        </a:p>
      </dgm:t>
    </dgm:pt>
    <dgm:pt modelId="{AC289CAB-6CAD-7842-A541-27ABCA751CD2}">
      <dgm:prSet/>
      <dgm:spPr/>
      <dgm:t>
        <a:bodyPr/>
        <a:lstStyle/>
        <a:p>
          <a:r>
            <a:rPr lang="en-US" b="1" dirty="0"/>
            <a:t>$52.8 mil </a:t>
          </a:r>
          <a:r>
            <a:rPr lang="en-US" dirty="0"/>
            <a:t>Revenue</a:t>
          </a:r>
        </a:p>
      </dgm:t>
    </dgm:pt>
    <dgm:pt modelId="{711AE7B1-1ECD-B146-806B-8AB0B3E727B7}" type="parTrans" cxnId="{3BDA9373-0D06-3B46-9264-8DF3931F30CF}">
      <dgm:prSet/>
      <dgm:spPr/>
      <dgm:t>
        <a:bodyPr/>
        <a:lstStyle/>
        <a:p>
          <a:endParaRPr lang="en-US"/>
        </a:p>
      </dgm:t>
    </dgm:pt>
    <dgm:pt modelId="{22AA16A8-E0FF-3A4C-A01A-1660E45EF280}" type="sibTrans" cxnId="{3BDA9373-0D06-3B46-9264-8DF3931F30CF}">
      <dgm:prSet/>
      <dgm:spPr/>
      <dgm:t>
        <a:bodyPr/>
        <a:lstStyle/>
        <a:p>
          <a:endParaRPr lang="en-US"/>
        </a:p>
      </dgm:t>
    </dgm:pt>
    <dgm:pt modelId="{340BD8FF-9320-7741-B00A-5B66589D69D7}">
      <dgm:prSet/>
      <dgm:spPr/>
      <dgm:t>
        <a:bodyPr/>
        <a:lstStyle/>
        <a:p>
          <a:r>
            <a:rPr lang="en-US" b="1" dirty="0"/>
            <a:t>$22.5 </a:t>
          </a:r>
          <a:r>
            <a:rPr lang="en-US" dirty="0"/>
            <a:t>mil Profit</a:t>
          </a:r>
        </a:p>
      </dgm:t>
    </dgm:pt>
    <dgm:pt modelId="{BD295FC6-2EA3-6E47-ADFF-99EE9FF1DAD8}" type="parTrans" cxnId="{0DA0F7F2-ECC6-2C4A-9C27-44C3E9181A27}">
      <dgm:prSet/>
      <dgm:spPr/>
      <dgm:t>
        <a:bodyPr/>
        <a:lstStyle/>
        <a:p>
          <a:endParaRPr lang="en-US"/>
        </a:p>
      </dgm:t>
    </dgm:pt>
    <dgm:pt modelId="{C418F8AA-F05E-2144-8603-EED3C5CF7EA3}" type="sibTrans" cxnId="{0DA0F7F2-ECC6-2C4A-9C27-44C3E9181A27}">
      <dgm:prSet/>
      <dgm:spPr/>
      <dgm:t>
        <a:bodyPr/>
        <a:lstStyle/>
        <a:p>
          <a:endParaRPr lang="en-US"/>
        </a:p>
      </dgm:t>
    </dgm:pt>
    <dgm:pt modelId="{CAAF7043-C17B-514F-A46B-9A17734C79B2}">
      <dgm:prSet/>
      <dgm:spPr/>
      <dgm:t>
        <a:bodyPr/>
        <a:lstStyle/>
        <a:p>
          <a:r>
            <a:rPr lang="en-US" dirty="0"/>
            <a:t>43% profit margin</a:t>
          </a:r>
        </a:p>
      </dgm:t>
    </dgm:pt>
    <dgm:pt modelId="{4145BCE3-4C67-B949-94D7-9F0A79EA522D}" type="parTrans" cxnId="{2E429832-B065-8846-A4D5-AE5C8651F90F}">
      <dgm:prSet/>
      <dgm:spPr/>
      <dgm:t>
        <a:bodyPr/>
        <a:lstStyle/>
        <a:p>
          <a:endParaRPr lang="en-US"/>
        </a:p>
      </dgm:t>
    </dgm:pt>
    <dgm:pt modelId="{F593805B-0574-9343-8650-0DDA4505B03B}" type="sibTrans" cxnId="{2E429832-B065-8846-A4D5-AE5C8651F90F}">
      <dgm:prSet/>
      <dgm:spPr/>
      <dgm:t>
        <a:bodyPr/>
        <a:lstStyle/>
        <a:p>
          <a:endParaRPr lang="en-US"/>
        </a:p>
      </dgm:t>
    </dgm:pt>
    <dgm:pt modelId="{20046196-D095-6940-AF12-E51CA125A8BA}" type="pres">
      <dgm:prSet presAssocID="{CC8A54C9-794A-7F4D-A5A4-85367EBEB734}" presName="CompostProcess" presStyleCnt="0">
        <dgm:presLayoutVars>
          <dgm:dir/>
          <dgm:resizeHandles val="exact"/>
        </dgm:presLayoutVars>
      </dgm:prSet>
      <dgm:spPr/>
    </dgm:pt>
    <dgm:pt modelId="{88CE1435-8B6C-8B43-8AE6-93B6D492306A}" type="pres">
      <dgm:prSet presAssocID="{CC8A54C9-794A-7F4D-A5A4-85367EBEB734}" presName="arrow" presStyleLbl="bgShp" presStyleIdx="0" presStyleCnt="1"/>
      <dgm:spPr/>
    </dgm:pt>
    <dgm:pt modelId="{2C1F24F9-3BDB-3B4A-AB1B-2B2B239BA76B}" type="pres">
      <dgm:prSet presAssocID="{CC8A54C9-794A-7F4D-A5A4-85367EBEB734}" presName="linearProcess" presStyleCnt="0"/>
      <dgm:spPr/>
    </dgm:pt>
    <dgm:pt modelId="{2A52DE04-EF16-4642-9CC4-D73CE08037E0}" type="pres">
      <dgm:prSet presAssocID="{FB0DAD6A-DD5D-0B49-BE60-095EBA82A174}" presName="textNode" presStyleLbl="node1" presStyleIdx="0" presStyleCnt="3">
        <dgm:presLayoutVars>
          <dgm:bulletEnabled val="1"/>
        </dgm:presLayoutVars>
      </dgm:prSet>
      <dgm:spPr/>
    </dgm:pt>
    <dgm:pt modelId="{919C2963-2EB7-7F43-8458-9497E6C3778D}" type="pres">
      <dgm:prSet presAssocID="{362CEE22-FFBD-2247-B8D5-DD2E62653E92}" presName="sibTrans" presStyleCnt="0"/>
      <dgm:spPr/>
    </dgm:pt>
    <dgm:pt modelId="{500D2EFC-C2EF-DB46-8D9E-910164C65094}" type="pres">
      <dgm:prSet presAssocID="{AC289CAB-6CAD-7842-A541-27ABCA751CD2}" presName="textNode" presStyleLbl="node1" presStyleIdx="1" presStyleCnt="3" custScaleX="134787" custScaleY="155459">
        <dgm:presLayoutVars>
          <dgm:bulletEnabled val="1"/>
        </dgm:presLayoutVars>
      </dgm:prSet>
      <dgm:spPr/>
    </dgm:pt>
    <dgm:pt modelId="{98096BE8-4DCD-A541-848D-166308D5D2FA}" type="pres">
      <dgm:prSet presAssocID="{22AA16A8-E0FF-3A4C-A01A-1660E45EF280}" presName="sibTrans" presStyleCnt="0"/>
      <dgm:spPr/>
    </dgm:pt>
    <dgm:pt modelId="{C45E724F-5109-414E-96CE-2349B34912A6}" type="pres">
      <dgm:prSet presAssocID="{340BD8FF-9320-7741-B00A-5B66589D69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485EB01-B054-274B-9BB5-1EC766967427}" srcId="{CC8A54C9-794A-7F4D-A5A4-85367EBEB734}" destId="{FB0DAD6A-DD5D-0B49-BE60-095EBA82A174}" srcOrd="0" destOrd="0" parTransId="{4DC5041F-F08D-2148-9DE0-155A852B395B}" sibTransId="{362CEE22-FFBD-2247-B8D5-DD2E62653E92}"/>
    <dgm:cxn modelId="{59802427-7E65-9747-8CE3-7B3E6D15339A}" type="presOf" srcId="{CC8A54C9-794A-7F4D-A5A4-85367EBEB734}" destId="{20046196-D095-6940-AF12-E51CA125A8BA}" srcOrd="0" destOrd="0" presId="urn:microsoft.com/office/officeart/2005/8/layout/hProcess9"/>
    <dgm:cxn modelId="{2E429832-B065-8846-A4D5-AE5C8651F90F}" srcId="{340BD8FF-9320-7741-B00A-5B66589D69D7}" destId="{CAAF7043-C17B-514F-A46B-9A17734C79B2}" srcOrd="0" destOrd="0" parTransId="{4145BCE3-4C67-B949-94D7-9F0A79EA522D}" sibTransId="{F593805B-0574-9343-8650-0DDA4505B03B}"/>
    <dgm:cxn modelId="{3BDA9373-0D06-3B46-9264-8DF3931F30CF}" srcId="{CC8A54C9-794A-7F4D-A5A4-85367EBEB734}" destId="{AC289CAB-6CAD-7842-A541-27ABCA751CD2}" srcOrd="1" destOrd="0" parTransId="{711AE7B1-1ECD-B146-806B-8AB0B3E727B7}" sibTransId="{22AA16A8-E0FF-3A4C-A01A-1660E45EF280}"/>
    <dgm:cxn modelId="{331C889A-D200-E540-B8D2-8688E9EF1E70}" type="presOf" srcId="{FB0DAD6A-DD5D-0B49-BE60-095EBA82A174}" destId="{2A52DE04-EF16-4642-9CC4-D73CE08037E0}" srcOrd="0" destOrd="0" presId="urn:microsoft.com/office/officeart/2005/8/layout/hProcess9"/>
    <dgm:cxn modelId="{C24CD4A4-B76E-8645-9EE9-35779D29D118}" type="presOf" srcId="{AC289CAB-6CAD-7842-A541-27ABCA751CD2}" destId="{500D2EFC-C2EF-DB46-8D9E-910164C65094}" srcOrd="0" destOrd="0" presId="urn:microsoft.com/office/officeart/2005/8/layout/hProcess9"/>
    <dgm:cxn modelId="{87597DD9-E201-D746-A24D-0C58A8082832}" type="presOf" srcId="{340BD8FF-9320-7741-B00A-5B66589D69D7}" destId="{C45E724F-5109-414E-96CE-2349B34912A6}" srcOrd="0" destOrd="0" presId="urn:microsoft.com/office/officeart/2005/8/layout/hProcess9"/>
    <dgm:cxn modelId="{25146BDA-3C20-EA47-875F-CFC72A06D9C9}" type="presOf" srcId="{CAAF7043-C17B-514F-A46B-9A17734C79B2}" destId="{C45E724F-5109-414E-96CE-2349B34912A6}" srcOrd="0" destOrd="1" presId="urn:microsoft.com/office/officeart/2005/8/layout/hProcess9"/>
    <dgm:cxn modelId="{0DA0F7F2-ECC6-2C4A-9C27-44C3E9181A27}" srcId="{CC8A54C9-794A-7F4D-A5A4-85367EBEB734}" destId="{340BD8FF-9320-7741-B00A-5B66589D69D7}" srcOrd="2" destOrd="0" parTransId="{BD295FC6-2EA3-6E47-ADFF-99EE9FF1DAD8}" sibTransId="{C418F8AA-F05E-2144-8603-EED3C5CF7EA3}"/>
    <dgm:cxn modelId="{4065C112-976A-5244-A6DF-7F858AE796C0}" type="presParOf" srcId="{20046196-D095-6940-AF12-E51CA125A8BA}" destId="{88CE1435-8B6C-8B43-8AE6-93B6D492306A}" srcOrd="0" destOrd="0" presId="urn:microsoft.com/office/officeart/2005/8/layout/hProcess9"/>
    <dgm:cxn modelId="{92EFABCA-7C2A-CE4D-AE3E-86A33C2CE5CE}" type="presParOf" srcId="{20046196-D095-6940-AF12-E51CA125A8BA}" destId="{2C1F24F9-3BDB-3B4A-AB1B-2B2B239BA76B}" srcOrd="1" destOrd="0" presId="urn:microsoft.com/office/officeart/2005/8/layout/hProcess9"/>
    <dgm:cxn modelId="{9A40E3D2-4CCB-C24B-A5A8-E8D0E12798D7}" type="presParOf" srcId="{2C1F24F9-3BDB-3B4A-AB1B-2B2B239BA76B}" destId="{2A52DE04-EF16-4642-9CC4-D73CE08037E0}" srcOrd="0" destOrd="0" presId="urn:microsoft.com/office/officeart/2005/8/layout/hProcess9"/>
    <dgm:cxn modelId="{2662B32B-741F-444B-AA15-D56B4E25505D}" type="presParOf" srcId="{2C1F24F9-3BDB-3B4A-AB1B-2B2B239BA76B}" destId="{919C2963-2EB7-7F43-8458-9497E6C3778D}" srcOrd="1" destOrd="0" presId="urn:microsoft.com/office/officeart/2005/8/layout/hProcess9"/>
    <dgm:cxn modelId="{32113422-15D2-FC40-8B2C-C4062C823CCB}" type="presParOf" srcId="{2C1F24F9-3BDB-3B4A-AB1B-2B2B239BA76B}" destId="{500D2EFC-C2EF-DB46-8D9E-910164C65094}" srcOrd="2" destOrd="0" presId="urn:microsoft.com/office/officeart/2005/8/layout/hProcess9"/>
    <dgm:cxn modelId="{62109117-6678-D74B-BE90-B095A38925EB}" type="presParOf" srcId="{2C1F24F9-3BDB-3B4A-AB1B-2B2B239BA76B}" destId="{98096BE8-4DCD-A541-848D-166308D5D2FA}" srcOrd="3" destOrd="0" presId="urn:microsoft.com/office/officeart/2005/8/layout/hProcess9"/>
    <dgm:cxn modelId="{CCAD9B30-0958-EB47-8181-048FC2C5E9B4}" type="presParOf" srcId="{2C1F24F9-3BDB-3B4A-AB1B-2B2B239BA76B}" destId="{C45E724F-5109-414E-96CE-2349B34912A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D80ED-F95E-2342-8A28-E58E18B51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3AC9B-00E1-8747-8FE8-6BF15C1627AE}">
      <dgm:prSet custT="1"/>
      <dgm:spPr>
        <a:solidFill>
          <a:schemeClr val="accent2"/>
        </a:solidFill>
      </dgm:spPr>
      <dgm:t>
        <a:bodyPr/>
        <a:lstStyle/>
        <a:p>
          <a:r>
            <a:rPr lang="en-US" sz="5500" dirty="0"/>
            <a:t>Include an additional fee for insurance coverage</a:t>
          </a:r>
        </a:p>
      </dgm:t>
    </dgm:pt>
    <dgm:pt modelId="{E372869E-E84A-2D4D-B879-EF04D8EBCD96}" type="parTrans" cxnId="{FB19EE1B-6A89-EC46-AECA-5A268D241030}">
      <dgm:prSet/>
      <dgm:spPr/>
      <dgm:t>
        <a:bodyPr/>
        <a:lstStyle/>
        <a:p>
          <a:endParaRPr lang="en-US"/>
        </a:p>
      </dgm:t>
    </dgm:pt>
    <dgm:pt modelId="{0123E8FB-A6B3-5946-A971-12AE8B32A359}" type="sibTrans" cxnId="{FB19EE1B-6A89-EC46-AECA-5A268D241030}">
      <dgm:prSet/>
      <dgm:spPr/>
      <dgm:t>
        <a:bodyPr/>
        <a:lstStyle/>
        <a:p>
          <a:endParaRPr lang="en-US"/>
        </a:p>
      </dgm:t>
    </dgm:pt>
    <dgm:pt modelId="{2D1B0791-D7E0-1B4F-BCE3-599AF1DA3ED2}">
      <dgm:prSet custT="1"/>
      <dgm:spPr/>
      <dgm:t>
        <a:bodyPr/>
        <a:lstStyle/>
        <a:p>
          <a:r>
            <a:rPr lang="en-US" sz="3600" dirty="0"/>
            <a:t>Applied to each rental period </a:t>
          </a:r>
        </a:p>
      </dgm:t>
    </dgm:pt>
    <dgm:pt modelId="{AC962860-F43D-C345-9648-6DF989383A16}" type="parTrans" cxnId="{BD6F4616-5357-BA47-9580-2591266B738E}">
      <dgm:prSet/>
      <dgm:spPr/>
      <dgm:t>
        <a:bodyPr/>
        <a:lstStyle/>
        <a:p>
          <a:endParaRPr lang="en-US"/>
        </a:p>
      </dgm:t>
    </dgm:pt>
    <dgm:pt modelId="{FA6DD4EF-8F30-6541-82EE-D0DBB76A77A8}" type="sibTrans" cxnId="{BD6F4616-5357-BA47-9580-2591266B738E}">
      <dgm:prSet/>
      <dgm:spPr/>
      <dgm:t>
        <a:bodyPr/>
        <a:lstStyle/>
        <a:p>
          <a:endParaRPr lang="en-US"/>
        </a:p>
      </dgm:t>
    </dgm:pt>
    <dgm:pt modelId="{432A421D-C6E1-4643-9A1D-391517548DAA}" type="pres">
      <dgm:prSet presAssocID="{39BD80ED-F95E-2342-8A28-E58E18B517DE}" presName="linear" presStyleCnt="0">
        <dgm:presLayoutVars>
          <dgm:animLvl val="lvl"/>
          <dgm:resizeHandles val="exact"/>
        </dgm:presLayoutVars>
      </dgm:prSet>
      <dgm:spPr/>
    </dgm:pt>
    <dgm:pt modelId="{3B9BBAC9-C35A-7F40-B640-B1DFB0F46A90}" type="pres">
      <dgm:prSet presAssocID="{8813AC9B-00E1-8747-8FE8-6BF15C1627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F62FB4-B33B-2049-8B05-7F6254891327}" type="pres">
      <dgm:prSet presAssocID="{8813AC9B-00E1-8747-8FE8-6BF15C1627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6F4616-5357-BA47-9580-2591266B738E}" srcId="{8813AC9B-00E1-8747-8FE8-6BF15C1627AE}" destId="{2D1B0791-D7E0-1B4F-BCE3-599AF1DA3ED2}" srcOrd="0" destOrd="0" parTransId="{AC962860-F43D-C345-9648-6DF989383A16}" sibTransId="{FA6DD4EF-8F30-6541-82EE-D0DBB76A77A8}"/>
    <dgm:cxn modelId="{FB19EE1B-6A89-EC46-AECA-5A268D241030}" srcId="{39BD80ED-F95E-2342-8A28-E58E18B517DE}" destId="{8813AC9B-00E1-8747-8FE8-6BF15C1627AE}" srcOrd="0" destOrd="0" parTransId="{E372869E-E84A-2D4D-B879-EF04D8EBCD96}" sibTransId="{0123E8FB-A6B3-5946-A971-12AE8B32A359}"/>
    <dgm:cxn modelId="{DE0F9560-92DE-0141-8FF4-0AE7AB417E74}" type="presOf" srcId="{39BD80ED-F95E-2342-8A28-E58E18B517DE}" destId="{432A421D-C6E1-4643-9A1D-391517548DAA}" srcOrd="0" destOrd="0" presId="urn:microsoft.com/office/officeart/2005/8/layout/vList2"/>
    <dgm:cxn modelId="{06BBD88D-3A3F-EE42-A4BF-5236E6C9F1E3}" type="presOf" srcId="{8813AC9B-00E1-8747-8FE8-6BF15C1627AE}" destId="{3B9BBAC9-C35A-7F40-B640-B1DFB0F46A90}" srcOrd="0" destOrd="0" presId="urn:microsoft.com/office/officeart/2005/8/layout/vList2"/>
    <dgm:cxn modelId="{EC915A9A-3E1A-BC47-AFFA-AE515A63D680}" type="presOf" srcId="{2D1B0791-D7E0-1B4F-BCE3-599AF1DA3ED2}" destId="{85F62FB4-B33B-2049-8B05-7F6254891327}" srcOrd="0" destOrd="0" presId="urn:microsoft.com/office/officeart/2005/8/layout/vList2"/>
    <dgm:cxn modelId="{79101F99-94CD-5B4A-B7CE-2888ECC51D43}" type="presParOf" srcId="{432A421D-C6E1-4643-9A1D-391517548DAA}" destId="{3B9BBAC9-C35A-7F40-B640-B1DFB0F46A90}" srcOrd="0" destOrd="0" presId="urn:microsoft.com/office/officeart/2005/8/layout/vList2"/>
    <dgm:cxn modelId="{1166F231-7419-3A4C-B835-E966745E2F38}" type="presParOf" srcId="{432A421D-C6E1-4643-9A1D-391517548DAA}" destId="{85F62FB4-B33B-2049-8B05-7F62548913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55264-48E0-D446-A7F7-6FA9AE3835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FA925-E56A-FD47-B1E5-85C0552D69E0}">
      <dgm:prSet/>
      <dgm:spPr/>
      <dgm:t>
        <a:bodyPr/>
        <a:lstStyle/>
        <a:p>
          <a:r>
            <a:rPr lang="en-US" dirty="0"/>
            <a:t>Risking decrease in rentals </a:t>
          </a:r>
        </a:p>
      </dgm:t>
    </dgm:pt>
    <dgm:pt modelId="{AD144F55-7632-A84F-B063-286DE4813E11}" type="parTrans" cxnId="{8C119F9B-2815-9540-9A75-F8F32799FE33}">
      <dgm:prSet/>
      <dgm:spPr/>
      <dgm:t>
        <a:bodyPr/>
        <a:lstStyle/>
        <a:p>
          <a:endParaRPr lang="en-US"/>
        </a:p>
      </dgm:t>
    </dgm:pt>
    <dgm:pt modelId="{8BA97EF6-5728-9D40-A18A-A15CDFB81206}" type="sibTrans" cxnId="{8C119F9B-2815-9540-9A75-F8F32799FE33}">
      <dgm:prSet/>
      <dgm:spPr/>
      <dgm:t>
        <a:bodyPr/>
        <a:lstStyle/>
        <a:p>
          <a:endParaRPr lang="en-US"/>
        </a:p>
      </dgm:t>
    </dgm:pt>
    <dgm:pt modelId="{BB8DFF3D-8E9F-4841-8BB7-D582B1271D59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87BA88CA-0D9D-1E40-BB4E-7F3534AA13CE}" type="parTrans" cxnId="{B0E4D7A0-5B64-7A42-AEBA-AC4ABB9E1D6B}">
      <dgm:prSet/>
      <dgm:spPr/>
      <dgm:t>
        <a:bodyPr/>
        <a:lstStyle/>
        <a:p>
          <a:endParaRPr lang="en-US"/>
        </a:p>
      </dgm:t>
    </dgm:pt>
    <dgm:pt modelId="{33756808-DCF9-7041-8B36-637149A2C133}" type="sibTrans" cxnId="{B0E4D7A0-5B64-7A42-AEBA-AC4ABB9E1D6B}">
      <dgm:prSet/>
      <dgm:spPr/>
      <dgm:t>
        <a:bodyPr/>
        <a:lstStyle/>
        <a:p>
          <a:endParaRPr lang="en-US"/>
        </a:p>
      </dgm:t>
    </dgm:pt>
    <dgm:pt modelId="{CF17C84E-5DD0-FA4A-979F-56223B2B9F59}">
      <dgm:prSet/>
      <dgm:spPr/>
      <dgm:t>
        <a:bodyPr/>
        <a:lstStyle/>
        <a:p>
          <a:r>
            <a:rPr lang="en-US" dirty="0"/>
            <a:t>Additional Revenue</a:t>
          </a:r>
        </a:p>
      </dgm:t>
    </dgm:pt>
    <dgm:pt modelId="{77703ABD-B2FA-D84E-B117-2B2585DC72EF}" type="parTrans" cxnId="{EC05133D-E4E1-4E42-B240-40F0D3E9C5A7}">
      <dgm:prSet/>
      <dgm:spPr/>
      <dgm:t>
        <a:bodyPr/>
        <a:lstStyle/>
        <a:p>
          <a:endParaRPr lang="en-US"/>
        </a:p>
      </dgm:t>
    </dgm:pt>
    <dgm:pt modelId="{504630F7-B07D-4D4E-889E-B8143CC3BFF2}" type="sibTrans" cxnId="{EC05133D-E4E1-4E42-B240-40F0D3E9C5A7}">
      <dgm:prSet/>
      <dgm:spPr/>
      <dgm:t>
        <a:bodyPr/>
        <a:lstStyle/>
        <a:p>
          <a:endParaRPr lang="en-US"/>
        </a:p>
      </dgm:t>
    </dgm:pt>
    <dgm:pt modelId="{E9679A6F-2F5E-3448-8207-FD24561AB08C}">
      <dgm:prSet/>
      <dgm:spPr/>
      <dgm:t>
        <a:bodyPr/>
        <a:lstStyle/>
        <a:p>
          <a:r>
            <a:rPr lang="en-US" dirty="0"/>
            <a:t>A portion of insurance costs covered</a:t>
          </a:r>
        </a:p>
      </dgm:t>
    </dgm:pt>
    <dgm:pt modelId="{3C48FEAD-3E69-C347-8B71-0C4301ACD216}" type="parTrans" cxnId="{7C98DC2A-FFE2-D047-8E3F-6F6E459D06FC}">
      <dgm:prSet/>
      <dgm:spPr/>
      <dgm:t>
        <a:bodyPr/>
        <a:lstStyle/>
        <a:p>
          <a:endParaRPr lang="en-US"/>
        </a:p>
      </dgm:t>
    </dgm:pt>
    <dgm:pt modelId="{FC54327F-1BA4-E040-8E30-70FBE575D2E9}" type="sibTrans" cxnId="{7C98DC2A-FFE2-D047-8E3F-6F6E459D06FC}">
      <dgm:prSet/>
      <dgm:spPr/>
      <dgm:t>
        <a:bodyPr/>
        <a:lstStyle/>
        <a:p>
          <a:endParaRPr lang="en-US"/>
        </a:p>
      </dgm:t>
    </dgm:pt>
    <dgm:pt modelId="{587CD845-52CB-C94A-BEA8-BFBC194D78E7}">
      <dgm:prSet/>
      <dgm:spPr/>
      <dgm:t>
        <a:bodyPr/>
        <a:lstStyle/>
        <a:p>
          <a:r>
            <a:rPr lang="en-US" dirty="0"/>
            <a:t>Cons</a:t>
          </a:r>
        </a:p>
      </dgm:t>
    </dgm:pt>
    <dgm:pt modelId="{1A1BAF34-1C9D-B742-8F1B-B3A82DEF39FA}" type="parTrans" cxnId="{245A5A9E-6AA6-B74F-AE5F-F63F9EBB4B21}">
      <dgm:prSet/>
      <dgm:spPr/>
    </dgm:pt>
    <dgm:pt modelId="{D035CA71-72A5-5A4F-84F0-0986474FF392}" type="sibTrans" cxnId="{245A5A9E-6AA6-B74F-AE5F-F63F9EBB4B21}">
      <dgm:prSet/>
      <dgm:spPr/>
    </dgm:pt>
    <dgm:pt modelId="{333344E6-9A76-5E44-B6FB-C86A488193A3}" type="pres">
      <dgm:prSet presAssocID="{EA855264-48E0-D446-A7F7-6FA9AE383504}" presName="Name0" presStyleCnt="0">
        <dgm:presLayoutVars>
          <dgm:dir/>
          <dgm:animLvl val="lvl"/>
          <dgm:resizeHandles val="exact"/>
        </dgm:presLayoutVars>
      </dgm:prSet>
      <dgm:spPr/>
    </dgm:pt>
    <dgm:pt modelId="{00F3A0B9-920E-BF4D-954F-972E4696C91B}" type="pres">
      <dgm:prSet presAssocID="{BB8DFF3D-8E9F-4841-8BB7-D582B1271D59}" presName="composite" presStyleCnt="0"/>
      <dgm:spPr/>
    </dgm:pt>
    <dgm:pt modelId="{6D837589-84BB-E04D-868B-784269627FC4}" type="pres">
      <dgm:prSet presAssocID="{BB8DFF3D-8E9F-4841-8BB7-D582B1271D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0CABBF-9D38-D143-9E6D-6689CEB16642}" type="pres">
      <dgm:prSet presAssocID="{BB8DFF3D-8E9F-4841-8BB7-D582B1271D59}" presName="desTx" presStyleLbl="alignAccFollowNode1" presStyleIdx="0" presStyleCnt="2">
        <dgm:presLayoutVars>
          <dgm:bulletEnabled val="1"/>
        </dgm:presLayoutVars>
      </dgm:prSet>
      <dgm:spPr/>
    </dgm:pt>
    <dgm:pt modelId="{4883CE4B-F4F3-6E4B-B350-688648EB7740}" type="pres">
      <dgm:prSet presAssocID="{33756808-DCF9-7041-8B36-637149A2C133}" presName="space" presStyleCnt="0"/>
      <dgm:spPr/>
    </dgm:pt>
    <dgm:pt modelId="{42DB740C-A254-3A4A-AFDC-F32F60194AD0}" type="pres">
      <dgm:prSet presAssocID="{587CD845-52CB-C94A-BEA8-BFBC194D78E7}" presName="composite" presStyleCnt="0"/>
      <dgm:spPr/>
    </dgm:pt>
    <dgm:pt modelId="{57B4B686-3EDB-3E45-BF3C-46A93497112D}" type="pres">
      <dgm:prSet presAssocID="{587CD845-52CB-C94A-BEA8-BFBC194D78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62A5E1-EFED-B54A-875E-C0F24B25F23B}" type="pres">
      <dgm:prSet presAssocID="{587CD845-52CB-C94A-BEA8-BFBC194D78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CFCA04-A5FC-ED47-85EF-3CC9F0427442}" type="presOf" srcId="{587CD845-52CB-C94A-BEA8-BFBC194D78E7}" destId="{57B4B686-3EDB-3E45-BF3C-46A93497112D}" srcOrd="0" destOrd="0" presId="urn:microsoft.com/office/officeart/2005/8/layout/hList1"/>
    <dgm:cxn modelId="{16F20C12-AA7C-F74B-9656-EF696C0CC398}" type="presOf" srcId="{BB8DFF3D-8E9F-4841-8BB7-D582B1271D59}" destId="{6D837589-84BB-E04D-868B-784269627FC4}" srcOrd="0" destOrd="0" presId="urn:microsoft.com/office/officeart/2005/8/layout/hList1"/>
    <dgm:cxn modelId="{7C98DC2A-FFE2-D047-8E3F-6F6E459D06FC}" srcId="{BB8DFF3D-8E9F-4841-8BB7-D582B1271D59}" destId="{E9679A6F-2F5E-3448-8207-FD24561AB08C}" srcOrd="1" destOrd="0" parTransId="{3C48FEAD-3E69-C347-8B71-0C4301ACD216}" sibTransId="{FC54327F-1BA4-E040-8E30-70FBE575D2E9}"/>
    <dgm:cxn modelId="{59A5BA36-F24E-4A40-B047-41B8FB8ADA36}" type="presOf" srcId="{CF17C84E-5DD0-FA4A-979F-56223B2B9F59}" destId="{340CABBF-9D38-D143-9E6D-6689CEB16642}" srcOrd="0" destOrd="0" presId="urn:microsoft.com/office/officeart/2005/8/layout/hList1"/>
    <dgm:cxn modelId="{EC05133D-E4E1-4E42-B240-40F0D3E9C5A7}" srcId="{BB8DFF3D-8E9F-4841-8BB7-D582B1271D59}" destId="{CF17C84E-5DD0-FA4A-979F-56223B2B9F59}" srcOrd="0" destOrd="0" parTransId="{77703ABD-B2FA-D84E-B117-2B2585DC72EF}" sibTransId="{504630F7-B07D-4D4E-889E-B8143CC3BFF2}"/>
    <dgm:cxn modelId="{8C119F9B-2815-9540-9A75-F8F32799FE33}" srcId="{587CD845-52CB-C94A-BEA8-BFBC194D78E7}" destId="{71CFA925-E56A-FD47-B1E5-85C0552D69E0}" srcOrd="0" destOrd="0" parTransId="{AD144F55-7632-A84F-B063-286DE4813E11}" sibTransId="{8BA97EF6-5728-9D40-A18A-A15CDFB81206}"/>
    <dgm:cxn modelId="{245A5A9E-6AA6-B74F-AE5F-F63F9EBB4B21}" srcId="{EA855264-48E0-D446-A7F7-6FA9AE383504}" destId="{587CD845-52CB-C94A-BEA8-BFBC194D78E7}" srcOrd="1" destOrd="0" parTransId="{1A1BAF34-1C9D-B742-8F1B-B3A82DEF39FA}" sibTransId="{D035CA71-72A5-5A4F-84F0-0986474FF392}"/>
    <dgm:cxn modelId="{B0E4D7A0-5B64-7A42-AEBA-AC4ABB9E1D6B}" srcId="{EA855264-48E0-D446-A7F7-6FA9AE383504}" destId="{BB8DFF3D-8E9F-4841-8BB7-D582B1271D59}" srcOrd="0" destOrd="0" parTransId="{87BA88CA-0D9D-1E40-BB4E-7F3534AA13CE}" sibTransId="{33756808-DCF9-7041-8B36-637149A2C133}"/>
    <dgm:cxn modelId="{B450B7D9-79D4-7C4E-9E25-48D9FBD7D048}" type="presOf" srcId="{71CFA925-E56A-FD47-B1E5-85C0552D69E0}" destId="{F862A5E1-EFED-B54A-875E-C0F24B25F23B}" srcOrd="0" destOrd="0" presId="urn:microsoft.com/office/officeart/2005/8/layout/hList1"/>
    <dgm:cxn modelId="{3379D6E9-C68E-6C4C-A76C-0BD20618E9B6}" type="presOf" srcId="{E9679A6F-2F5E-3448-8207-FD24561AB08C}" destId="{340CABBF-9D38-D143-9E6D-6689CEB16642}" srcOrd="0" destOrd="1" presId="urn:microsoft.com/office/officeart/2005/8/layout/hList1"/>
    <dgm:cxn modelId="{084F57F0-2476-0B49-BC05-FB4C5C373DA7}" type="presOf" srcId="{EA855264-48E0-D446-A7F7-6FA9AE383504}" destId="{333344E6-9A76-5E44-B6FB-C86A488193A3}" srcOrd="0" destOrd="0" presId="urn:microsoft.com/office/officeart/2005/8/layout/hList1"/>
    <dgm:cxn modelId="{3CD7C3C5-BCA7-7B4C-B70B-33742632CF08}" type="presParOf" srcId="{333344E6-9A76-5E44-B6FB-C86A488193A3}" destId="{00F3A0B9-920E-BF4D-954F-972E4696C91B}" srcOrd="0" destOrd="0" presId="urn:microsoft.com/office/officeart/2005/8/layout/hList1"/>
    <dgm:cxn modelId="{6D768170-F7E3-8D4F-BC1F-B345472216C7}" type="presParOf" srcId="{00F3A0B9-920E-BF4D-954F-972E4696C91B}" destId="{6D837589-84BB-E04D-868B-784269627FC4}" srcOrd="0" destOrd="0" presId="urn:microsoft.com/office/officeart/2005/8/layout/hList1"/>
    <dgm:cxn modelId="{5249541B-6B5F-9D44-8424-236DDC0E445D}" type="presParOf" srcId="{00F3A0B9-920E-BF4D-954F-972E4696C91B}" destId="{340CABBF-9D38-D143-9E6D-6689CEB16642}" srcOrd="1" destOrd="0" presId="urn:microsoft.com/office/officeart/2005/8/layout/hList1"/>
    <dgm:cxn modelId="{FFA056D7-22D7-9E48-A815-028A09B0856A}" type="presParOf" srcId="{333344E6-9A76-5E44-B6FB-C86A488193A3}" destId="{4883CE4B-F4F3-6E4B-B350-688648EB7740}" srcOrd="1" destOrd="0" presId="urn:microsoft.com/office/officeart/2005/8/layout/hList1"/>
    <dgm:cxn modelId="{A25B5508-5C63-F543-AD95-9924D8D6AF4C}" type="presParOf" srcId="{333344E6-9A76-5E44-B6FB-C86A488193A3}" destId="{42DB740C-A254-3A4A-AFDC-F32F60194AD0}" srcOrd="2" destOrd="0" presId="urn:microsoft.com/office/officeart/2005/8/layout/hList1"/>
    <dgm:cxn modelId="{BB68075E-DB9C-9A44-991B-44974E96D0F7}" type="presParOf" srcId="{42DB740C-A254-3A4A-AFDC-F32F60194AD0}" destId="{57B4B686-3EDB-3E45-BF3C-46A93497112D}" srcOrd="0" destOrd="0" presId="urn:microsoft.com/office/officeart/2005/8/layout/hList1"/>
    <dgm:cxn modelId="{0BFA12FB-AD7A-3749-89CF-6CDCE9409EFD}" type="presParOf" srcId="{42DB740C-A254-3A4A-AFDC-F32F60194AD0}" destId="{F862A5E1-EFED-B54A-875E-C0F24B25F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C6DCEE-49C9-7744-8CE5-5A792A65B7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719D5-B0C8-3E4B-8500-58640FA34AAB}">
      <dgm:prSet custT="1"/>
      <dgm:spPr>
        <a:solidFill>
          <a:schemeClr val="accent6"/>
        </a:solidFill>
      </dgm:spPr>
      <dgm:t>
        <a:bodyPr/>
        <a:lstStyle/>
        <a:p>
          <a:r>
            <a:rPr lang="en-US" sz="5500" dirty="0"/>
            <a:t>Replace low-performing cars with top-performing cars</a:t>
          </a:r>
        </a:p>
      </dgm:t>
    </dgm:pt>
    <dgm:pt modelId="{2D1B9013-E7DD-B74E-A1CA-993FEE6BAA85}" type="parTrans" cxnId="{FA8B0E8E-FDE4-414D-8C28-63E5E15A615F}">
      <dgm:prSet/>
      <dgm:spPr/>
      <dgm:t>
        <a:bodyPr/>
        <a:lstStyle/>
        <a:p>
          <a:endParaRPr lang="en-US"/>
        </a:p>
      </dgm:t>
    </dgm:pt>
    <dgm:pt modelId="{BA6DC43A-0295-0843-9DEC-1BEB1CA7FD5D}" type="sibTrans" cxnId="{FA8B0E8E-FDE4-414D-8C28-63E5E15A615F}">
      <dgm:prSet/>
      <dgm:spPr/>
      <dgm:t>
        <a:bodyPr/>
        <a:lstStyle/>
        <a:p>
          <a:endParaRPr lang="en-US"/>
        </a:p>
      </dgm:t>
    </dgm:pt>
    <dgm:pt modelId="{09FBD464-5CAD-3145-B097-98AC5CEE4AE4}">
      <dgm:prSet custT="1"/>
      <dgm:spPr/>
      <dgm:t>
        <a:bodyPr/>
        <a:lstStyle/>
        <a:p>
          <a:r>
            <a:rPr lang="en-US" sz="3600" dirty="0"/>
            <a:t>Dependent on a profit margin threshold </a:t>
          </a:r>
        </a:p>
      </dgm:t>
    </dgm:pt>
    <dgm:pt modelId="{2B2311D4-31F6-3A43-9B08-40860A47C60C}" type="parTrans" cxnId="{EA8911DF-73D3-464E-8667-926396B832E7}">
      <dgm:prSet/>
      <dgm:spPr/>
      <dgm:t>
        <a:bodyPr/>
        <a:lstStyle/>
        <a:p>
          <a:endParaRPr lang="en-US"/>
        </a:p>
      </dgm:t>
    </dgm:pt>
    <dgm:pt modelId="{512921E7-B7B1-D546-9B10-2C37B80C4DD4}" type="sibTrans" cxnId="{EA8911DF-73D3-464E-8667-926396B832E7}">
      <dgm:prSet/>
      <dgm:spPr/>
      <dgm:t>
        <a:bodyPr/>
        <a:lstStyle/>
        <a:p>
          <a:endParaRPr lang="en-US"/>
        </a:p>
      </dgm:t>
    </dgm:pt>
    <dgm:pt modelId="{8451CB45-045C-DF44-A7AC-DCDD2EA18BEA}" type="pres">
      <dgm:prSet presAssocID="{29C6DCEE-49C9-7744-8CE5-5A792A65B740}" presName="linear" presStyleCnt="0">
        <dgm:presLayoutVars>
          <dgm:animLvl val="lvl"/>
          <dgm:resizeHandles val="exact"/>
        </dgm:presLayoutVars>
      </dgm:prSet>
      <dgm:spPr/>
    </dgm:pt>
    <dgm:pt modelId="{3F242013-E42B-CA47-8049-87F7AF6F70EA}" type="pres">
      <dgm:prSet presAssocID="{D93719D5-B0C8-3E4B-8500-58640FA34A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177961-7417-2947-81B4-3D86B1873AF9}" type="pres">
      <dgm:prSet presAssocID="{D93719D5-B0C8-3E4B-8500-58640FA34A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A3E118-C032-6648-973C-8D33CC9E8F31}" type="presOf" srcId="{D93719D5-B0C8-3E4B-8500-58640FA34AAB}" destId="{3F242013-E42B-CA47-8049-87F7AF6F70EA}" srcOrd="0" destOrd="0" presId="urn:microsoft.com/office/officeart/2005/8/layout/vList2"/>
    <dgm:cxn modelId="{8F67934E-F330-4A42-968D-61E7CF7690D6}" type="presOf" srcId="{09FBD464-5CAD-3145-B097-98AC5CEE4AE4}" destId="{A9177961-7417-2947-81B4-3D86B1873AF9}" srcOrd="0" destOrd="0" presId="urn:microsoft.com/office/officeart/2005/8/layout/vList2"/>
    <dgm:cxn modelId="{FA8B0E8E-FDE4-414D-8C28-63E5E15A615F}" srcId="{29C6DCEE-49C9-7744-8CE5-5A792A65B740}" destId="{D93719D5-B0C8-3E4B-8500-58640FA34AAB}" srcOrd="0" destOrd="0" parTransId="{2D1B9013-E7DD-B74E-A1CA-993FEE6BAA85}" sibTransId="{BA6DC43A-0295-0843-9DEC-1BEB1CA7FD5D}"/>
    <dgm:cxn modelId="{5A70C6B0-4420-F444-8896-0397C2D8E9B7}" type="presOf" srcId="{29C6DCEE-49C9-7744-8CE5-5A792A65B740}" destId="{8451CB45-045C-DF44-A7AC-DCDD2EA18BEA}" srcOrd="0" destOrd="0" presId="urn:microsoft.com/office/officeart/2005/8/layout/vList2"/>
    <dgm:cxn modelId="{EA8911DF-73D3-464E-8667-926396B832E7}" srcId="{D93719D5-B0C8-3E4B-8500-58640FA34AAB}" destId="{09FBD464-5CAD-3145-B097-98AC5CEE4AE4}" srcOrd="0" destOrd="0" parTransId="{2B2311D4-31F6-3A43-9B08-40860A47C60C}" sibTransId="{512921E7-B7B1-D546-9B10-2C37B80C4DD4}"/>
    <dgm:cxn modelId="{F06B88F2-FE57-9942-9A8C-4DC472E479D4}" type="presParOf" srcId="{8451CB45-045C-DF44-A7AC-DCDD2EA18BEA}" destId="{3F242013-E42B-CA47-8049-87F7AF6F70EA}" srcOrd="0" destOrd="0" presId="urn:microsoft.com/office/officeart/2005/8/layout/vList2"/>
    <dgm:cxn modelId="{D7257048-9C12-3C4F-AA72-DC71A3D7D670}" type="presParOf" srcId="{8451CB45-045C-DF44-A7AC-DCDD2EA18BEA}" destId="{A9177961-7417-2947-81B4-3D86B1873A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3DCB6-E99F-6C46-9D3B-B90B081C5E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C2D3-C3C0-754D-ABAF-DD497C28FBD5}">
      <dgm:prSet/>
      <dgm:spPr/>
      <dgm:t>
        <a:bodyPr/>
        <a:lstStyle/>
        <a:p>
          <a:r>
            <a:rPr lang="en-US"/>
            <a:t>Pros</a:t>
          </a:r>
        </a:p>
      </dgm:t>
    </dgm:pt>
    <dgm:pt modelId="{468D3932-3203-8448-BE91-E1C2C6EAADDE}" type="parTrans" cxnId="{77F00D00-FBA8-D04D-825E-3191FC50E318}">
      <dgm:prSet/>
      <dgm:spPr/>
      <dgm:t>
        <a:bodyPr/>
        <a:lstStyle/>
        <a:p>
          <a:endParaRPr lang="en-US"/>
        </a:p>
      </dgm:t>
    </dgm:pt>
    <dgm:pt modelId="{2BDE67CE-969A-BA4C-AA9E-0EB7AF0B35A5}" type="sibTrans" cxnId="{77F00D00-FBA8-D04D-825E-3191FC50E318}">
      <dgm:prSet/>
      <dgm:spPr/>
      <dgm:t>
        <a:bodyPr/>
        <a:lstStyle/>
        <a:p>
          <a:endParaRPr lang="en-US"/>
        </a:p>
      </dgm:t>
    </dgm:pt>
    <dgm:pt modelId="{647DC032-D41F-994A-805F-AC9AAFE563F6}">
      <dgm:prSet/>
      <dgm:spPr/>
      <dgm:t>
        <a:bodyPr/>
        <a:lstStyle/>
        <a:p>
          <a:r>
            <a:rPr lang="en-US" dirty="0"/>
            <a:t>More profitable models replaces less profitable ones</a:t>
          </a:r>
        </a:p>
      </dgm:t>
    </dgm:pt>
    <dgm:pt modelId="{CEC9E3FE-66F8-E34C-910F-F160513EE317}" type="parTrans" cxnId="{E17AFDF2-02A7-B14D-A60C-E77893974C22}">
      <dgm:prSet/>
      <dgm:spPr/>
      <dgm:t>
        <a:bodyPr/>
        <a:lstStyle/>
        <a:p>
          <a:endParaRPr lang="en-US"/>
        </a:p>
      </dgm:t>
    </dgm:pt>
    <dgm:pt modelId="{64C367C6-B393-4745-80A1-B4562D0DBD59}" type="sibTrans" cxnId="{E17AFDF2-02A7-B14D-A60C-E77893974C22}">
      <dgm:prSet/>
      <dgm:spPr/>
      <dgm:t>
        <a:bodyPr/>
        <a:lstStyle/>
        <a:p>
          <a:endParaRPr lang="en-US"/>
        </a:p>
      </dgm:t>
    </dgm:pt>
    <dgm:pt modelId="{D6665F11-9C95-0349-973A-FF3EC1772BF7}">
      <dgm:prSet/>
      <dgm:spPr/>
      <dgm:t>
        <a:bodyPr/>
        <a:lstStyle/>
        <a:p>
          <a:r>
            <a:rPr lang="en-US" dirty="0"/>
            <a:t>Increase in returns</a:t>
          </a:r>
        </a:p>
      </dgm:t>
    </dgm:pt>
    <dgm:pt modelId="{E58E14AD-CC85-F649-9A3B-DBBDB3C279FC}" type="parTrans" cxnId="{51B8FA18-AE7A-284D-8E65-A80F6169E2A6}">
      <dgm:prSet/>
      <dgm:spPr/>
      <dgm:t>
        <a:bodyPr/>
        <a:lstStyle/>
        <a:p>
          <a:endParaRPr lang="en-US"/>
        </a:p>
      </dgm:t>
    </dgm:pt>
    <dgm:pt modelId="{BBB09FED-6AEB-CC4E-B109-9894E002346F}" type="sibTrans" cxnId="{51B8FA18-AE7A-284D-8E65-A80F6169E2A6}">
      <dgm:prSet/>
      <dgm:spPr/>
      <dgm:t>
        <a:bodyPr/>
        <a:lstStyle/>
        <a:p>
          <a:endParaRPr lang="en-US"/>
        </a:p>
      </dgm:t>
    </dgm:pt>
    <dgm:pt modelId="{67B3D353-7888-9747-95AD-DA54A0F58099}">
      <dgm:prSet/>
      <dgm:spPr/>
      <dgm:t>
        <a:bodyPr/>
        <a:lstStyle/>
        <a:p>
          <a:r>
            <a:rPr lang="en-US"/>
            <a:t>Cons</a:t>
          </a:r>
        </a:p>
      </dgm:t>
    </dgm:pt>
    <dgm:pt modelId="{FC4AEA0C-7193-534E-B089-FBEF17E36CE6}" type="parTrans" cxnId="{0B488906-A551-E844-AEBA-D8C601CE6A72}">
      <dgm:prSet/>
      <dgm:spPr/>
      <dgm:t>
        <a:bodyPr/>
        <a:lstStyle/>
        <a:p>
          <a:endParaRPr lang="en-US"/>
        </a:p>
      </dgm:t>
    </dgm:pt>
    <dgm:pt modelId="{832674AD-7D99-B64E-AA35-1F904505E31C}" type="sibTrans" cxnId="{0B488906-A551-E844-AEBA-D8C601CE6A72}">
      <dgm:prSet/>
      <dgm:spPr/>
      <dgm:t>
        <a:bodyPr/>
        <a:lstStyle/>
        <a:p>
          <a:endParaRPr lang="en-US"/>
        </a:p>
      </dgm:t>
    </dgm:pt>
    <dgm:pt modelId="{385C2A7E-2E4B-674E-8824-8E4AA719A3BC}">
      <dgm:prSet/>
      <dgm:spPr/>
      <dgm:t>
        <a:bodyPr/>
        <a:lstStyle/>
        <a:p>
          <a:r>
            <a:rPr lang="en-US"/>
            <a:t>Choices of cars decrease</a:t>
          </a:r>
        </a:p>
      </dgm:t>
    </dgm:pt>
    <dgm:pt modelId="{EDBCE366-5167-0149-B894-B740BB391BFA}" type="parTrans" cxnId="{7A0DA65D-F5EF-E449-BC1A-6C85ABE03FE7}">
      <dgm:prSet/>
      <dgm:spPr/>
      <dgm:t>
        <a:bodyPr/>
        <a:lstStyle/>
        <a:p>
          <a:endParaRPr lang="en-US"/>
        </a:p>
      </dgm:t>
    </dgm:pt>
    <dgm:pt modelId="{F4D31F4A-7CFB-2C45-9A0B-75ABA0B50F9B}" type="sibTrans" cxnId="{7A0DA65D-F5EF-E449-BC1A-6C85ABE03FE7}">
      <dgm:prSet/>
      <dgm:spPr/>
      <dgm:t>
        <a:bodyPr/>
        <a:lstStyle/>
        <a:p>
          <a:endParaRPr lang="en-US"/>
        </a:p>
      </dgm:t>
    </dgm:pt>
    <dgm:pt modelId="{82C3571D-E289-E649-A25F-13532A33C6ED}" type="pres">
      <dgm:prSet presAssocID="{2383DCB6-E99F-6C46-9D3B-B90B081C5EA8}" presName="Name0" presStyleCnt="0">
        <dgm:presLayoutVars>
          <dgm:dir/>
          <dgm:animLvl val="lvl"/>
          <dgm:resizeHandles val="exact"/>
        </dgm:presLayoutVars>
      </dgm:prSet>
      <dgm:spPr/>
    </dgm:pt>
    <dgm:pt modelId="{05C72759-B48A-4B48-8A1F-52ADE1C96F43}" type="pres">
      <dgm:prSet presAssocID="{AA70C2D3-C3C0-754D-ABAF-DD497C28FBD5}" presName="composite" presStyleCnt="0"/>
      <dgm:spPr/>
    </dgm:pt>
    <dgm:pt modelId="{E8A6D88C-0C0C-C24D-94AC-0599A648CA77}" type="pres">
      <dgm:prSet presAssocID="{AA70C2D3-C3C0-754D-ABAF-DD497C28FB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110E60-06B2-4C40-AB1C-10B8518F5A17}" type="pres">
      <dgm:prSet presAssocID="{AA70C2D3-C3C0-754D-ABAF-DD497C28FBD5}" presName="desTx" presStyleLbl="alignAccFollowNode1" presStyleIdx="0" presStyleCnt="2">
        <dgm:presLayoutVars>
          <dgm:bulletEnabled val="1"/>
        </dgm:presLayoutVars>
      </dgm:prSet>
      <dgm:spPr/>
    </dgm:pt>
    <dgm:pt modelId="{9A1630EB-5A7F-0242-9040-7039ED1924B8}" type="pres">
      <dgm:prSet presAssocID="{2BDE67CE-969A-BA4C-AA9E-0EB7AF0B35A5}" presName="space" presStyleCnt="0"/>
      <dgm:spPr/>
    </dgm:pt>
    <dgm:pt modelId="{04B8DCA7-D1E1-ED48-9C4E-DC5752FCFEFC}" type="pres">
      <dgm:prSet presAssocID="{67B3D353-7888-9747-95AD-DA54A0F58099}" presName="composite" presStyleCnt="0"/>
      <dgm:spPr/>
    </dgm:pt>
    <dgm:pt modelId="{7E12F31C-78FA-1D49-84EA-6FCE8BD725A2}" type="pres">
      <dgm:prSet presAssocID="{67B3D353-7888-9747-95AD-DA54A0F5809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1A636EB-6BA0-BA4E-9C2B-6DE7FA273C20}" type="pres">
      <dgm:prSet presAssocID="{67B3D353-7888-9747-95AD-DA54A0F5809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7F00D00-FBA8-D04D-825E-3191FC50E318}" srcId="{2383DCB6-E99F-6C46-9D3B-B90B081C5EA8}" destId="{AA70C2D3-C3C0-754D-ABAF-DD497C28FBD5}" srcOrd="0" destOrd="0" parTransId="{468D3932-3203-8448-BE91-E1C2C6EAADDE}" sibTransId="{2BDE67CE-969A-BA4C-AA9E-0EB7AF0B35A5}"/>
    <dgm:cxn modelId="{1FD4F103-3FA5-D043-892E-FCB049FCFEB9}" type="presOf" srcId="{67B3D353-7888-9747-95AD-DA54A0F58099}" destId="{7E12F31C-78FA-1D49-84EA-6FCE8BD725A2}" srcOrd="0" destOrd="0" presId="urn:microsoft.com/office/officeart/2005/8/layout/hList1"/>
    <dgm:cxn modelId="{0B488906-A551-E844-AEBA-D8C601CE6A72}" srcId="{2383DCB6-E99F-6C46-9D3B-B90B081C5EA8}" destId="{67B3D353-7888-9747-95AD-DA54A0F58099}" srcOrd="1" destOrd="0" parTransId="{FC4AEA0C-7193-534E-B089-FBEF17E36CE6}" sibTransId="{832674AD-7D99-B64E-AA35-1F904505E31C}"/>
    <dgm:cxn modelId="{F12E2909-19FA-B64F-B6C7-22EA1CFB98AE}" type="presOf" srcId="{AA70C2D3-C3C0-754D-ABAF-DD497C28FBD5}" destId="{E8A6D88C-0C0C-C24D-94AC-0599A648CA77}" srcOrd="0" destOrd="0" presId="urn:microsoft.com/office/officeart/2005/8/layout/hList1"/>
    <dgm:cxn modelId="{51B8FA18-AE7A-284D-8E65-A80F6169E2A6}" srcId="{AA70C2D3-C3C0-754D-ABAF-DD497C28FBD5}" destId="{D6665F11-9C95-0349-973A-FF3EC1772BF7}" srcOrd="1" destOrd="0" parTransId="{E58E14AD-CC85-F649-9A3B-DBBDB3C279FC}" sibTransId="{BBB09FED-6AEB-CC4E-B109-9894E002346F}"/>
    <dgm:cxn modelId="{7A0DA65D-F5EF-E449-BC1A-6C85ABE03FE7}" srcId="{67B3D353-7888-9747-95AD-DA54A0F58099}" destId="{385C2A7E-2E4B-674E-8824-8E4AA719A3BC}" srcOrd="0" destOrd="0" parTransId="{EDBCE366-5167-0149-B894-B740BB391BFA}" sibTransId="{F4D31F4A-7CFB-2C45-9A0B-75ABA0B50F9B}"/>
    <dgm:cxn modelId="{08E5E181-3904-8B43-A46E-1D97F059F777}" type="presOf" srcId="{D6665F11-9C95-0349-973A-FF3EC1772BF7}" destId="{83110E60-06B2-4C40-AB1C-10B8518F5A17}" srcOrd="0" destOrd="1" presId="urn:microsoft.com/office/officeart/2005/8/layout/hList1"/>
    <dgm:cxn modelId="{8DBEE6B1-9FB0-C144-85F4-65AF766297BE}" type="presOf" srcId="{647DC032-D41F-994A-805F-AC9AAFE563F6}" destId="{83110E60-06B2-4C40-AB1C-10B8518F5A17}" srcOrd="0" destOrd="0" presId="urn:microsoft.com/office/officeart/2005/8/layout/hList1"/>
    <dgm:cxn modelId="{DCFEC5D8-D73E-5544-86B9-7241BB9FFB0D}" type="presOf" srcId="{2383DCB6-E99F-6C46-9D3B-B90B081C5EA8}" destId="{82C3571D-E289-E649-A25F-13532A33C6ED}" srcOrd="0" destOrd="0" presId="urn:microsoft.com/office/officeart/2005/8/layout/hList1"/>
    <dgm:cxn modelId="{E17AFDF2-02A7-B14D-A60C-E77893974C22}" srcId="{AA70C2D3-C3C0-754D-ABAF-DD497C28FBD5}" destId="{647DC032-D41F-994A-805F-AC9AAFE563F6}" srcOrd="0" destOrd="0" parTransId="{CEC9E3FE-66F8-E34C-910F-F160513EE317}" sibTransId="{64C367C6-B393-4745-80A1-B4562D0DBD59}"/>
    <dgm:cxn modelId="{84A89DFF-86D3-924C-B941-8C7B1E961172}" type="presOf" srcId="{385C2A7E-2E4B-674E-8824-8E4AA719A3BC}" destId="{51A636EB-6BA0-BA4E-9C2B-6DE7FA273C20}" srcOrd="0" destOrd="0" presId="urn:microsoft.com/office/officeart/2005/8/layout/hList1"/>
    <dgm:cxn modelId="{3F501B24-D143-2F4E-9689-C0026D53C2CF}" type="presParOf" srcId="{82C3571D-E289-E649-A25F-13532A33C6ED}" destId="{05C72759-B48A-4B48-8A1F-52ADE1C96F43}" srcOrd="0" destOrd="0" presId="urn:microsoft.com/office/officeart/2005/8/layout/hList1"/>
    <dgm:cxn modelId="{BA1ACE40-1ACC-8248-9E18-13AA8D092635}" type="presParOf" srcId="{05C72759-B48A-4B48-8A1F-52ADE1C96F43}" destId="{E8A6D88C-0C0C-C24D-94AC-0599A648CA77}" srcOrd="0" destOrd="0" presId="urn:microsoft.com/office/officeart/2005/8/layout/hList1"/>
    <dgm:cxn modelId="{8FE98823-B461-D740-A912-1AAF1F5B67D2}" type="presParOf" srcId="{05C72759-B48A-4B48-8A1F-52ADE1C96F43}" destId="{83110E60-06B2-4C40-AB1C-10B8518F5A17}" srcOrd="1" destOrd="0" presId="urn:microsoft.com/office/officeart/2005/8/layout/hList1"/>
    <dgm:cxn modelId="{6A5C8B89-D605-364F-B2C1-B7355E1EDCB0}" type="presParOf" srcId="{82C3571D-E289-E649-A25F-13532A33C6ED}" destId="{9A1630EB-5A7F-0242-9040-7039ED1924B8}" srcOrd="1" destOrd="0" presId="urn:microsoft.com/office/officeart/2005/8/layout/hList1"/>
    <dgm:cxn modelId="{7FA54F17-70C4-F64C-8106-AB69CBD5C7D0}" type="presParOf" srcId="{82C3571D-E289-E649-A25F-13532A33C6ED}" destId="{04B8DCA7-D1E1-ED48-9C4E-DC5752FCFEFC}" srcOrd="2" destOrd="0" presId="urn:microsoft.com/office/officeart/2005/8/layout/hList1"/>
    <dgm:cxn modelId="{2DB67051-157B-C442-AF80-C7C9AB0A5A52}" type="presParOf" srcId="{04B8DCA7-D1E1-ED48-9C4E-DC5752FCFEFC}" destId="{7E12F31C-78FA-1D49-84EA-6FCE8BD725A2}" srcOrd="0" destOrd="0" presId="urn:microsoft.com/office/officeart/2005/8/layout/hList1"/>
    <dgm:cxn modelId="{FD78420C-518E-9045-950E-E4BD95F82391}" type="presParOf" srcId="{04B8DCA7-D1E1-ED48-9C4E-DC5752FCFEFC}" destId="{51A636EB-6BA0-BA4E-9C2B-6DE7FA273C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A19BCE-EC27-0C43-BF6D-5FAC36C981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A622B-1D1B-774D-8875-735DA0BB45C5}">
      <dgm:prSet custT="1"/>
      <dgm:spPr>
        <a:solidFill>
          <a:schemeClr val="accent4"/>
        </a:solidFill>
      </dgm:spPr>
      <dgm:t>
        <a:bodyPr/>
        <a:lstStyle/>
        <a:p>
          <a:r>
            <a:rPr lang="en-US" sz="5500" dirty="0"/>
            <a:t>Combined Approach </a:t>
          </a:r>
        </a:p>
      </dgm:t>
    </dgm:pt>
    <dgm:pt modelId="{859EA05B-5F40-1945-B724-3B7CDEA100E5}" type="parTrans" cxnId="{7B2C64C6-D376-6442-B528-FD1674704104}">
      <dgm:prSet/>
      <dgm:spPr/>
      <dgm:t>
        <a:bodyPr/>
        <a:lstStyle/>
        <a:p>
          <a:endParaRPr lang="en-US"/>
        </a:p>
      </dgm:t>
    </dgm:pt>
    <dgm:pt modelId="{6623FBD8-8B86-624D-BAEA-9A2144969809}" type="sibTrans" cxnId="{7B2C64C6-D376-6442-B528-FD1674704104}">
      <dgm:prSet/>
      <dgm:spPr/>
      <dgm:t>
        <a:bodyPr/>
        <a:lstStyle/>
        <a:p>
          <a:endParaRPr lang="en-US"/>
        </a:p>
      </dgm:t>
    </dgm:pt>
    <dgm:pt modelId="{17BEBAC0-FBCC-CD4A-B100-412BC15DEDE7}">
      <dgm:prSet/>
      <dgm:spPr/>
      <dgm:t>
        <a:bodyPr/>
        <a:lstStyle/>
        <a:p>
          <a:r>
            <a:rPr lang="en-US" dirty="0"/>
            <a:t>Highest in revenue (</a:t>
          </a:r>
          <a:r>
            <a:rPr lang="en-US" dirty="0" err="1"/>
            <a:t>Proj</a:t>
          </a:r>
          <a:r>
            <a:rPr lang="en-US" dirty="0"/>
            <a:t>. increase by </a:t>
          </a:r>
          <a:r>
            <a:rPr lang="en-US" b="1" dirty="0"/>
            <a:t>$6 mil</a:t>
          </a:r>
          <a:r>
            <a:rPr lang="en-US" dirty="0"/>
            <a:t>)</a:t>
          </a:r>
        </a:p>
      </dgm:t>
    </dgm:pt>
    <dgm:pt modelId="{59C4FC68-9AA7-0F43-84B3-39F4ACE8C4DD}" type="parTrans" cxnId="{505AFDAF-4264-8546-804A-E4836D7805E4}">
      <dgm:prSet/>
      <dgm:spPr/>
    </dgm:pt>
    <dgm:pt modelId="{7F25C7E0-4BC0-B941-B328-AF23F4D8E356}" type="sibTrans" cxnId="{505AFDAF-4264-8546-804A-E4836D7805E4}">
      <dgm:prSet/>
      <dgm:spPr/>
    </dgm:pt>
    <dgm:pt modelId="{15589DD8-73FB-294B-BA6E-D88C14F0B6E7}">
      <dgm:prSet/>
      <dgm:spPr/>
      <dgm:t>
        <a:bodyPr/>
        <a:lstStyle/>
        <a:p>
          <a:r>
            <a:rPr lang="en-US" dirty="0"/>
            <a:t>Highest in returns (</a:t>
          </a:r>
          <a:r>
            <a:rPr lang="en-US" dirty="0" err="1"/>
            <a:t>Proj</a:t>
          </a:r>
          <a:r>
            <a:rPr lang="en-US" dirty="0"/>
            <a:t>. increase by </a:t>
          </a:r>
          <a:r>
            <a:rPr lang="en-US" b="1" dirty="0"/>
            <a:t>6%)</a:t>
          </a:r>
        </a:p>
      </dgm:t>
    </dgm:pt>
    <dgm:pt modelId="{D7495921-2D17-104B-9FF2-1D2450E16C1F}" type="parTrans" cxnId="{2B0F1394-A79B-974C-A5D3-927449C82C9A}">
      <dgm:prSet/>
      <dgm:spPr/>
    </dgm:pt>
    <dgm:pt modelId="{EA59E31D-4A15-2243-8CBC-C3BBA6AE9998}" type="sibTrans" cxnId="{2B0F1394-A79B-974C-A5D3-927449C82C9A}">
      <dgm:prSet/>
      <dgm:spPr/>
    </dgm:pt>
    <dgm:pt modelId="{C2437A40-543D-CF48-A572-8330A9BC1A06}">
      <dgm:prSet/>
      <dgm:spPr/>
      <dgm:t>
        <a:bodyPr/>
        <a:lstStyle/>
        <a:p>
          <a:r>
            <a:rPr lang="en-US" dirty="0"/>
            <a:t>Ability to balance each option</a:t>
          </a:r>
        </a:p>
      </dgm:t>
    </dgm:pt>
    <dgm:pt modelId="{E6AD9AA5-4B7B-4843-A80B-7B1503FC18BE}" type="parTrans" cxnId="{1E22F201-24F5-4B4C-9D50-F64673B4FF26}">
      <dgm:prSet/>
      <dgm:spPr/>
    </dgm:pt>
    <dgm:pt modelId="{9B83A138-69B8-4C4E-9D5D-0509681CF2AD}" type="sibTrans" cxnId="{1E22F201-24F5-4B4C-9D50-F64673B4FF26}">
      <dgm:prSet/>
      <dgm:spPr/>
    </dgm:pt>
    <dgm:pt modelId="{78792505-51DA-784C-87BF-873FBC7DE3DA}" type="pres">
      <dgm:prSet presAssocID="{3AA19BCE-EC27-0C43-BF6D-5FAC36C981C9}" presName="linear" presStyleCnt="0">
        <dgm:presLayoutVars>
          <dgm:animLvl val="lvl"/>
          <dgm:resizeHandles val="exact"/>
        </dgm:presLayoutVars>
      </dgm:prSet>
      <dgm:spPr/>
    </dgm:pt>
    <dgm:pt modelId="{9D4B6AC4-D557-0140-BC04-FDC726ACF161}" type="pres">
      <dgm:prSet presAssocID="{276A622B-1D1B-774D-8875-735DA0BB45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0FC11F-2EBB-D946-84BA-370CB17CAC28}" type="pres">
      <dgm:prSet presAssocID="{276A622B-1D1B-774D-8875-735DA0BB45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22F201-24F5-4B4C-9D50-F64673B4FF26}" srcId="{276A622B-1D1B-774D-8875-735DA0BB45C5}" destId="{C2437A40-543D-CF48-A572-8330A9BC1A06}" srcOrd="2" destOrd="0" parTransId="{E6AD9AA5-4B7B-4843-A80B-7B1503FC18BE}" sibTransId="{9B83A138-69B8-4C4E-9D5D-0509681CF2AD}"/>
    <dgm:cxn modelId="{16F19839-C7A9-2E4F-98AB-0EEB2CD83238}" type="presOf" srcId="{276A622B-1D1B-774D-8875-735DA0BB45C5}" destId="{9D4B6AC4-D557-0140-BC04-FDC726ACF161}" srcOrd="0" destOrd="0" presId="urn:microsoft.com/office/officeart/2005/8/layout/vList2"/>
    <dgm:cxn modelId="{774DD042-0CDD-3B45-9828-8F32AF4595ED}" type="presOf" srcId="{15589DD8-73FB-294B-BA6E-D88C14F0B6E7}" destId="{2A0FC11F-2EBB-D946-84BA-370CB17CAC28}" srcOrd="0" destOrd="1" presId="urn:microsoft.com/office/officeart/2005/8/layout/vList2"/>
    <dgm:cxn modelId="{4EDBFB8F-41E9-2B4E-B39D-F016454C59DB}" type="presOf" srcId="{3AA19BCE-EC27-0C43-BF6D-5FAC36C981C9}" destId="{78792505-51DA-784C-87BF-873FBC7DE3DA}" srcOrd="0" destOrd="0" presId="urn:microsoft.com/office/officeart/2005/8/layout/vList2"/>
    <dgm:cxn modelId="{2B0F1394-A79B-974C-A5D3-927449C82C9A}" srcId="{276A622B-1D1B-774D-8875-735DA0BB45C5}" destId="{15589DD8-73FB-294B-BA6E-D88C14F0B6E7}" srcOrd="1" destOrd="0" parTransId="{D7495921-2D17-104B-9FF2-1D2450E16C1F}" sibTransId="{EA59E31D-4A15-2243-8CBC-C3BBA6AE9998}"/>
    <dgm:cxn modelId="{38DD65AA-A38D-6E46-805B-6DE0B557AE4D}" type="presOf" srcId="{C2437A40-543D-CF48-A572-8330A9BC1A06}" destId="{2A0FC11F-2EBB-D946-84BA-370CB17CAC28}" srcOrd="0" destOrd="2" presId="urn:microsoft.com/office/officeart/2005/8/layout/vList2"/>
    <dgm:cxn modelId="{505AFDAF-4264-8546-804A-E4836D7805E4}" srcId="{276A622B-1D1B-774D-8875-735DA0BB45C5}" destId="{17BEBAC0-FBCC-CD4A-B100-412BC15DEDE7}" srcOrd="0" destOrd="0" parTransId="{59C4FC68-9AA7-0F43-84B3-39F4ACE8C4DD}" sibTransId="{7F25C7E0-4BC0-B941-B328-AF23F4D8E356}"/>
    <dgm:cxn modelId="{7B2C64C6-D376-6442-B528-FD1674704104}" srcId="{3AA19BCE-EC27-0C43-BF6D-5FAC36C981C9}" destId="{276A622B-1D1B-774D-8875-735DA0BB45C5}" srcOrd="0" destOrd="0" parTransId="{859EA05B-5F40-1945-B724-3B7CDEA100E5}" sibTransId="{6623FBD8-8B86-624D-BAEA-9A2144969809}"/>
    <dgm:cxn modelId="{1B3D48E9-3325-1547-9DBC-93100EBD5657}" type="presOf" srcId="{17BEBAC0-FBCC-CD4A-B100-412BC15DEDE7}" destId="{2A0FC11F-2EBB-D946-84BA-370CB17CAC28}" srcOrd="0" destOrd="0" presId="urn:microsoft.com/office/officeart/2005/8/layout/vList2"/>
    <dgm:cxn modelId="{75A2B359-C176-8640-AA92-4B153E28473D}" type="presParOf" srcId="{78792505-51DA-784C-87BF-873FBC7DE3DA}" destId="{9D4B6AC4-D557-0140-BC04-FDC726ACF161}" srcOrd="0" destOrd="0" presId="urn:microsoft.com/office/officeart/2005/8/layout/vList2"/>
    <dgm:cxn modelId="{B04DF487-7C6A-3846-A8AB-01F19CDDB64C}" type="presParOf" srcId="{78792505-51DA-784C-87BF-873FBC7DE3DA}" destId="{2A0FC11F-2EBB-D946-84BA-370CB17CAC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B7FE41-F3EC-1143-8F2D-440019154D0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E3089-1A57-7B47-BFCF-D9868748AD6F}">
      <dgm:prSet/>
      <dgm:spPr>
        <a:solidFill>
          <a:schemeClr val="accent4"/>
        </a:solidFill>
      </dgm:spPr>
      <dgm:t>
        <a:bodyPr/>
        <a:lstStyle/>
        <a:p>
          <a:r>
            <a:rPr lang="en-US" b="1" dirty="0"/>
            <a:t>4000</a:t>
          </a:r>
          <a:r>
            <a:rPr lang="en-US" dirty="0"/>
            <a:t> cars</a:t>
          </a:r>
        </a:p>
      </dgm:t>
    </dgm:pt>
    <dgm:pt modelId="{4AD3E20C-4C26-A74B-9A2B-1A224D893F41}" type="parTrans" cxnId="{E56ECFCE-B7BF-6D4E-A8F7-B68D2DE21CFB}">
      <dgm:prSet/>
      <dgm:spPr/>
      <dgm:t>
        <a:bodyPr/>
        <a:lstStyle/>
        <a:p>
          <a:endParaRPr lang="en-US"/>
        </a:p>
      </dgm:t>
    </dgm:pt>
    <dgm:pt modelId="{B1D91C70-0169-3246-B477-6F44F7B03095}" type="sibTrans" cxnId="{E56ECFCE-B7BF-6D4E-A8F7-B68D2DE21CFB}">
      <dgm:prSet/>
      <dgm:spPr/>
      <dgm:t>
        <a:bodyPr/>
        <a:lstStyle/>
        <a:p>
          <a:endParaRPr lang="en-US"/>
        </a:p>
      </dgm:t>
    </dgm:pt>
    <dgm:pt modelId="{B3329DD3-9A7D-DE48-B615-9299EBDE380D}">
      <dgm:prSet/>
      <dgm:spPr>
        <a:solidFill>
          <a:schemeClr val="accent4"/>
        </a:solidFill>
      </dgm:spPr>
      <dgm:t>
        <a:bodyPr/>
        <a:lstStyle/>
        <a:p>
          <a:r>
            <a:rPr lang="en-US" b="1" u="sng" dirty="0"/>
            <a:t>$59.2 mil</a:t>
          </a:r>
          <a:r>
            <a:rPr lang="en-US" b="1" u="none" dirty="0"/>
            <a:t> </a:t>
          </a:r>
          <a:r>
            <a:rPr lang="en-US" dirty="0"/>
            <a:t>Revenue</a:t>
          </a:r>
        </a:p>
      </dgm:t>
    </dgm:pt>
    <dgm:pt modelId="{9DCA6F0F-A4CA-1946-A638-8224A2CEE98D}" type="parTrans" cxnId="{3DD6B0CE-6CDE-224B-9F27-3E74BDACACA5}">
      <dgm:prSet/>
      <dgm:spPr/>
      <dgm:t>
        <a:bodyPr/>
        <a:lstStyle/>
        <a:p>
          <a:endParaRPr lang="en-US"/>
        </a:p>
      </dgm:t>
    </dgm:pt>
    <dgm:pt modelId="{6E2909A0-2571-B141-BBB9-5402CD338D5D}" type="sibTrans" cxnId="{3DD6B0CE-6CDE-224B-9F27-3E74BDACACA5}">
      <dgm:prSet/>
      <dgm:spPr/>
      <dgm:t>
        <a:bodyPr/>
        <a:lstStyle/>
        <a:p>
          <a:endParaRPr lang="en-US"/>
        </a:p>
      </dgm:t>
    </dgm:pt>
    <dgm:pt modelId="{801E4C8A-075B-C040-B071-0E7DBEB9D942}">
      <dgm:prSet/>
      <dgm:spPr>
        <a:solidFill>
          <a:schemeClr val="accent4"/>
        </a:solidFill>
      </dgm:spPr>
      <dgm:t>
        <a:bodyPr/>
        <a:lstStyle/>
        <a:p>
          <a:r>
            <a:rPr lang="en-US" b="1" dirty="0"/>
            <a:t>$29.2 mil </a:t>
          </a:r>
          <a:r>
            <a:rPr lang="en-US" dirty="0"/>
            <a:t>Profit</a:t>
          </a:r>
        </a:p>
      </dgm:t>
    </dgm:pt>
    <dgm:pt modelId="{45FF4EBF-EBFD-F346-BF70-F07E33CCE414}" type="parTrans" cxnId="{504B0C54-DB89-C64F-A2F5-5FE8956C43D8}">
      <dgm:prSet/>
      <dgm:spPr/>
      <dgm:t>
        <a:bodyPr/>
        <a:lstStyle/>
        <a:p>
          <a:endParaRPr lang="en-US"/>
        </a:p>
      </dgm:t>
    </dgm:pt>
    <dgm:pt modelId="{7A29A41E-DBFA-1843-97E3-A62F77BBD9E5}" type="sibTrans" cxnId="{504B0C54-DB89-C64F-A2F5-5FE8956C43D8}">
      <dgm:prSet/>
      <dgm:spPr/>
      <dgm:t>
        <a:bodyPr/>
        <a:lstStyle/>
        <a:p>
          <a:endParaRPr lang="en-US"/>
        </a:p>
      </dgm:t>
    </dgm:pt>
    <dgm:pt modelId="{C1857902-30EB-0B40-8182-26B7C4DCB06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49% profit margin</a:t>
          </a:r>
        </a:p>
      </dgm:t>
    </dgm:pt>
    <dgm:pt modelId="{5E892D9C-4921-234A-B5EA-29C1B397A872}" type="parTrans" cxnId="{1FCE0E41-CCBD-DA48-94B5-A7359D61CCFF}">
      <dgm:prSet/>
      <dgm:spPr/>
      <dgm:t>
        <a:bodyPr/>
        <a:lstStyle/>
        <a:p>
          <a:endParaRPr lang="en-US"/>
        </a:p>
      </dgm:t>
    </dgm:pt>
    <dgm:pt modelId="{3E441168-70A9-7A4E-A0C2-32B41A1D85AE}" type="sibTrans" cxnId="{1FCE0E41-CCBD-DA48-94B5-A7359D61CCFF}">
      <dgm:prSet/>
      <dgm:spPr/>
      <dgm:t>
        <a:bodyPr/>
        <a:lstStyle/>
        <a:p>
          <a:endParaRPr lang="en-US"/>
        </a:p>
      </dgm:t>
    </dgm:pt>
    <dgm:pt modelId="{C5EC4511-CBD4-1F40-8310-00E9F141FFC3}" type="pres">
      <dgm:prSet presAssocID="{64B7FE41-F3EC-1143-8F2D-440019154D00}" presName="CompostProcess" presStyleCnt="0">
        <dgm:presLayoutVars>
          <dgm:dir/>
          <dgm:resizeHandles val="exact"/>
        </dgm:presLayoutVars>
      </dgm:prSet>
      <dgm:spPr/>
    </dgm:pt>
    <dgm:pt modelId="{43D48ACC-7811-6846-8ADE-62DF54A0678B}" type="pres">
      <dgm:prSet presAssocID="{64B7FE41-F3EC-1143-8F2D-440019154D00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1BEE4564-8F07-DA48-9A37-9B14BFE5D49D}" type="pres">
      <dgm:prSet presAssocID="{64B7FE41-F3EC-1143-8F2D-440019154D00}" presName="linearProcess" presStyleCnt="0"/>
      <dgm:spPr/>
    </dgm:pt>
    <dgm:pt modelId="{59283A1F-C97B-474D-A2DC-37CB69E16903}" type="pres">
      <dgm:prSet presAssocID="{AECE3089-1A57-7B47-BFCF-D9868748AD6F}" presName="textNode" presStyleLbl="node1" presStyleIdx="0" presStyleCnt="3">
        <dgm:presLayoutVars>
          <dgm:bulletEnabled val="1"/>
        </dgm:presLayoutVars>
      </dgm:prSet>
      <dgm:spPr/>
    </dgm:pt>
    <dgm:pt modelId="{7FB62E21-D513-1540-B91D-5DFA6C07408C}" type="pres">
      <dgm:prSet presAssocID="{B1D91C70-0169-3246-B477-6F44F7B03095}" presName="sibTrans" presStyleCnt="0"/>
      <dgm:spPr/>
    </dgm:pt>
    <dgm:pt modelId="{A0742D14-64FA-4D4C-964C-374F7AFF4252}" type="pres">
      <dgm:prSet presAssocID="{B3329DD3-9A7D-DE48-B615-9299EBDE380D}" presName="textNode" presStyleLbl="node1" presStyleIdx="1" presStyleCnt="3" custScaleX="124022" custScaleY="156724" custLinFactNeighborY="227">
        <dgm:presLayoutVars>
          <dgm:bulletEnabled val="1"/>
        </dgm:presLayoutVars>
      </dgm:prSet>
      <dgm:spPr/>
    </dgm:pt>
    <dgm:pt modelId="{E6DC9B3C-77F3-8F4C-9377-1615E0EDF705}" type="pres">
      <dgm:prSet presAssocID="{6E2909A0-2571-B141-BBB9-5402CD338D5D}" presName="sibTrans" presStyleCnt="0"/>
      <dgm:spPr/>
    </dgm:pt>
    <dgm:pt modelId="{5FCEC1CA-AAE2-1E47-9F8A-6AB967F5223B}" type="pres">
      <dgm:prSet presAssocID="{801E4C8A-075B-C040-B071-0E7DBEB9D9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3670718-7C55-4742-9D62-483B4ABB1262}" type="presOf" srcId="{C1857902-30EB-0B40-8182-26B7C4DCB06E}" destId="{5FCEC1CA-AAE2-1E47-9F8A-6AB967F5223B}" srcOrd="0" destOrd="1" presId="urn:microsoft.com/office/officeart/2005/8/layout/hProcess9"/>
    <dgm:cxn modelId="{6C9CDF3D-9991-0F48-9A25-950257EF5C62}" type="presOf" srcId="{801E4C8A-075B-C040-B071-0E7DBEB9D942}" destId="{5FCEC1CA-AAE2-1E47-9F8A-6AB967F5223B}" srcOrd="0" destOrd="0" presId="urn:microsoft.com/office/officeart/2005/8/layout/hProcess9"/>
    <dgm:cxn modelId="{1FCE0E41-CCBD-DA48-94B5-A7359D61CCFF}" srcId="{801E4C8A-075B-C040-B071-0E7DBEB9D942}" destId="{C1857902-30EB-0B40-8182-26B7C4DCB06E}" srcOrd="0" destOrd="0" parTransId="{5E892D9C-4921-234A-B5EA-29C1B397A872}" sibTransId="{3E441168-70A9-7A4E-A0C2-32B41A1D85AE}"/>
    <dgm:cxn modelId="{504B0C54-DB89-C64F-A2F5-5FE8956C43D8}" srcId="{64B7FE41-F3EC-1143-8F2D-440019154D00}" destId="{801E4C8A-075B-C040-B071-0E7DBEB9D942}" srcOrd="2" destOrd="0" parTransId="{45FF4EBF-EBFD-F346-BF70-F07E33CCE414}" sibTransId="{7A29A41E-DBFA-1843-97E3-A62F77BBD9E5}"/>
    <dgm:cxn modelId="{873F1D70-31B5-534E-AD45-E6F22100E042}" type="presOf" srcId="{64B7FE41-F3EC-1143-8F2D-440019154D00}" destId="{C5EC4511-CBD4-1F40-8310-00E9F141FFC3}" srcOrd="0" destOrd="0" presId="urn:microsoft.com/office/officeart/2005/8/layout/hProcess9"/>
    <dgm:cxn modelId="{3DD6B0CE-6CDE-224B-9F27-3E74BDACACA5}" srcId="{64B7FE41-F3EC-1143-8F2D-440019154D00}" destId="{B3329DD3-9A7D-DE48-B615-9299EBDE380D}" srcOrd="1" destOrd="0" parTransId="{9DCA6F0F-A4CA-1946-A638-8224A2CEE98D}" sibTransId="{6E2909A0-2571-B141-BBB9-5402CD338D5D}"/>
    <dgm:cxn modelId="{E56ECFCE-B7BF-6D4E-A8F7-B68D2DE21CFB}" srcId="{64B7FE41-F3EC-1143-8F2D-440019154D00}" destId="{AECE3089-1A57-7B47-BFCF-D9868748AD6F}" srcOrd="0" destOrd="0" parTransId="{4AD3E20C-4C26-A74B-9A2B-1A224D893F41}" sibTransId="{B1D91C70-0169-3246-B477-6F44F7B03095}"/>
    <dgm:cxn modelId="{0530F6DE-9E3C-554D-9787-E12D43762977}" type="presOf" srcId="{B3329DD3-9A7D-DE48-B615-9299EBDE380D}" destId="{A0742D14-64FA-4D4C-964C-374F7AFF4252}" srcOrd="0" destOrd="0" presId="urn:microsoft.com/office/officeart/2005/8/layout/hProcess9"/>
    <dgm:cxn modelId="{53A686FB-9CAF-A947-94AF-99EE4C0C84B5}" type="presOf" srcId="{AECE3089-1A57-7B47-BFCF-D9868748AD6F}" destId="{59283A1F-C97B-474D-A2DC-37CB69E16903}" srcOrd="0" destOrd="0" presId="urn:microsoft.com/office/officeart/2005/8/layout/hProcess9"/>
    <dgm:cxn modelId="{1F54FB2F-8B68-6A4F-93D1-903756655244}" type="presParOf" srcId="{C5EC4511-CBD4-1F40-8310-00E9F141FFC3}" destId="{43D48ACC-7811-6846-8ADE-62DF54A0678B}" srcOrd="0" destOrd="0" presId="urn:microsoft.com/office/officeart/2005/8/layout/hProcess9"/>
    <dgm:cxn modelId="{95A78B8C-6C18-7649-9E50-8240C8516ABE}" type="presParOf" srcId="{C5EC4511-CBD4-1F40-8310-00E9F141FFC3}" destId="{1BEE4564-8F07-DA48-9A37-9B14BFE5D49D}" srcOrd="1" destOrd="0" presId="urn:microsoft.com/office/officeart/2005/8/layout/hProcess9"/>
    <dgm:cxn modelId="{4C5B886D-C689-F74F-AEDF-39714BBC591D}" type="presParOf" srcId="{1BEE4564-8F07-DA48-9A37-9B14BFE5D49D}" destId="{59283A1F-C97B-474D-A2DC-37CB69E16903}" srcOrd="0" destOrd="0" presId="urn:microsoft.com/office/officeart/2005/8/layout/hProcess9"/>
    <dgm:cxn modelId="{6EB534E4-7452-C242-BE37-45C2508C39C6}" type="presParOf" srcId="{1BEE4564-8F07-DA48-9A37-9B14BFE5D49D}" destId="{7FB62E21-D513-1540-B91D-5DFA6C07408C}" srcOrd="1" destOrd="0" presId="urn:microsoft.com/office/officeart/2005/8/layout/hProcess9"/>
    <dgm:cxn modelId="{ED6D9E92-F0A5-454B-A820-1BBFC568CADB}" type="presParOf" srcId="{1BEE4564-8F07-DA48-9A37-9B14BFE5D49D}" destId="{A0742D14-64FA-4D4C-964C-374F7AFF4252}" srcOrd="2" destOrd="0" presId="urn:microsoft.com/office/officeart/2005/8/layout/hProcess9"/>
    <dgm:cxn modelId="{56543E02-0AC4-6E49-9708-FC28F41D8A30}" type="presParOf" srcId="{1BEE4564-8F07-DA48-9A37-9B14BFE5D49D}" destId="{E6DC9B3C-77F3-8F4C-9377-1615E0EDF705}" srcOrd="3" destOrd="0" presId="urn:microsoft.com/office/officeart/2005/8/layout/hProcess9"/>
    <dgm:cxn modelId="{CE8AA6E8-3456-3340-9FB8-7C4A8D71C8AD}" type="presParOf" srcId="{1BEE4564-8F07-DA48-9A37-9B14BFE5D49D}" destId="{5FCEC1CA-AAE2-1E47-9F8A-6AB967F5223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F14C-9AF2-744E-A216-78CCF1E9FA8C}">
      <dsp:nvSpPr>
        <dsp:cNvPr id="0" name=""/>
        <dsp:cNvSpPr/>
      </dsp:nvSpPr>
      <dsp:spPr>
        <a:xfrm>
          <a:off x="0" y="13112"/>
          <a:ext cx="10168127" cy="366795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Increase revenue to </a:t>
          </a:r>
        </a:p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/>
            <a:t>$55 million</a:t>
          </a:r>
          <a:r>
            <a:rPr lang="en-US" sz="5500" kern="1200" dirty="0"/>
            <a:t> </a:t>
          </a:r>
        </a:p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while reducing costs </a:t>
          </a:r>
        </a:p>
      </dsp:txBody>
      <dsp:txXfrm>
        <a:off x="179055" y="192167"/>
        <a:ext cx="9810017" cy="330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E1435-8B6C-8B43-8AE6-93B6D492306A}">
      <dsp:nvSpPr>
        <dsp:cNvPr id="0" name=""/>
        <dsp:cNvSpPr/>
      </dsp:nvSpPr>
      <dsp:spPr>
        <a:xfrm>
          <a:off x="762609" y="0"/>
          <a:ext cx="8642908" cy="36941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DE04-EF16-4642-9CC4-D73CE08037E0}">
      <dsp:nvSpPr>
        <dsp:cNvPr id="0" name=""/>
        <dsp:cNvSpPr/>
      </dsp:nvSpPr>
      <dsp:spPr>
        <a:xfrm>
          <a:off x="4896" y="1108252"/>
          <a:ext cx="2919631" cy="147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4000</a:t>
          </a:r>
          <a:r>
            <a:rPr lang="en-US" sz="2800" kern="1200" dirty="0"/>
            <a:t> cars</a:t>
          </a:r>
        </a:p>
      </dsp:txBody>
      <dsp:txXfrm>
        <a:off x="77030" y="1180386"/>
        <a:ext cx="2775363" cy="1333402"/>
      </dsp:txXfrm>
    </dsp:sp>
    <dsp:sp modelId="{500D2EFC-C2EF-DB46-8D9E-910164C65094}">
      <dsp:nvSpPr>
        <dsp:cNvPr id="0" name=""/>
        <dsp:cNvSpPr/>
      </dsp:nvSpPr>
      <dsp:spPr>
        <a:xfrm>
          <a:off x="3116422" y="698502"/>
          <a:ext cx="3935283" cy="2297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$52.8 mil </a:t>
          </a:r>
          <a:r>
            <a:rPr lang="en-US" sz="2800" kern="1200" dirty="0"/>
            <a:t>Revenue</a:t>
          </a:r>
        </a:p>
      </dsp:txBody>
      <dsp:txXfrm>
        <a:off x="3228561" y="810641"/>
        <a:ext cx="3711005" cy="2072893"/>
      </dsp:txXfrm>
    </dsp:sp>
    <dsp:sp modelId="{C45E724F-5109-414E-96CE-2349B34912A6}">
      <dsp:nvSpPr>
        <dsp:cNvPr id="0" name=""/>
        <dsp:cNvSpPr/>
      </dsp:nvSpPr>
      <dsp:spPr>
        <a:xfrm>
          <a:off x="7243599" y="1108252"/>
          <a:ext cx="2919631" cy="147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$22.5 </a:t>
          </a:r>
          <a:r>
            <a:rPr lang="en-US" sz="2800" kern="1200" dirty="0"/>
            <a:t>mil Profit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43% profit margin</a:t>
          </a:r>
        </a:p>
      </dsp:txBody>
      <dsp:txXfrm>
        <a:off x="7315733" y="1180386"/>
        <a:ext cx="2775363" cy="1333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BBAC9-C35A-7F40-B640-B1DFB0F46A90}">
      <dsp:nvSpPr>
        <dsp:cNvPr id="0" name=""/>
        <dsp:cNvSpPr/>
      </dsp:nvSpPr>
      <dsp:spPr>
        <a:xfrm>
          <a:off x="0" y="225175"/>
          <a:ext cx="10168127" cy="21674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Include an additional fee for insurance coverage</a:t>
          </a:r>
        </a:p>
      </dsp:txBody>
      <dsp:txXfrm>
        <a:off x="105805" y="330980"/>
        <a:ext cx="9956517" cy="1955815"/>
      </dsp:txXfrm>
    </dsp:sp>
    <dsp:sp modelId="{85F62FB4-B33B-2049-8B05-7F6254891327}">
      <dsp:nvSpPr>
        <dsp:cNvPr id="0" name=""/>
        <dsp:cNvSpPr/>
      </dsp:nvSpPr>
      <dsp:spPr>
        <a:xfrm>
          <a:off x="0" y="2392600"/>
          <a:ext cx="1016812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Applied to each rental period </a:t>
          </a:r>
        </a:p>
      </dsp:txBody>
      <dsp:txXfrm>
        <a:off x="0" y="2392600"/>
        <a:ext cx="10168127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37589-84BB-E04D-868B-784269627FC4}">
      <dsp:nvSpPr>
        <dsp:cNvPr id="0" name=""/>
        <dsp:cNvSpPr/>
      </dsp:nvSpPr>
      <dsp:spPr>
        <a:xfrm>
          <a:off x="49" y="94113"/>
          <a:ext cx="4751415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Pros</a:t>
          </a:r>
        </a:p>
      </dsp:txBody>
      <dsp:txXfrm>
        <a:off x="49" y="94113"/>
        <a:ext cx="4751415" cy="1008000"/>
      </dsp:txXfrm>
    </dsp:sp>
    <dsp:sp modelId="{340CABBF-9D38-D143-9E6D-6689CEB16642}">
      <dsp:nvSpPr>
        <dsp:cNvPr id="0" name=""/>
        <dsp:cNvSpPr/>
      </dsp:nvSpPr>
      <dsp:spPr>
        <a:xfrm>
          <a:off x="49" y="1102113"/>
          <a:ext cx="4751415" cy="2497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Additional Revenue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A portion of insurance costs covered</a:t>
          </a:r>
        </a:p>
      </dsp:txBody>
      <dsp:txXfrm>
        <a:off x="49" y="1102113"/>
        <a:ext cx="4751415" cy="2497949"/>
      </dsp:txXfrm>
    </dsp:sp>
    <dsp:sp modelId="{57B4B686-3EDB-3E45-BF3C-46A93497112D}">
      <dsp:nvSpPr>
        <dsp:cNvPr id="0" name=""/>
        <dsp:cNvSpPr/>
      </dsp:nvSpPr>
      <dsp:spPr>
        <a:xfrm>
          <a:off x="5416663" y="94113"/>
          <a:ext cx="4751415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Cons</a:t>
          </a:r>
        </a:p>
      </dsp:txBody>
      <dsp:txXfrm>
        <a:off x="5416663" y="94113"/>
        <a:ext cx="4751415" cy="1008000"/>
      </dsp:txXfrm>
    </dsp:sp>
    <dsp:sp modelId="{F862A5E1-EFED-B54A-875E-C0F24B25F23B}">
      <dsp:nvSpPr>
        <dsp:cNvPr id="0" name=""/>
        <dsp:cNvSpPr/>
      </dsp:nvSpPr>
      <dsp:spPr>
        <a:xfrm>
          <a:off x="5416663" y="1102113"/>
          <a:ext cx="4751415" cy="2497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Risking decrease in rentals </a:t>
          </a:r>
        </a:p>
      </dsp:txBody>
      <dsp:txXfrm>
        <a:off x="5416663" y="1102113"/>
        <a:ext cx="4751415" cy="2497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2013-E42B-CA47-8049-87F7AF6F70EA}">
      <dsp:nvSpPr>
        <dsp:cNvPr id="0" name=""/>
        <dsp:cNvSpPr/>
      </dsp:nvSpPr>
      <dsp:spPr>
        <a:xfrm>
          <a:off x="0" y="225175"/>
          <a:ext cx="10168127" cy="21674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Replace low-performing cars with top-performing cars</a:t>
          </a:r>
        </a:p>
      </dsp:txBody>
      <dsp:txXfrm>
        <a:off x="105805" y="330980"/>
        <a:ext cx="9956517" cy="1955815"/>
      </dsp:txXfrm>
    </dsp:sp>
    <dsp:sp modelId="{A9177961-7417-2947-81B4-3D86B1873AF9}">
      <dsp:nvSpPr>
        <dsp:cNvPr id="0" name=""/>
        <dsp:cNvSpPr/>
      </dsp:nvSpPr>
      <dsp:spPr>
        <a:xfrm>
          <a:off x="0" y="2392600"/>
          <a:ext cx="1016812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Dependent on a profit margin threshold </a:t>
          </a:r>
        </a:p>
      </dsp:txBody>
      <dsp:txXfrm>
        <a:off x="0" y="2392600"/>
        <a:ext cx="10168127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D88C-0C0C-C24D-94AC-0599A648CA77}">
      <dsp:nvSpPr>
        <dsp:cNvPr id="0" name=""/>
        <dsp:cNvSpPr/>
      </dsp:nvSpPr>
      <dsp:spPr>
        <a:xfrm>
          <a:off x="49" y="94113"/>
          <a:ext cx="4751415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Pros</a:t>
          </a:r>
        </a:p>
      </dsp:txBody>
      <dsp:txXfrm>
        <a:off x="49" y="94113"/>
        <a:ext cx="4751415" cy="1008000"/>
      </dsp:txXfrm>
    </dsp:sp>
    <dsp:sp modelId="{83110E60-06B2-4C40-AB1C-10B8518F5A17}">
      <dsp:nvSpPr>
        <dsp:cNvPr id="0" name=""/>
        <dsp:cNvSpPr/>
      </dsp:nvSpPr>
      <dsp:spPr>
        <a:xfrm>
          <a:off x="49" y="1102113"/>
          <a:ext cx="4751415" cy="2497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More profitable models replaces less profitable ones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Increase in returns</a:t>
          </a:r>
        </a:p>
      </dsp:txBody>
      <dsp:txXfrm>
        <a:off x="49" y="1102113"/>
        <a:ext cx="4751415" cy="2497949"/>
      </dsp:txXfrm>
    </dsp:sp>
    <dsp:sp modelId="{7E12F31C-78FA-1D49-84EA-6FCE8BD725A2}">
      <dsp:nvSpPr>
        <dsp:cNvPr id="0" name=""/>
        <dsp:cNvSpPr/>
      </dsp:nvSpPr>
      <dsp:spPr>
        <a:xfrm>
          <a:off x="5416663" y="94113"/>
          <a:ext cx="4751415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Cons</a:t>
          </a:r>
        </a:p>
      </dsp:txBody>
      <dsp:txXfrm>
        <a:off x="5416663" y="94113"/>
        <a:ext cx="4751415" cy="1008000"/>
      </dsp:txXfrm>
    </dsp:sp>
    <dsp:sp modelId="{51A636EB-6BA0-BA4E-9C2B-6DE7FA273C20}">
      <dsp:nvSpPr>
        <dsp:cNvPr id="0" name=""/>
        <dsp:cNvSpPr/>
      </dsp:nvSpPr>
      <dsp:spPr>
        <a:xfrm>
          <a:off x="5416663" y="1102113"/>
          <a:ext cx="4751415" cy="2497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Choices of cars decrease</a:t>
          </a:r>
        </a:p>
      </dsp:txBody>
      <dsp:txXfrm>
        <a:off x="5416663" y="1102113"/>
        <a:ext cx="4751415" cy="2497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B6AC4-D557-0140-BC04-FDC726ACF161}">
      <dsp:nvSpPr>
        <dsp:cNvPr id="0" name=""/>
        <dsp:cNvSpPr/>
      </dsp:nvSpPr>
      <dsp:spPr>
        <a:xfrm>
          <a:off x="0" y="259397"/>
          <a:ext cx="10168127" cy="131859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Combined Approach </a:t>
          </a:r>
        </a:p>
      </dsp:txBody>
      <dsp:txXfrm>
        <a:off x="64368" y="323765"/>
        <a:ext cx="10039391" cy="1189854"/>
      </dsp:txXfrm>
    </dsp:sp>
    <dsp:sp modelId="{2A0FC11F-2EBB-D946-84BA-370CB17CAC28}">
      <dsp:nvSpPr>
        <dsp:cNvPr id="0" name=""/>
        <dsp:cNvSpPr/>
      </dsp:nvSpPr>
      <dsp:spPr>
        <a:xfrm>
          <a:off x="0" y="1577987"/>
          <a:ext cx="10168127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Highest in revenue (</a:t>
          </a:r>
          <a:r>
            <a:rPr lang="en-US" sz="3600" kern="1200" dirty="0" err="1"/>
            <a:t>Proj</a:t>
          </a:r>
          <a:r>
            <a:rPr lang="en-US" sz="3600" kern="1200" dirty="0"/>
            <a:t>. increase by </a:t>
          </a:r>
          <a:r>
            <a:rPr lang="en-US" sz="3600" b="1" kern="1200" dirty="0"/>
            <a:t>$6 mil</a:t>
          </a:r>
          <a:r>
            <a:rPr lang="en-US" sz="3600" kern="1200" dirty="0"/>
            <a:t>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Highest in returns (</a:t>
          </a:r>
          <a:r>
            <a:rPr lang="en-US" sz="3600" kern="1200" dirty="0" err="1"/>
            <a:t>Proj</a:t>
          </a:r>
          <a:r>
            <a:rPr lang="en-US" sz="3600" kern="1200" dirty="0"/>
            <a:t>. increase by </a:t>
          </a:r>
          <a:r>
            <a:rPr lang="en-US" sz="3600" b="1" kern="1200" dirty="0"/>
            <a:t>6%)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Ability to balance each option</a:t>
          </a:r>
        </a:p>
      </dsp:txBody>
      <dsp:txXfrm>
        <a:off x="0" y="1577987"/>
        <a:ext cx="10168127" cy="18567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48ACC-7811-6846-8ADE-62DF54A0678B}">
      <dsp:nvSpPr>
        <dsp:cNvPr id="0" name=""/>
        <dsp:cNvSpPr/>
      </dsp:nvSpPr>
      <dsp:spPr>
        <a:xfrm>
          <a:off x="762609" y="0"/>
          <a:ext cx="8642908" cy="3694176"/>
        </a:xfrm>
        <a:prstGeom prst="right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83A1F-C97B-474D-A2DC-37CB69E16903}">
      <dsp:nvSpPr>
        <dsp:cNvPr id="0" name=""/>
        <dsp:cNvSpPr/>
      </dsp:nvSpPr>
      <dsp:spPr>
        <a:xfrm>
          <a:off x="2860" y="1108252"/>
          <a:ext cx="3014056" cy="147767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4000</a:t>
          </a:r>
          <a:r>
            <a:rPr lang="en-US" sz="2800" kern="1200" dirty="0"/>
            <a:t> cars</a:t>
          </a:r>
        </a:p>
      </dsp:txBody>
      <dsp:txXfrm>
        <a:off x="74994" y="1180386"/>
        <a:ext cx="2869788" cy="1333402"/>
      </dsp:txXfrm>
    </dsp:sp>
    <dsp:sp modelId="{A0742D14-64FA-4D4C-964C-374F7AFF4252}">
      <dsp:nvSpPr>
        <dsp:cNvPr id="0" name=""/>
        <dsp:cNvSpPr/>
      </dsp:nvSpPr>
      <dsp:spPr>
        <a:xfrm>
          <a:off x="3215017" y="692510"/>
          <a:ext cx="3738093" cy="231586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/>
            <a:t>$59.2 mil</a:t>
          </a:r>
          <a:r>
            <a:rPr lang="en-US" sz="2800" b="1" u="none" kern="1200" dirty="0"/>
            <a:t> </a:t>
          </a:r>
          <a:r>
            <a:rPr lang="en-US" sz="2800" kern="1200" dirty="0"/>
            <a:t>Revenue</a:t>
          </a:r>
        </a:p>
      </dsp:txBody>
      <dsp:txXfrm>
        <a:off x="3328068" y="805561"/>
        <a:ext cx="3511991" cy="2089762"/>
      </dsp:txXfrm>
    </dsp:sp>
    <dsp:sp modelId="{5FCEC1CA-AAE2-1E47-9F8A-6AB967F5223B}">
      <dsp:nvSpPr>
        <dsp:cNvPr id="0" name=""/>
        <dsp:cNvSpPr/>
      </dsp:nvSpPr>
      <dsp:spPr>
        <a:xfrm>
          <a:off x="7151210" y="1108252"/>
          <a:ext cx="3014056" cy="147767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$29.2 mil </a:t>
          </a:r>
          <a:r>
            <a:rPr lang="en-US" sz="2800" kern="1200" dirty="0"/>
            <a:t>Profit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49% profit margin</a:t>
          </a:r>
        </a:p>
      </dsp:txBody>
      <dsp:txXfrm>
        <a:off x="7223344" y="1180386"/>
        <a:ext cx="2869788" cy="1333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50F4C-A6B9-9542-B213-65D700F1562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828D-A876-9440-B8AF-52F2A786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**threshold and # cars, %-age of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B828D-A876-9440-B8AF-52F2A786D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B828D-A876-9440-B8AF-52F2A786DC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B828D-A876-9440-B8AF-52F2A786DC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B1CC4C58-5E78-1745-A805-8B3E36FAA128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6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7E90-D9FA-314C-AB41-298CA9834389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6E14-9298-A44A-9E1F-BB6BB652E885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DEA8405-EEBB-DD40-9B4C-F39ED7D07909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E2B-E964-8840-B5B7-216521BBAB3F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4D51C2D-4B42-814D-953B-FD5C2F2E98E2}" type="datetime1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C1A3E5D-5D1C-FC42-AF26-2FF1C211E05C}" type="datetime1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15B-6B11-1F49-AB93-4342F4083722}" type="datetime1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3D25-BA21-4F41-A9DE-874F751E5DE9}" type="datetime1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59ED70D-B901-664D-8D3E-819B8FF6FD20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99B75B6-34F7-2342-A6AA-7AB7900038E1}" type="datetime1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B23D-C478-084E-A70B-363FCAFFA759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6B59-F165-472B-ADC0-853B0C792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3" b="15161"/>
          <a:stretch/>
        </p:blipFill>
        <p:spPr>
          <a:xfrm>
            <a:off x="20" y="29270"/>
            <a:ext cx="12191981" cy="6857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1CE1-4A09-C54A-986D-C4A20E15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FY2019 Planning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A5CD-83AD-9F44-8202-89F1477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7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6089-0D12-4143-99B7-43902755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715D-81D9-3C4D-862A-A5FCCFBE4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99736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AC072-F960-9240-9BEE-85D52993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16CC-C5D8-D74A-9A28-128B6B72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89B9C-932B-D940-A6D2-6F8C2A52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214-9CFB-FE4F-86CE-9444594F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BCAAD-A14F-9346-A648-EABC439A3E55}"/>
              </a:ext>
            </a:extLst>
          </p:cNvPr>
          <p:cNvSpPr txBox="1"/>
          <p:nvPr/>
        </p:nvSpPr>
        <p:spPr>
          <a:xfrm>
            <a:off x="681644" y="5503025"/>
            <a:ext cx="473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*Fee = </a:t>
            </a:r>
            <a:r>
              <a:rPr lang="en-US" b="1" dirty="0"/>
              <a:t>½</a:t>
            </a:r>
            <a:r>
              <a:rPr lang="en-US" dirty="0"/>
              <a:t> of monthly insurance cost OR a </a:t>
            </a:r>
            <a:r>
              <a:rPr lang="en-US" b="1" dirty="0"/>
              <a:t>MAX</a:t>
            </a:r>
            <a:r>
              <a:rPr lang="en-US" dirty="0"/>
              <a:t> of $50  </a:t>
            </a:r>
          </a:p>
          <a:p>
            <a:r>
              <a:rPr lang="en-US" dirty="0"/>
              <a:t>*replacing cars below </a:t>
            </a:r>
            <a:r>
              <a:rPr lang="en-US" b="1" dirty="0"/>
              <a:t>10%</a:t>
            </a:r>
            <a:r>
              <a:rPr lang="en-US" dirty="0"/>
              <a:t> profit margin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0987D-1857-9D4B-828D-72763539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90028"/>
              </p:ext>
            </p:extLst>
          </p:nvPr>
        </p:nvGraphicFramePr>
        <p:xfrm>
          <a:off x="681644" y="2468879"/>
          <a:ext cx="5414356" cy="2660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264">
                  <a:extLst>
                    <a:ext uri="{9D8B030D-6E8A-4147-A177-3AD203B41FA5}">
                      <a16:colId xmlns:a16="http://schemas.microsoft.com/office/drawing/2014/main" val="2681177069"/>
                    </a:ext>
                  </a:extLst>
                </a:gridCol>
                <a:gridCol w="1605046">
                  <a:extLst>
                    <a:ext uri="{9D8B030D-6E8A-4147-A177-3AD203B41FA5}">
                      <a16:colId xmlns:a16="http://schemas.microsoft.com/office/drawing/2014/main" val="2527031970"/>
                    </a:ext>
                  </a:extLst>
                </a:gridCol>
                <a:gridCol w="1605046">
                  <a:extLst>
                    <a:ext uri="{9D8B030D-6E8A-4147-A177-3AD203B41FA5}">
                      <a16:colId xmlns:a16="http://schemas.microsoft.com/office/drawing/2014/main" val="169378926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Combined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326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Car Costs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$ 25,890,614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$ 25,531,018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9786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Car Insurance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4,429,684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4,400,365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5637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$ 52,830,207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$ 59,176,331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9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$ 22,509,909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$ 29,244,948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6003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Profit 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4671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F31818-9E0D-D744-98CF-F7D281176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30052"/>
              </p:ext>
            </p:extLst>
          </p:nvPr>
        </p:nvGraphicFramePr>
        <p:xfrm>
          <a:off x="6199631" y="2196428"/>
          <a:ext cx="5414355" cy="411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F439-B816-054E-ADBE-46186FF3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E198-A510-574E-8721-2C7C1350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9D26F8-D4D0-2542-8226-346D39EB0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8826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40D9F-5216-D94F-B7D7-D7607AD3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5B81-B336-8648-91C2-BBBCB7D1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95D769-1C2A-2844-8528-9BC607DDD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5242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B2159-220F-B742-AFDC-C0DD3867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97F59-0AF5-5045-9D9B-CA3CAF17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5053-62A7-7C45-BA30-52F43A0A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(Using on your phone was okay too)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521E4-A306-EF4F-B90E-92263D88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126-9424-0041-AD46-81CDF79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#Goals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15BAE8-7681-E941-BE33-2BDE02DBC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776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DF615-6F59-3A40-9889-0240CC0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8D85-0AC0-C848-B74C-017501EA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we’re 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CF7B99-1721-DC48-AF0E-AF29390F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70174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033B8-19B4-F24F-8161-224E2C17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18CF-201A-C94B-8A07-CC9AAC44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A750E6-8436-5F40-9234-A8F251732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37974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A358-DD31-394F-925D-391B6BAA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D9D-3121-B048-8150-D56469FD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276A8B-1037-3640-97C1-E8F49CB14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587742"/>
              </p:ext>
            </p:extLst>
          </p:nvPr>
        </p:nvGraphicFramePr>
        <p:xfrm>
          <a:off x="6096000" y="2139484"/>
          <a:ext cx="5710428" cy="409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02158F-2EFA-D246-A25C-0861E9F4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61333"/>
              </p:ext>
            </p:extLst>
          </p:nvPr>
        </p:nvGraphicFramePr>
        <p:xfrm>
          <a:off x="578652" y="2094449"/>
          <a:ext cx="5517348" cy="2793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4646">
                  <a:extLst>
                    <a:ext uri="{9D8B030D-6E8A-4147-A177-3AD203B41FA5}">
                      <a16:colId xmlns:a16="http://schemas.microsoft.com/office/drawing/2014/main" val="3701571477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3168082969"/>
                    </a:ext>
                  </a:extLst>
                </a:gridCol>
                <a:gridCol w="1613941">
                  <a:extLst>
                    <a:ext uri="{9D8B030D-6E8A-4147-A177-3AD203B41FA5}">
                      <a16:colId xmlns:a16="http://schemas.microsoft.com/office/drawing/2014/main" val="512054103"/>
                    </a:ext>
                  </a:extLst>
                </a:gridCol>
              </a:tblGrid>
              <a:tr h="43828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Strategy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95763"/>
                  </a:ext>
                </a:extLst>
              </a:tr>
              <a:tr h="565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Car Costs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25,890,613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$ 25,890,613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49424"/>
                  </a:ext>
                </a:extLst>
              </a:tr>
              <a:tr h="474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Car Insurance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4,429,684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4,429,684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40494"/>
                  </a:ext>
                </a:extLst>
              </a:tr>
              <a:tr h="4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$      52,830,207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$ 56,409,305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25055"/>
                  </a:ext>
                </a:extLst>
              </a:tr>
              <a:tr h="4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Profit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22,509,909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$ 26,089,007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45749"/>
                  </a:ext>
                </a:extLst>
              </a:tr>
              <a:tr h="4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Profit 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348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FA49E-FCEC-5F48-91E8-DA3A404A0105}"/>
              </a:ext>
            </a:extLst>
          </p:cNvPr>
          <p:cNvSpPr txBox="1"/>
          <p:nvPr/>
        </p:nvSpPr>
        <p:spPr>
          <a:xfrm>
            <a:off x="578652" y="5471410"/>
            <a:ext cx="551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Fee = </a:t>
            </a:r>
            <a:r>
              <a:rPr lang="en-US" b="1" dirty="0"/>
              <a:t>½</a:t>
            </a:r>
            <a:r>
              <a:rPr lang="en-US" dirty="0"/>
              <a:t> of monthly insurance cost OR a </a:t>
            </a:r>
            <a:r>
              <a:rPr lang="en-US" b="1" dirty="0"/>
              <a:t>MAX</a:t>
            </a:r>
            <a:r>
              <a:rPr lang="en-US" dirty="0"/>
              <a:t> of $50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C773D-33A5-4645-BAB9-FD0DFA03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3896-5B21-384F-968A-2E6AA5FB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4377D3-C2C9-6F4E-8BF2-19B98BEA6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55817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C1DA3-E8E6-E942-8936-944D4EA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688F-1C8E-2D4A-BF39-6104FA5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4B85F9-6367-654C-8BA2-F3111B394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958291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69804-2833-3141-AE2A-DF6B3472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CBC-5A20-5447-832C-789D7161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AE481-92DD-DC40-8D5F-E0F764392DD0}"/>
              </a:ext>
            </a:extLst>
          </p:cNvPr>
          <p:cNvSpPr txBox="1"/>
          <p:nvPr/>
        </p:nvSpPr>
        <p:spPr>
          <a:xfrm>
            <a:off x="558799" y="5940028"/>
            <a:ext cx="51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*replacing cars below 10% profit margin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D7C31A-8A58-F949-8249-38D0A0FEB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56837"/>
              </p:ext>
            </p:extLst>
          </p:nvPr>
        </p:nvGraphicFramePr>
        <p:xfrm>
          <a:off x="497377" y="2490888"/>
          <a:ext cx="5537199" cy="268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275">
                  <a:extLst>
                    <a:ext uri="{9D8B030D-6E8A-4147-A177-3AD203B41FA5}">
                      <a16:colId xmlns:a16="http://schemas.microsoft.com/office/drawing/2014/main" val="774967957"/>
                    </a:ext>
                  </a:extLst>
                </a:gridCol>
                <a:gridCol w="1641462">
                  <a:extLst>
                    <a:ext uri="{9D8B030D-6E8A-4147-A177-3AD203B41FA5}">
                      <a16:colId xmlns:a16="http://schemas.microsoft.com/office/drawing/2014/main" val="2954318833"/>
                    </a:ext>
                  </a:extLst>
                </a:gridCol>
                <a:gridCol w="1641462">
                  <a:extLst>
                    <a:ext uri="{9D8B030D-6E8A-4147-A177-3AD203B41FA5}">
                      <a16:colId xmlns:a16="http://schemas.microsoft.com/office/drawing/2014/main" val="1930608805"/>
                    </a:ext>
                  </a:extLst>
                </a:gridCol>
              </a:tblGrid>
              <a:tr h="46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Strategy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04152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Car Costs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$ 25,890,614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$ 25,531,018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84845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Car Insurance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4,429,684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4,400,365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77992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Revenue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$ 52,830,207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$ 54,356,087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91869"/>
                  </a:ext>
                </a:extLst>
              </a:tr>
              <a:tr h="46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$ 22,509,909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$ 24,424,703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61112"/>
                  </a:ext>
                </a:extLst>
              </a:tr>
              <a:tr h="36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Profit Margin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2272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ADB0D7-C1DC-CD4C-9679-33DE7BE2B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167378"/>
              </p:ext>
            </p:extLst>
          </p:nvPr>
        </p:nvGraphicFramePr>
        <p:xfrm>
          <a:off x="6096000" y="2057400"/>
          <a:ext cx="553720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B721-49D3-6745-AEDF-8D7E620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978C-E4CD-C74F-B84E-98C0D6C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adjusted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5CA-09A4-0D4C-9865-B0937D85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Selling/Trading cars that do not meet profit margin threshold</a:t>
            </a:r>
          </a:p>
          <a:p>
            <a:r>
              <a:rPr lang="en-US" dirty="0"/>
              <a:t>Replacing cars with makes and models of the top-performing IDs</a:t>
            </a:r>
          </a:p>
          <a:p>
            <a:r>
              <a:rPr lang="en-US" dirty="0"/>
              <a:t>Threshold of 10%  = 6% of the fleet being replaced</a:t>
            </a:r>
          </a:p>
          <a:p>
            <a:r>
              <a:rPr lang="en-US" dirty="0"/>
              <a:t>230 cars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5588F-93D7-D041-B090-613905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79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D93753"/>
      </a:accent1>
      <a:accent2>
        <a:srgbClr val="C72585"/>
      </a:accent2>
      <a:accent3>
        <a:srgbClr val="D837D9"/>
      </a:accent3>
      <a:accent4>
        <a:srgbClr val="8225C7"/>
      </a:accent4>
      <a:accent5>
        <a:srgbClr val="5037D9"/>
      </a:accent5>
      <a:accent6>
        <a:srgbClr val="254FC7"/>
      </a:accent6>
      <a:hlink>
        <a:srgbClr val="7A56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398</Words>
  <Application>Microsoft Macintosh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FY2019 Planning</vt:lpstr>
      <vt:lpstr>#Goals</vt:lpstr>
      <vt:lpstr>Where we’re at</vt:lpstr>
      <vt:lpstr>Strategy 1</vt:lpstr>
      <vt:lpstr>Strategy 1</vt:lpstr>
      <vt:lpstr>Pros &amp; Cons</vt:lpstr>
      <vt:lpstr>Strategy 2</vt:lpstr>
      <vt:lpstr>Strategy 2</vt:lpstr>
      <vt:lpstr>What was adjusted</vt:lpstr>
      <vt:lpstr>Pros &amp; Cons</vt:lpstr>
      <vt:lpstr>Combined Approach</vt:lpstr>
      <vt:lpstr>Combined Approach</vt:lpstr>
      <vt:lpstr>Recommendation…</vt:lpstr>
      <vt:lpstr>Projections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FY2019 Planning</dc:title>
  <dc:creator>Michael Angelo Confiado</dc:creator>
  <cp:lastModifiedBy>Michael Angelo Confiado</cp:lastModifiedBy>
  <cp:revision>6</cp:revision>
  <dcterms:created xsi:type="dcterms:W3CDTF">2021-09-07T15:32:55Z</dcterms:created>
  <dcterms:modified xsi:type="dcterms:W3CDTF">2021-09-10T15:30:00Z</dcterms:modified>
</cp:coreProperties>
</file>