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9" r:id="rId3"/>
    <p:sldId id="262" r:id="rId4"/>
    <p:sldId id="260" r:id="rId5"/>
    <p:sldId id="261" r:id="rId6"/>
    <p:sldId id="257" r:id="rId7"/>
    <p:sldId id="263" r:id="rId8"/>
    <p:sldId id="258" r:id="rId9"/>
    <p:sldId id="264" r:id="rId10"/>
  </p:sldIdLst>
  <p:sldSz cx="2889885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60" autoAdjust="0"/>
  </p:normalViewPr>
  <p:slideViewPr>
    <p:cSldViewPr snapToGrid="0">
      <p:cViewPr varScale="1">
        <p:scale>
          <a:sx n="44" d="100"/>
          <a:sy n="44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AD113-E15A-41FC-86FA-6DAB9B0FA4BD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CB073-1FCA-4EB0-8F4A-9F550B2B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checkin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checkin?room</a:t>
            </a:r>
            <a:r>
              <a:rPr lang="en-US" sz="1200" dirty="0" smtClean="0"/>
              <a:t>=&lt;</a:t>
            </a:r>
            <a:r>
              <a:rPr lang="en-US" sz="1200" dirty="0" err="1" smtClean="0"/>
              <a:t>roomid</a:t>
            </a:r>
            <a:r>
              <a:rPr lang="en-US" sz="1200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localhost:8080/reservations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4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checkin</a:t>
            </a:r>
            <a:r>
              <a:rPr lang="en-US" sz="1200" dirty="0" smtClean="0"/>
              <a:t>/</a:t>
            </a:r>
            <a:r>
              <a:rPr lang="en-US" sz="1200" dirty="0" err="1" smtClean="0"/>
              <a:t>walkin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checkin</a:t>
            </a:r>
            <a:r>
              <a:rPr lang="en-US" sz="1200" dirty="0" smtClean="0"/>
              <a:t>/</a:t>
            </a:r>
            <a:r>
              <a:rPr lang="en-US" sz="1200" dirty="0" err="1" smtClean="0"/>
              <a:t>walkin?room</a:t>
            </a:r>
            <a:r>
              <a:rPr lang="en-US" sz="1200" dirty="0" smtClean="0"/>
              <a:t>=&lt;</a:t>
            </a:r>
            <a:r>
              <a:rPr lang="en-US" sz="1200" dirty="0" err="1" smtClean="0"/>
              <a:t>roomid</a:t>
            </a:r>
            <a:r>
              <a:rPr lang="en-US" sz="1200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checkin</a:t>
            </a:r>
            <a:r>
              <a:rPr lang="en-US" sz="1200" dirty="0" smtClean="0"/>
              <a:t>/</a:t>
            </a:r>
            <a:r>
              <a:rPr lang="en-US" sz="1200" dirty="0" err="1" smtClean="0"/>
              <a:t>reservation?booking</a:t>
            </a:r>
            <a:r>
              <a:rPr lang="en-US" sz="1200" dirty="0" smtClean="0"/>
              <a:t>=&lt;</a:t>
            </a:r>
            <a:r>
              <a:rPr lang="en-US" sz="1200" dirty="0" err="1" smtClean="0"/>
              <a:t>booking_id</a:t>
            </a:r>
            <a:r>
              <a:rPr lang="en-US" sz="1200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checkin?booking</a:t>
            </a:r>
            <a:r>
              <a:rPr lang="en-US" sz="1200" dirty="0" smtClean="0"/>
              <a:t>=&lt;</a:t>
            </a:r>
            <a:r>
              <a:rPr lang="en-US" sz="1200" dirty="0" err="1" smtClean="0"/>
              <a:t>bookingid</a:t>
            </a:r>
            <a:r>
              <a:rPr lang="en-US" sz="1200" dirty="0" smtClean="0"/>
              <a:t>&gt;&amp;room=&lt;</a:t>
            </a:r>
            <a:r>
              <a:rPr lang="en-US" sz="1200" dirty="0" err="1" smtClean="0"/>
              <a:t>roomid</a:t>
            </a:r>
            <a:r>
              <a:rPr lang="en-US" sz="1200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activebookings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localhost:8080/</a:t>
            </a:r>
            <a:r>
              <a:rPr lang="en-US" sz="1200" dirty="0" err="1" smtClean="0"/>
              <a:t>activebookings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B073-1FCA-4EB0-8F4A-9F550B2BC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2356" y="2660416"/>
            <a:ext cx="21674138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2356" y="8538164"/>
            <a:ext cx="21674138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80739" y="865481"/>
            <a:ext cx="6231315" cy="137762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6796" y="865481"/>
            <a:ext cx="18332708" cy="137762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45" y="4052714"/>
            <a:ext cx="24925258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745" y="10878728"/>
            <a:ext cx="24925258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6796" y="4327407"/>
            <a:ext cx="12282011" cy="10314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043" y="4327407"/>
            <a:ext cx="12282011" cy="10314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0" y="865483"/>
            <a:ext cx="24925258" cy="3142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561" y="3984979"/>
            <a:ext cx="12225567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561" y="5937956"/>
            <a:ext cx="12225567" cy="8733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043" y="3984979"/>
            <a:ext cx="122857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043" y="5937956"/>
            <a:ext cx="12285775" cy="8733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1" y="1083733"/>
            <a:ext cx="9320631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5775" y="2340564"/>
            <a:ext cx="14630043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561" y="4876800"/>
            <a:ext cx="9320631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1" y="1083733"/>
            <a:ext cx="9320631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85775" y="2340564"/>
            <a:ext cx="14630043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561" y="4876800"/>
            <a:ext cx="9320631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6796" y="865483"/>
            <a:ext cx="24925258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796" y="4327407"/>
            <a:ext cx="24925258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6796" y="15066905"/>
            <a:ext cx="650224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DD31-32F8-4C78-A20C-C31BA2704E5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2744" y="15066905"/>
            <a:ext cx="975336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09813" y="15066905"/>
            <a:ext cx="650224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10A0-612D-4224-A733-0DDF913F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7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7402" rtl="0" eaLnBrk="1" latinLnBrk="0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1118" y="3260363"/>
            <a:ext cx="3939828" cy="27563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ACTIVE</a:t>
            </a:r>
          </a:p>
          <a:p>
            <a:pPr algn="ctr"/>
            <a:r>
              <a:rPr lang="en-US" sz="4400" dirty="0">
                <a:latin typeface="Consolas" panose="020B0609020204030204" pitchFamily="49" charset="0"/>
              </a:rPr>
              <a:t>BOOKINGS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7368" y="3260553"/>
            <a:ext cx="3909108" cy="1060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7368" y="4956441"/>
            <a:ext cx="3909108" cy="1060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OUT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96546" y="3472820"/>
            <a:ext cx="4814021" cy="1696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ROOM OCCUPANCY CHART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96545" y="5486594"/>
            <a:ext cx="4814021" cy="1383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TODAYS SUMMARY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96545" y="7187803"/>
            <a:ext cx="4814021" cy="17648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ROOM TARIFF CALENDAR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96545" y="9270310"/>
            <a:ext cx="4814021" cy="11921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TAX REPORTS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0946" y="88252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Home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811306" y="3260553"/>
            <a:ext cx="5945066" cy="1060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See Reservations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43708" y="4461012"/>
            <a:ext cx="233371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path/rooms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43708" y="8070208"/>
            <a:ext cx="233371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tariffcalendar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821559" y="2764934"/>
            <a:ext cx="233371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path/reservations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89394" y="2764934"/>
            <a:ext cx="233371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checkin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31120" y="5168898"/>
            <a:ext cx="415158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activebookings?action</a:t>
            </a:r>
            <a:r>
              <a:rPr lang="en-US" sz="2000" dirty="0" smtClean="0"/>
              <a:t>=checkout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956112" y="5522841"/>
            <a:ext cx="233371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activebookings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53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39160" y="6886341"/>
            <a:ext cx="4498905" cy="2101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Reservation</a:t>
            </a:r>
          </a:p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0946" y="88252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Check In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96377" y="6886341"/>
            <a:ext cx="4498905" cy="2101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Walk In</a:t>
            </a:r>
          </a:p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9941" y="6912604"/>
            <a:ext cx="373217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reservations?action</a:t>
            </a:r>
            <a:r>
              <a:rPr lang="en-US" sz="2000" dirty="0" smtClean="0"/>
              <a:t>=</a:t>
            </a:r>
            <a:r>
              <a:rPr lang="en-US" sz="2000" dirty="0" err="1" smtClean="0"/>
              <a:t>checkin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79485" y="6886341"/>
            <a:ext cx="233371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checkin</a:t>
            </a:r>
            <a:r>
              <a:rPr lang="en-US" sz="2000" dirty="0" smtClean="0"/>
              <a:t>/</a:t>
            </a:r>
            <a:r>
              <a:rPr lang="en-US" sz="2000" dirty="0" err="1" smtClean="0"/>
              <a:t>walkin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34621" y="8165819"/>
            <a:ext cx="41429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arg0: ?room=&lt;</a:t>
            </a:r>
            <a:r>
              <a:rPr lang="en-US" sz="2000" dirty="0" err="1" smtClean="0"/>
              <a:t>roomid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checkin</a:t>
            </a:r>
            <a:r>
              <a:rPr lang="en-US" sz="2000" dirty="0" smtClean="0"/>
              <a:t>/</a:t>
            </a:r>
            <a:r>
              <a:rPr lang="en-US" sz="2000" dirty="0" err="1" smtClean="0"/>
              <a:t>walkin?room</a:t>
            </a:r>
            <a:r>
              <a:rPr lang="en-US" sz="2000" dirty="0" smtClean="0"/>
              <a:t>=r&lt;</a:t>
            </a:r>
            <a:r>
              <a:rPr lang="en-US" sz="2000" dirty="0" err="1" smtClean="0"/>
              <a:t>oomid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9723687" y="8250567"/>
            <a:ext cx="465319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arg0: ?room=&lt;</a:t>
            </a:r>
            <a:r>
              <a:rPr lang="en-US" sz="2000" dirty="0" err="1" smtClean="0"/>
              <a:t>roomid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checkin</a:t>
            </a:r>
            <a:r>
              <a:rPr lang="en-US" sz="2000" dirty="0" smtClean="0"/>
              <a:t>/</a:t>
            </a:r>
            <a:r>
              <a:rPr lang="en-US" sz="2000" dirty="0" err="1" smtClean="0"/>
              <a:t>reservation?room</a:t>
            </a:r>
            <a:r>
              <a:rPr lang="en-US" sz="2000" dirty="0" smtClean="0"/>
              <a:t>=r&lt;</a:t>
            </a:r>
            <a:r>
              <a:rPr lang="en-US" sz="2000" dirty="0" err="1" smtClean="0"/>
              <a:t>oomid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98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0946" y="88252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Reservations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16016" y="5309209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SHOW TABLE 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6531" y="9019916"/>
            <a:ext cx="11328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Consolas" panose="020B0609020204030204" pitchFamily="49" charset="0"/>
              </a:rPr>
              <a:t>Entry.CheckInButton</a:t>
            </a:r>
            <a:r>
              <a:rPr lang="en-US" sz="3600" dirty="0" smtClean="0">
                <a:latin typeface="Consolas" panose="020B0609020204030204" pitchFamily="49" charset="0"/>
              </a:rPr>
              <a:t> -&gt; On Click, Navigate to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path/</a:t>
            </a:r>
            <a:r>
              <a:rPr lang="en-US" sz="3600" dirty="0" err="1" smtClean="0">
                <a:latin typeface="Consolas" panose="020B0609020204030204" pitchFamily="49" charset="0"/>
              </a:rPr>
              <a:t>checkin</a:t>
            </a:r>
            <a:r>
              <a:rPr lang="en-US" sz="3600" dirty="0" smtClean="0">
                <a:latin typeface="Consolas" panose="020B0609020204030204" pitchFamily="49" charset="0"/>
              </a:rPr>
              <a:t>/</a:t>
            </a:r>
            <a:r>
              <a:rPr lang="en-US" sz="3600" dirty="0" err="1" smtClean="0">
                <a:latin typeface="Consolas" panose="020B0609020204030204" pitchFamily="49" charset="0"/>
              </a:rPr>
              <a:t>reservation?id</a:t>
            </a:r>
            <a:r>
              <a:rPr lang="en-US" sz="3600" dirty="0" smtClean="0">
                <a:latin typeface="Consolas" panose="020B0609020204030204" pitchFamily="49" charset="0"/>
              </a:rPr>
              <a:t>=&lt;</a:t>
            </a:r>
            <a:r>
              <a:rPr lang="en-US" sz="3600" dirty="0" err="1" smtClean="0">
                <a:latin typeface="Consolas" panose="020B0609020204030204" pitchFamily="49" charset="0"/>
              </a:rPr>
              <a:t>booking_id</a:t>
            </a:r>
            <a:r>
              <a:rPr lang="en-US" sz="3600" dirty="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Oval 7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23796" y="4544296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23796" y="6249049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23796" y="8226837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23796" y="10244273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06784" y="3441036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?action=</a:t>
            </a:r>
            <a:r>
              <a:rPr lang="en-US" sz="3600" dirty="0" err="1" smtClean="0">
                <a:latin typeface="Consolas" panose="020B0609020204030204" pitchFamily="49" charset="0"/>
              </a:rPr>
              <a:t>checkin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8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0946" y="882520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Walk In Check In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6072" y="615981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Details Entry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11662" y="13988889"/>
            <a:ext cx="449890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52108" y="13295695"/>
            <a:ext cx="4134465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After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queries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Navigate to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path/</a:t>
            </a:r>
            <a:r>
              <a:rPr lang="en-US" sz="2000" dirty="0" err="1">
                <a:latin typeface="Consolas" panose="020B0609020204030204" pitchFamily="49" charset="0"/>
              </a:rPr>
              <a:t>bookings?id</a:t>
            </a:r>
            <a:r>
              <a:rPr lang="en-US" sz="2000" dirty="0">
                <a:latin typeface="Consolas" panose="020B0609020204030204" pitchFamily="49" charset="0"/>
              </a:rPr>
              <a:t>=&lt;</a:t>
            </a:r>
            <a:r>
              <a:rPr lang="en-US" sz="2000" dirty="0" err="1">
                <a:latin typeface="Consolas" panose="020B0609020204030204" pitchFamily="49" charset="0"/>
              </a:rPr>
              <a:t>bookingid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94835" y="10587246"/>
            <a:ext cx="5439734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Receive Advanced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6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0946" y="882520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Reservation Check In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6072" y="615981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Details Entry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11662" y="13988889"/>
            <a:ext cx="449890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52108" y="13295695"/>
            <a:ext cx="4134465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After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queries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Navigate to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path/</a:t>
            </a:r>
            <a:r>
              <a:rPr lang="en-US" sz="2000" dirty="0" err="1">
                <a:latin typeface="Consolas" panose="020B0609020204030204" pitchFamily="49" charset="0"/>
              </a:rPr>
              <a:t>bookings?id</a:t>
            </a:r>
            <a:r>
              <a:rPr lang="en-US" sz="2000" dirty="0">
                <a:latin typeface="Consolas" panose="020B0609020204030204" pitchFamily="49" charset="0"/>
              </a:rPr>
              <a:t>=&lt;</a:t>
            </a:r>
            <a:r>
              <a:rPr lang="en-US" sz="2000" dirty="0" err="1">
                <a:latin typeface="Consolas" panose="020B0609020204030204" pitchFamily="49" charset="0"/>
              </a:rPr>
              <a:t>bookingid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94835" y="10587246"/>
            <a:ext cx="5439734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Receive Advanced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2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0946" y="882520"/>
            <a:ext cx="752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ROOM OCCUPANCY (no arguments)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6032" y="4302354"/>
            <a:ext cx="2842147" cy="19283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Cleaning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7163" y="3039702"/>
            <a:ext cx="744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CATEGORY 1 NAME  </a:t>
            </a:r>
            <a:r>
              <a:rPr lang="en-US" sz="2800" dirty="0" smtClean="0">
                <a:latin typeface="Consolas" panose="020B0609020204030204" pitchFamily="49" charset="0"/>
              </a:rPr>
              <a:t>(Current Price)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9942" y="4302354"/>
            <a:ext cx="2842147" cy="1928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D102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Occupied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Client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, Booking 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43852" y="43023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27762" y="43023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11672" y="43023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95582" y="4302354"/>
            <a:ext cx="2842147" cy="1928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</a:p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Blocked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6032" y="90267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59942" y="90267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S102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43852" y="90267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27762" y="90267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11672" y="90267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095582" y="9026754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76032" y="11524339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59942" y="11524339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43852" y="11524339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927762" y="11524339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11672" y="11524339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95582" y="11524339"/>
            <a:ext cx="2842147" cy="19283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D101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7009" y="7811164"/>
            <a:ext cx="744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CATEGORY 2 NAME  </a:t>
            </a:r>
            <a:r>
              <a:rPr lang="en-US" sz="2800" dirty="0" smtClean="0">
                <a:latin typeface="Consolas" panose="020B0609020204030204" pitchFamily="49" charset="0"/>
              </a:rPr>
              <a:t>(Current Price)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439980" y="4558631"/>
            <a:ext cx="287354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rooms?id</a:t>
            </a:r>
            <a:r>
              <a:rPr lang="en-US" sz="2000" dirty="0" smtClean="0"/>
              <a:t>=&lt;</a:t>
            </a:r>
            <a:r>
              <a:rPr lang="en-US" sz="2000" dirty="0" err="1" smtClean="0"/>
              <a:t>roomid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30" name="Oval 29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2092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0946" y="882520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&lt;ROOM ID&gt; (arg0: id = &lt;</a:t>
            </a:r>
            <a:r>
              <a:rPr lang="en-US" sz="3600" dirty="0" err="1" smtClean="0">
                <a:latin typeface="Consolas" panose="020B0609020204030204" pitchFamily="49" charset="0"/>
              </a:rPr>
              <a:t>roomid</a:t>
            </a:r>
            <a:r>
              <a:rPr lang="en-US" sz="3600" dirty="0" smtClean="0">
                <a:latin typeface="Consolas" panose="020B0609020204030204" pitchFamily="49" charset="0"/>
              </a:rPr>
              <a:t>&gt;)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923796" y="4544296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Checkout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923796" y="6103088"/>
            <a:ext cx="4167795" cy="15523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Finish Cleaning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923796" y="8226837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Block / Unblock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923796" y="10244273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In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94621" y="6690796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Show Details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95058" y="4765169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If Occupied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095057" y="6469922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If Cleaning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211050" y="10978408"/>
            <a:ext cx="349409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checkin?room</a:t>
            </a:r>
            <a:r>
              <a:rPr lang="en-US" sz="2000" dirty="0" smtClean="0"/>
              <a:t>=&lt;</a:t>
            </a:r>
            <a:r>
              <a:rPr lang="en-US" sz="2000" dirty="0" err="1" smtClean="0"/>
              <a:t>room_id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184077" y="6490741"/>
            <a:ext cx="2452979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refresh page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731098" y="5379580"/>
            <a:ext cx="342792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checkout?id</a:t>
            </a:r>
            <a:r>
              <a:rPr lang="en-US" sz="2000" dirty="0" smtClean="0"/>
              <a:t>=&lt;</a:t>
            </a:r>
            <a:r>
              <a:rPr lang="en-US" sz="2000" dirty="0" err="1" smtClean="0"/>
              <a:t>bookingid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22991229" y="12366323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Room Forward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0946" y="882520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ACTIVE BOOKINGS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116016" y="5309209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SHOW TABLE 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923796" y="4544296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Check Out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23796" y="6249049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Check Out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923796" y="8226837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Check Out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923796" y="10244273"/>
            <a:ext cx="416779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Check Out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854534" y="3266462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?action=checkout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259099" y="11180929"/>
            <a:ext cx="3427926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Click, Navigate to</a:t>
            </a:r>
          </a:p>
          <a:p>
            <a:r>
              <a:rPr lang="en-US" sz="2000" dirty="0" smtClean="0"/>
              <a:t>path/</a:t>
            </a:r>
            <a:r>
              <a:rPr lang="en-US" sz="2000" dirty="0" err="1" smtClean="0"/>
              <a:t>checkout?id</a:t>
            </a:r>
            <a:r>
              <a:rPr lang="en-US" sz="2000" dirty="0" smtClean="0"/>
              <a:t>=&lt;</a:t>
            </a:r>
            <a:r>
              <a:rPr lang="en-US" sz="2000" dirty="0" err="1" smtClean="0"/>
              <a:t>bookingid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64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74799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Resort Name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0946" y="882520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Check out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75387" y="4765169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SHOW INFO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6690567" y="485686"/>
            <a:ext cx="1440000" cy="14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0794835" y="10587246"/>
            <a:ext cx="5439734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Receive Payment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794835" y="12181033"/>
            <a:ext cx="5439735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Check Out &gt;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794837" y="3555402"/>
            <a:ext cx="4851906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Get Bill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94835" y="5149189"/>
            <a:ext cx="4851908" cy="10880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nsolas" panose="020B0609020204030204" pitchFamily="49" charset="0"/>
              </a:rPr>
              <a:t>Get Split Bill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7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373</Words>
  <Application>Microsoft Office PowerPoint</Application>
  <PresentationFormat>Custom</PresentationFormat>
  <Paragraphs>153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Rithvik Nishad</cp:lastModifiedBy>
  <cp:revision>10</cp:revision>
  <dcterms:created xsi:type="dcterms:W3CDTF">2020-03-21T02:41:19Z</dcterms:created>
  <dcterms:modified xsi:type="dcterms:W3CDTF">2020-03-22T09:21:48Z</dcterms:modified>
</cp:coreProperties>
</file>