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162E-E852-4F6B-BED1-0BE56B2AA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E5D14-B252-4099-A144-D7332566B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CB31E-3D98-49DB-9097-61052B59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83C7-B396-423B-AE06-4DA8D7B9A4A1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E4C20-C807-49B3-B0AB-5EEE6F0C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2A634-E516-4945-928F-3D2A7DB7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D2E8-99C5-44FC-8802-A42F6DC6F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71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3872-D2DE-4324-A672-00B0790E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8C23C-F19E-4989-A50D-66E37F249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AE4BB-2B66-4F2A-944F-A5B77CF2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83C7-B396-423B-AE06-4DA8D7B9A4A1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21789-1772-44D4-8C0F-DA04D544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E92A5-7AE3-4D6D-8DD9-75EEA686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D2E8-99C5-44FC-8802-A42F6DC6F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71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6F8F7-948B-4ACA-9EFD-B62F22312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883FF-AAA4-4C56-8AC4-4309D90F5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A66D3-3B4D-4BAB-ADA8-6F0AE8C89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83C7-B396-423B-AE06-4DA8D7B9A4A1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3DE13-C45B-447D-A188-62A660D8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065E7-1C6F-4336-AC06-7D02B45B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D2E8-99C5-44FC-8802-A42F6DC6F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9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3624-38F1-4271-AD8D-A1347CF2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759C0-6407-421A-A83F-E713A6A3B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4D35B-240C-405A-A3F4-688D13FE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83C7-B396-423B-AE06-4DA8D7B9A4A1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12C25-1147-4BE8-A41D-B6E31886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4550F-679C-42DA-A554-CD919B66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D2E8-99C5-44FC-8802-A42F6DC6F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79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C348-443F-4698-A10A-82897A6D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37F64-7F2F-4E84-B975-41C8A5885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56B2B-484D-4111-A5EA-871E8256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83C7-B396-423B-AE06-4DA8D7B9A4A1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E4594-5748-4A9C-BD24-FAAD45F2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84C2B-21D0-497C-8FBF-9E98F148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D2E8-99C5-44FC-8802-A42F6DC6F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93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FA24-41E0-477F-A235-B4D72D98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06AA-BF10-46D1-9D9A-B1052E98E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05FA1-202A-4D6E-873D-89873B442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46C96-D2FC-4A11-88B2-31CB7327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83C7-B396-423B-AE06-4DA8D7B9A4A1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F97E5-2FE1-4ED7-A2BB-BF8DD48E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F8764-B9E7-4799-B2A3-C0E9DE39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D2E8-99C5-44FC-8802-A42F6DC6F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80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9902-F115-4C4E-A127-FA23DC3F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ADCC3-6715-48BE-BFD8-79ADF19F9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9A8FE-3C06-42DD-AD78-868420EF8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FEF5C-3D45-4A55-8390-9C0FC613E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BA2BF-2B64-4B5B-9887-D0D2BFD43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6B0B1-85AC-4CE0-B2C5-DFF3B3BE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83C7-B396-423B-AE06-4DA8D7B9A4A1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FD627-0638-4E0C-92B8-80F67733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B81331-A89C-4F2A-9562-E1925935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D2E8-99C5-44FC-8802-A42F6DC6F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01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A02D-38D8-4F33-BEC9-C40BD3CE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D00E8-E22E-4B3B-AF7B-A4471B22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83C7-B396-423B-AE06-4DA8D7B9A4A1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BD755-0EA4-4AF2-811A-8C8214D1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26D36-C1DE-4A16-89B9-C3515238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D2E8-99C5-44FC-8802-A42F6DC6F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3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17CE0-3D5F-499A-BFD5-844E6E63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83C7-B396-423B-AE06-4DA8D7B9A4A1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239F8-210A-45D7-BB90-A97E32F0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77902-3BBE-452C-801E-6F8AFB69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D2E8-99C5-44FC-8802-A42F6DC6F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59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AB05-095C-4660-A0E7-D4962B95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1EB19-C4E4-4B19-A120-0ADDBD3D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049E8-BDE1-4628-B35B-28C5C7D9B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1A8C0-3489-49A9-860C-CF8A056C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83C7-B396-423B-AE06-4DA8D7B9A4A1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5CDDA-3F6A-4BDE-8703-AB0A8096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9488F-C58D-45BC-9F01-05BC3A53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D2E8-99C5-44FC-8802-A42F6DC6F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88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6F55-87AF-4D7D-99C0-2237CDFA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8F238-9504-493E-9BE4-0FD889BF4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641AB-0131-479E-86A9-0324EC96D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9323C-E108-4691-A90C-55E3D47A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83C7-B396-423B-AE06-4DA8D7B9A4A1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A860E-3A8D-4FC3-B235-C0DFA67E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82EBF-1789-4668-BD9D-380662DA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D2E8-99C5-44FC-8802-A42F6DC6F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80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DC803-083E-41E4-997A-DD28268C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8E73A-0E38-475C-820E-7FD1CBD1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20DEB-48B9-487C-BE0B-1C36B40D1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B83C7-B396-423B-AE06-4DA8D7B9A4A1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6ED95-F5A9-4353-AE60-F9EBF9CDF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98E05-2265-461D-AC79-E65C3D122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0D2E8-99C5-44FC-8802-A42F6DC6F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48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2DC179-19E2-477A-95C2-784096DE9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363" y="1493363"/>
            <a:ext cx="3871274" cy="38712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35F569-E764-469D-9387-F2F4A9E5C1C1}"/>
              </a:ext>
            </a:extLst>
          </p:cNvPr>
          <p:cNvSpPr txBox="1"/>
          <p:nvPr/>
        </p:nvSpPr>
        <p:spPr>
          <a:xfrm>
            <a:off x="4503416" y="5448693"/>
            <a:ext cx="318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Digital Companion for your trip</a:t>
            </a:r>
          </a:p>
        </p:txBody>
      </p:sp>
    </p:spTree>
    <p:extLst>
      <p:ext uri="{BB962C8B-B14F-4D97-AF65-F5344CB8AC3E}">
        <p14:creationId xmlns:p14="http://schemas.microsoft.com/office/powerpoint/2010/main" val="134656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4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aswin murali</dc:creator>
  <cp:lastModifiedBy>aswin murali</cp:lastModifiedBy>
  <cp:revision>2</cp:revision>
  <dcterms:created xsi:type="dcterms:W3CDTF">2019-10-13T02:06:04Z</dcterms:created>
  <dcterms:modified xsi:type="dcterms:W3CDTF">2019-10-13T02:09:46Z</dcterms:modified>
</cp:coreProperties>
</file>