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1" r:id="rId4"/>
    <p:sldId id="267" r:id="rId5"/>
    <p:sldId id="259" r:id="rId6"/>
    <p:sldId id="263" r:id="rId7"/>
    <p:sldId id="264" r:id="rId8"/>
    <p:sldId id="262" r:id="rId9"/>
    <p:sldId id="268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1E1"/>
    <a:srgbClr val="E64A19"/>
    <a:srgbClr val="CC5833"/>
    <a:srgbClr val="33333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3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3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4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7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6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2750-446A-4596-BF81-5C8255A5315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52750-446A-4596-BF81-5C8255A5315A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634BA-AE80-4992-8A44-F8EB93AA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5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416" y="1042416"/>
            <a:ext cx="4773168" cy="4773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680" y="5409676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C58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 coffeelake</a:t>
            </a:r>
          </a:p>
        </p:txBody>
      </p:sp>
    </p:spTree>
    <p:extLst>
      <p:ext uri="{BB962C8B-B14F-4D97-AF65-F5344CB8AC3E}">
        <p14:creationId xmlns:p14="http://schemas.microsoft.com/office/powerpoint/2010/main" val="4383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pixel 2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37" y="-54094"/>
            <a:ext cx="9216125" cy="691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618" t="8963" r="3989" b="32794"/>
          <a:stretch/>
        </p:blipFill>
        <p:spPr>
          <a:xfrm>
            <a:off x="5077960" y="1809750"/>
            <a:ext cx="2036078" cy="22598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6897" y="848413"/>
            <a:ext cx="3409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64A19"/>
                </a:solidFill>
              </a:rPr>
              <a:t>Optimized for Mobiles, PCs, Webs</a:t>
            </a:r>
          </a:p>
        </p:txBody>
      </p:sp>
    </p:spTree>
    <p:extLst>
      <p:ext uri="{BB962C8B-B14F-4D97-AF65-F5344CB8AC3E}">
        <p14:creationId xmlns:p14="http://schemas.microsoft.com/office/powerpoint/2010/main" val="394872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3426" y="2875002"/>
            <a:ext cx="66251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rgbClr val="CC5833"/>
                </a:solidFill>
                <a:latin typeface="Arial Nova Cond" panose="020B0506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Simplify Your Trips</a:t>
            </a:r>
          </a:p>
        </p:txBody>
      </p:sp>
    </p:spTree>
    <p:extLst>
      <p:ext uri="{BB962C8B-B14F-4D97-AF65-F5344CB8AC3E}">
        <p14:creationId xmlns:p14="http://schemas.microsoft.com/office/powerpoint/2010/main" val="35261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1392" y="1074509"/>
            <a:ext cx="97292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all we offer?</a:t>
            </a:r>
          </a:p>
          <a:p>
            <a:pPr lvl="1"/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Personalized Location Selection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 Package Selection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Packages personalized for couples and bachelors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Selection of rooms based on package preference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Suggests Restaurants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Suggests tourists spots to visit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Optional guides, with suits you the most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taxi from the app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your payments from a single portal</a:t>
            </a:r>
          </a:p>
        </p:txBody>
      </p:sp>
    </p:spTree>
    <p:extLst>
      <p:ext uri="{BB962C8B-B14F-4D97-AF65-F5344CB8AC3E}">
        <p14:creationId xmlns:p14="http://schemas.microsoft.com/office/powerpoint/2010/main" val="276332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8AEC93-9BE3-443E-A589-3F93EECF522C}"/>
              </a:ext>
            </a:extLst>
          </p:cNvPr>
          <p:cNvSpPr txBox="1"/>
          <p:nvPr/>
        </p:nvSpPr>
        <p:spPr>
          <a:xfrm>
            <a:off x="994512" y="2105561"/>
            <a:ext cx="103738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Eye-Catching Suggestion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84026-EAE9-441F-B480-7382B12EA620}"/>
              </a:ext>
            </a:extLst>
          </p:cNvPr>
          <p:cNvSpPr txBox="1"/>
          <p:nvPr/>
        </p:nvSpPr>
        <p:spPr>
          <a:xfrm>
            <a:off x="3845159" y="3651927"/>
            <a:ext cx="4501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 Cond" panose="020B0506020202020204" pitchFamily="34" charset="0"/>
              </a:rPr>
              <a:t>Based on cluster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50702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previews.123rf.com/images/mishabokovan/mishabokovan1601/mishabokovan160100150/50143140-abstract-creative-world-map-connection-concept-vector-illustration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56" y="513102"/>
            <a:ext cx="8362188" cy="591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807208" y="2569464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59608" y="2602992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86456" y="2721864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85872" y="2703576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50464" y="2474976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57856" y="2648712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59608" y="2356104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96768" y="2639568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05328" y="2795016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40152" y="2511552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76144" y="2602992"/>
            <a:ext cx="64008" cy="64008"/>
          </a:xfrm>
          <a:prstGeom prst="ellipse">
            <a:avLst/>
          </a:prstGeom>
          <a:solidFill>
            <a:srgbClr val="333333"/>
          </a:solidFill>
          <a:ln>
            <a:solidFill>
              <a:srgbClr val="33333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532888" y="2221992"/>
            <a:ext cx="804672" cy="804672"/>
          </a:xfrm>
          <a:prstGeom prst="ellipse">
            <a:avLst/>
          </a:prstGeom>
          <a:noFill/>
          <a:ln w="76200">
            <a:solidFill>
              <a:srgbClr val="CC5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287716" y="1572244"/>
            <a:ext cx="1404744" cy="570758"/>
            <a:chOff x="2232852" y="1572244"/>
            <a:chExt cx="1404744" cy="570758"/>
          </a:xfrm>
        </p:grpSpPr>
        <p:sp>
          <p:nvSpPr>
            <p:cNvPr id="15" name="TextBox 14"/>
            <p:cNvSpPr txBox="1"/>
            <p:nvPr/>
          </p:nvSpPr>
          <p:spPr>
            <a:xfrm>
              <a:off x="2232852" y="1572244"/>
              <a:ext cx="1404744" cy="369332"/>
            </a:xfrm>
            <a:prstGeom prst="rect">
              <a:avLst/>
            </a:prstGeom>
            <a:solidFill>
              <a:srgbClr val="CC5833"/>
            </a:solidFill>
            <a:ln>
              <a:solidFill>
                <a:srgbClr val="CC583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 trending    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 rot="10800000">
              <a:off x="2772156" y="1941576"/>
              <a:ext cx="233172" cy="201426"/>
            </a:xfrm>
            <a:prstGeom prst="triangle">
              <a:avLst/>
            </a:prstGeom>
            <a:solidFill>
              <a:srgbClr val="CC5833"/>
            </a:solidFill>
            <a:ln>
              <a:solidFill>
                <a:srgbClr val="CC58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25997" y="741247"/>
            <a:ext cx="364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5833"/>
                </a:solidFill>
              </a:rPr>
              <a:t>finds </a:t>
            </a:r>
            <a:r>
              <a:rPr lang="en-US" sz="2400" b="1" dirty="0">
                <a:solidFill>
                  <a:srgbClr val="CC5833"/>
                </a:solidFill>
              </a:rPr>
              <a:t>trending location </a:t>
            </a:r>
            <a:r>
              <a:rPr lang="en-US" sz="2400" dirty="0">
                <a:solidFill>
                  <a:srgbClr val="CC5833"/>
                </a:solidFill>
              </a:rPr>
              <a:t>using cluster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6910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8AEC93-9BE3-443E-A589-3F93EECF522C}"/>
              </a:ext>
            </a:extLst>
          </p:cNvPr>
          <p:cNvSpPr txBox="1"/>
          <p:nvPr/>
        </p:nvSpPr>
        <p:spPr>
          <a:xfrm>
            <a:off x="954814" y="2464861"/>
            <a:ext cx="10282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Intelligent System for detecting fake reviews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EA3A0-F12C-4FFB-B37E-FB5C17ADD7E6}"/>
              </a:ext>
            </a:extLst>
          </p:cNvPr>
          <p:cNvSpPr txBox="1"/>
          <p:nvPr/>
        </p:nvSpPr>
        <p:spPr>
          <a:xfrm>
            <a:off x="2856051" y="3699112"/>
            <a:ext cx="66495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ova Cond" panose="020B0506020202020204" pitchFamily="34" charset="0"/>
              </a:rPr>
              <a:t>Based on sentence classification and captcha</a:t>
            </a:r>
          </a:p>
          <a:p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  <a:latin typeface="Arial Nova Cond" panose="020B0506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03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8AEC93-9BE3-443E-A589-3F93EECF522C}"/>
              </a:ext>
            </a:extLst>
          </p:cNvPr>
          <p:cNvSpPr txBox="1"/>
          <p:nvPr/>
        </p:nvSpPr>
        <p:spPr>
          <a:xfrm>
            <a:off x="1978360" y="2105561"/>
            <a:ext cx="846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Pattern Recognition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84026-EAE9-441F-B480-7382B12EA620}"/>
              </a:ext>
            </a:extLst>
          </p:cNvPr>
          <p:cNvSpPr txBox="1"/>
          <p:nvPr/>
        </p:nvSpPr>
        <p:spPr>
          <a:xfrm>
            <a:off x="3580599" y="3660041"/>
            <a:ext cx="4653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 Cond" panose="020B0506020202020204" pitchFamily="34" charset="0"/>
              </a:rPr>
              <a:t>Suggesting trips when it’s time</a:t>
            </a:r>
          </a:p>
        </p:txBody>
      </p:sp>
    </p:spTree>
    <p:extLst>
      <p:ext uri="{BB962C8B-B14F-4D97-AF65-F5344CB8AC3E}">
        <p14:creationId xmlns:p14="http://schemas.microsoft.com/office/powerpoint/2010/main" val="248129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555F49-9D3E-48A4-9FBD-C09B0283ADC7}"/>
              </a:ext>
            </a:extLst>
          </p:cNvPr>
          <p:cNvSpPr/>
          <p:nvPr/>
        </p:nvSpPr>
        <p:spPr>
          <a:xfrm>
            <a:off x="1231390" y="1153414"/>
            <a:ext cx="9729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  <a:ea typeface="MS Gothic" panose="020B0609070205080204" pitchFamily="49" charset="-128"/>
                <a:cs typeface="Segoe UI" panose="020B0502040204020203" pitchFamily="34" charset="0"/>
              </a:rPr>
              <a:t>Based 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7C56F9-8E82-4BDE-9258-C1FB58B547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929" y="1476580"/>
            <a:ext cx="6458139" cy="363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8AEC93-9BE3-443E-A589-3F93EECF522C}"/>
              </a:ext>
            </a:extLst>
          </p:cNvPr>
          <p:cNvSpPr txBox="1"/>
          <p:nvPr/>
        </p:nvSpPr>
        <p:spPr>
          <a:xfrm>
            <a:off x="2265464" y="2105561"/>
            <a:ext cx="80859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>
                <a:solidFill>
                  <a:schemeClr val="accent2">
                    <a:lumMod val="75000"/>
                  </a:schemeClr>
                </a:solidFill>
                <a:latin typeface="Arial Nova Cond" panose="020B0506020202020204" pitchFamily="34" charset="0"/>
              </a:rPr>
              <a:t>Carrier Availability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84026-EAE9-441F-B480-7382B12EA620}"/>
              </a:ext>
            </a:extLst>
          </p:cNvPr>
          <p:cNvSpPr txBox="1"/>
          <p:nvPr/>
        </p:nvSpPr>
        <p:spPr>
          <a:xfrm>
            <a:off x="1492945" y="3669467"/>
            <a:ext cx="885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 Cond" panose="020B0506020202020204" pitchFamily="34" charset="0"/>
              </a:rPr>
              <a:t>Telling about the carrier strength of the user at destination before hand</a:t>
            </a:r>
          </a:p>
        </p:txBody>
      </p:sp>
    </p:spTree>
    <p:extLst>
      <p:ext uri="{BB962C8B-B14F-4D97-AF65-F5344CB8AC3E}">
        <p14:creationId xmlns:p14="http://schemas.microsoft.com/office/powerpoint/2010/main" val="120493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114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Nova Cond</vt:lpstr>
      <vt:lpstr>Calibri</vt:lpstr>
      <vt:lpstr>Calibri Light</vt:lpstr>
      <vt:lpstr>Roboto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Rithvik Nishad</dc:creator>
  <cp:lastModifiedBy>aswin murali</cp:lastModifiedBy>
  <cp:revision>46</cp:revision>
  <dcterms:created xsi:type="dcterms:W3CDTF">2019-10-12T06:16:31Z</dcterms:created>
  <dcterms:modified xsi:type="dcterms:W3CDTF">2019-10-13T03:17:15Z</dcterms:modified>
</cp:coreProperties>
</file>