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CC5833"/>
    <a:srgbClr val="E64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3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3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4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6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52750-446A-4596-BF81-5C8255A5315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5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16" y="1042416"/>
            <a:ext cx="4773168" cy="4773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680" y="5409676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C58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coffeelake</a:t>
            </a:r>
          </a:p>
        </p:txBody>
      </p:sp>
    </p:spTree>
    <p:extLst>
      <p:ext uri="{BB962C8B-B14F-4D97-AF65-F5344CB8AC3E}">
        <p14:creationId xmlns:p14="http://schemas.microsoft.com/office/powerpoint/2010/main" val="438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02" y="1307490"/>
            <a:ext cx="5649796" cy="42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2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reativeswall.com/wp-content/uploads/2014/07/02-e1406040151817-870x5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9" y="832701"/>
            <a:ext cx="82867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10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76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Rithvik Nishad</dc:creator>
  <cp:lastModifiedBy>Rithvik Nishad</cp:lastModifiedBy>
  <cp:revision>5</cp:revision>
  <dcterms:created xsi:type="dcterms:W3CDTF">2019-10-12T06:16:31Z</dcterms:created>
  <dcterms:modified xsi:type="dcterms:W3CDTF">2019-10-12T08:33:07Z</dcterms:modified>
</cp:coreProperties>
</file>