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A19"/>
    <a:srgbClr val="E3E1E1"/>
    <a:srgbClr val="CC5833"/>
    <a:srgbClr val="33333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3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3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4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6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5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16" y="1042416"/>
            <a:ext cx="4773168" cy="4773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680" y="5409676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C58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coffeelake</a:t>
            </a:r>
          </a:p>
        </p:txBody>
      </p:sp>
    </p:spTree>
    <p:extLst>
      <p:ext uri="{BB962C8B-B14F-4D97-AF65-F5344CB8AC3E}">
        <p14:creationId xmlns:p14="http://schemas.microsoft.com/office/powerpoint/2010/main" val="438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5451" y="1150173"/>
            <a:ext cx="972921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digital AI assistant to plan your trips</a:t>
            </a:r>
          </a:p>
          <a:p>
            <a:endParaRPr 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all we offer?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Personalized Location Selection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Package Selection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Packages personalized for couples and bachelors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rooms based on package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Suggests Restaurants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Suggests tourists spots to visit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 guides, with suits you the most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taxi from the app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your payments from a single portal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2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previews.123rf.com/images/mishabokovan/mishabokovan1601/mishabokovan160100150/50143140-abstract-creative-world-map-connection-concept-vector-illustration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56" y="513102"/>
            <a:ext cx="8362188" cy="591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807208" y="2569464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59608" y="2602992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86456" y="2721864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85872" y="2703576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50464" y="2474976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57856" y="2648712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59608" y="2356104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96768" y="2639568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05328" y="2795016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40152" y="2511552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76144" y="2602992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32888" y="2221992"/>
            <a:ext cx="804672" cy="804672"/>
          </a:xfrm>
          <a:prstGeom prst="ellipse">
            <a:avLst/>
          </a:prstGeom>
          <a:noFill/>
          <a:ln w="76200">
            <a:solidFill>
              <a:srgbClr val="CC5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287716" y="1572244"/>
            <a:ext cx="1404744" cy="570758"/>
            <a:chOff x="2232852" y="1572244"/>
            <a:chExt cx="1404744" cy="570758"/>
          </a:xfrm>
        </p:grpSpPr>
        <p:sp>
          <p:nvSpPr>
            <p:cNvPr id="15" name="TextBox 14"/>
            <p:cNvSpPr txBox="1"/>
            <p:nvPr/>
          </p:nvSpPr>
          <p:spPr>
            <a:xfrm>
              <a:off x="2232852" y="1572244"/>
              <a:ext cx="1404744" cy="369332"/>
            </a:xfrm>
            <a:prstGeom prst="rect">
              <a:avLst/>
            </a:prstGeom>
            <a:solidFill>
              <a:srgbClr val="CC5833"/>
            </a:solidFill>
            <a:ln>
              <a:solidFill>
                <a:srgbClr val="CC583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trending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2772156" y="1941576"/>
              <a:ext cx="233172" cy="201426"/>
            </a:xfrm>
            <a:prstGeom prst="triangle">
              <a:avLst/>
            </a:prstGeom>
            <a:solidFill>
              <a:srgbClr val="CC5833"/>
            </a:solidFill>
            <a:ln>
              <a:solidFill>
                <a:srgbClr val="CC58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25997" y="741247"/>
            <a:ext cx="364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C5833"/>
                </a:solidFill>
              </a:rPr>
              <a:t>finds </a:t>
            </a:r>
            <a:r>
              <a:rPr lang="en-US" sz="2400" b="1" dirty="0" smtClean="0">
                <a:solidFill>
                  <a:srgbClr val="CC5833"/>
                </a:solidFill>
              </a:rPr>
              <a:t>trending location </a:t>
            </a:r>
            <a:r>
              <a:rPr lang="en-US" sz="2400" dirty="0" smtClean="0">
                <a:solidFill>
                  <a:srgbClr val="CC5833"/>
                </a:solidFill>
              </a:rPr>
              <a:t>using cluster data analysis</a:t>
            </a:r>
            <a:endParaRPr lang="en-US" sz="2400" dirty="0">
              <a:solidFill>
                <a:srgbClr val="CC58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pixel 2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49" y="-54094"/>
            <a:ext cx="9216125" cy="691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618" t="8963" r="3989" b="32794"/>
          <a:stretch/>
        </p:blipFill>
        <p:spPr>
          <a:xfrm>
            <a:off x="4726672" y="1809750"/>
            <a:ext cx="2036078" cy="22598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5609" y="848413"/>
            <a:ext cx="340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64A19"/>
                </a:solidFill>
              </a:rPr>
              <a:t>Optimized for Mobiles, PCs, Webs</a:t>
            </a:r>
            <a:endParaRPr lang="en-US" b="1" dirty="0">
              <a:solidFill>
                <a:srgbClr val="E64A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Rithvik Nishad</dc:creator>
  <cp:lastModifiedBy>Rithvik Nishad</cp:lastModifiedBy>
  <cp:revision>12</cp:revision>
  <dcterms:created xsi:type="dcterms:W3CDTF">2019-10-12T06:16:31Z</dcterms:created>
  <dcterms:modified xsi:type="dcterms:W3CDTF">2019-10-12T10:06:12Z</dcterms:modified>
</cp:coreProperties>
</file>