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0CE1-3628-BE43-8C61-1C1605341E8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3843-2D8B-FF45-B537-4056479E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humanLabel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?spouse ?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spouseLabel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WHERE {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wikibase:label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bd:serviceParam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wikibase:language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". }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97CF0C-50C8-4D9F-A3C5-1EB8A43EAA5A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E3F8D4-AA01-47C3-95CF-5909A2634577}" type="slidenum">
              <a:rPr lang="en-US" sz="24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hyperlink" Target="https://github.com/nickjoodi/Deep-Learning-for-Knowledge-Graph-Comple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uery.wiki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Deep Learning over Knowledge Graphs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13600" y="325548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117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Doug Sherman, Cesar BArtolo, Kevin Jesse, Nicholas Joodi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Neural Tensor Network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5028480"/>
            <a:ext cx="10972440" cy="152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U, W, V, and b are the parameters in the scoring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is the tanh activation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entity embeddings passed as inputs</a:t>
            </a: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2745720" y="1526040"/>
            <a:ext cx="6026760" cy="323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9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11" name="TextBox 10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10 </a:t>
              </a:r>
              <a:endParaRPr lang="en-US" sz="1400" dirty="0" smtClean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NTN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5120" y="2212920"/>
            <a:ext cx="10203120" cy="2422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Contrastive max margin loss: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 in the training set, corrupt it, and it should receive a higher score than the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15120" y="5029560"/>
            <a:ext cx="100404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 is the network parameters, N is the number of samples. C is the corruption size,  λ is the regularization term, g is the scoring function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train the model to increase the margin between the scores for a correct triplet with respect to a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9"/>
          <p:cNvPicPr/>
          <p:nvPr/>
        </p:nvPicPr>
        <p:blipFill>
          <a:blip r:embed="rId2"/>
          <a:stretch/>
        </p:blipFill>
        <p:spPr>
          <a:xfrm>
            <a:off x="1913040" y="3612600"/>
            <a:ext cx="8161560" cy="1022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8" name="TextBox 7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11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3061080" y="0"/>
            <a:ext cx="6488280" cy="6488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098320" y="6445440"/>
            <a:ext cx="241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Click here if .gif doesn't 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12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Test set construction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Significantly more negative samples than there are false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5 types of relations, 2000 entities = roughly 20000000 variations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classifier that simply returns negative could perform very well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Create a more realistic, harder test criteria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triplet, create a negative triplet by replacing the tail entity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Triplet creation: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not create: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3280" lvl="3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 never showed up as the head entity for that relation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positive test cases and 50% negative test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185760" y="4284127"/>
            <a:ext cx="11742120" cy="2295720"/>
          </a:xfrm>
          <a:prstGeom prst="rect">
            <a:avLst/>
          </a:prstGeom>
          <a:ln>
            <a:noFill/>
          </a:ln>
        </p:spPr>
      </p:pic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1049760" y="312883"/>
            <a:ext cx="9511920" cy="40510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14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MLP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training time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Performed well over relatively sparse pretrained word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not perform as well overall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Overall, outperformed MLP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Learns semantic representation of entity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long training time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models over pretrained embeddings that represent all words in the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15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52640"/>
            <a:ext cx="96109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base composed of concepts and relations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Missing relations between these concepts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incomplete knowledge base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Representation: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=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= edges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knowledge Graph Completion</a:t>
            </a: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2" name="TextBox 1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2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4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-30780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762480" y="2822040"/>
            <a:ext cx="1778760" cy="2373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74320" y="2027880"/>
            <a:ext cx="233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860400" y="21204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92520" y="5182200"/>
            <a:ext cx="2755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77760" y="1689480"/>
            <a:ext cx="267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Numerical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6312240" y="6153120"/>
            <a:ext cx="25754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Tensor Network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Perceptron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12"/>
          <p:cNvPicPr/>
          <p:nvPr/>
        </p:nvPicPr>
        <p:blipFill>
          <a:blip r:embed="rId3"/>
          <a:stretch/>
        </p:blipFill>
        <p:spPr>
          <a:xfrm>
            <a:off x="7306920" y="5047560"/>
            <a:ext cx="1388880" cy="94572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9666000" y="1750320"/>
            <a:ext cx="141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Predictions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487520" y="5715000"/>
            <a:ext cx="3042000" cy="786960"/>
          </a:xfrm>
          <a:prstGeom prst="bentConnector3">
            <a:avLst>
              <a:gd name="adj1" fmla="val -96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V="1">
            <a:off x="4529520" y="2728080"/>
            <a:ext cx="360" cy="37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rot="16200000" flipH="1">
            <a:off x="6001200" y="2948400"/>
            <a:ext cx="2877120" cy="1036800"/>
          </a:xfrm>
          <a:prstGeom prst="bentConnector3">
            <a:avLst>
              <a:gd name="adj1" fmla="val 345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 rot="5400000" flipH="1" flipV="1">
            <a:off x="8689680" y="3520440"/>
            <a:ext cx="2792520" cy="1206000"/>
          </a:xfrm>
          <a:prstGeom prst="bentConnector3">
            <a:avLst>
              <a:gd name="adj1" fmla="val -59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5" name="Group 1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16" name="TextBox 1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524240"/>
            <a:ext cx="10159560" cy="50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using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service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subset of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entity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training and test data 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humanLabel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?spouse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spouseLabel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WHERE {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bd:serviceParam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wikibase:language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". 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"/>
            </a:endParaRPr>
          </a:p>
          <a:p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"/>
            </a:endParaRPr>
          </a:p>
          <a:p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"/>
            </a:endParaRPr>
          </a:p>
          <a:p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https://query.wikidata.org</a:t>
            </a:r>
            <a:r>
              <a:rPr lang="en-US" sz="16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/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6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/>
        </p:blipFill>
        <p:spPr>
          <a:xfrm>
            <a:off x="609480" y="1434240"/>
            <a:ext cx="8938800" cy="85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72120" y="2292840"/>
            <a:ext cx="9767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each unique 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   = [0.134, 0.334,-0.244, 0.311,…, 0.234,0.908]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Obama  = [0.234, -0.744,-0.334, 0.223,…, 0.044,0.008]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Michelle = [0.324, 0.674,0.676, 0.945,…, 0.743,-0.512]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entity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 =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Barack,Obama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 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(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[0.134, 0.334,-0.244, 0.311,…, 0.234,0.908]+[0.234, -0.744,-0.334, 0.223,…, 0.044,0.008] )/2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[0.184, -0.205, -0.289, 0.267,  ... 0.139 , 0.458]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 = [0.2790, -0.0350, 0.1710, 0.5840, … , 0.3935, -0.2520]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positive/negative triplets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 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Spouse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Triplet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lang="en-US" sz="1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7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65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Multilayered Perceptron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8" name="TextBox 67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8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7" y="1523880"/>
            <a:ext cx="9584523" cy="4733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1550880" y="1466280"/>
            <a:ext cx="8358120" cy="5223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609480" y="152640"/>
            <a:ext cx="10237320" cy="656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MLP Hyper Parameter Optimization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2957040" y="809640"/>
            <a:ext cx="5542200" cy="71064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158</TotalTime>
  <Words>618</Words>
  <Application>Microsoft Macintosh PowerPoint</Application>
  <PresentationFormat>Widescreen</PresentationFormat>
  <Paragraphs>150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Black</vt:lpstr>
      <vt:lpstr>Calibri</vt:lpstr>
      <vt:lpstr>Cambria Math</vt:lpstr>
      <vt:lpstr>Courier New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Doug Sherman</dc:creator>
  <dc:description/>
  <cp:lastModifiedBy>Doug Sherman</cp:lastModifiedBy>
  <cp:revision>20</cp:revision>
  <dcterms:created xsi:type="dcterms:W3CDTF">2017-12-04T23:05:58Z</dcterms:created>
  <dcterms:modified xsi:type="dcterms:W3CDTF">2017-12-05T16:18:44Z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