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51FC"/>
    <a:srgbClr val="833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1"/>
  </p:normalViewPr>
  <p:slideViewPr>
    <p:cSldViewPr snapToGrid="0" snapToObjects="1">
      <p:cViewPr>
        <p:scale>
          <a:sx n="95" d="100"/>
          <a:sy n="95" d="100"/>
        </p:scale>
        <p:origin x="1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1DB18-C4E1-0E43-8266-2E6281337D4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0EEF8-5E78-904D-8594-45F95029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0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8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7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6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8468-7E06-024D-97BE-1A430BD7CFD9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24742" y="1686340"/>
                <a:ext cx="990601" cy="2677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charset="0"/>
                                              </a:rPr>
                                            </m:ctrlPr>
                                          </m:eqArr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00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sz="2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charset="0"/>
                                                          </a:rPr>
                                                          <m:t>𝑏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charset="0"/>
                                                          </a:rPr>
                                                          <m:t>3</m:t>
                                                        </m:r>
                                                        <m:r>
                                                          <a:rPr lang="en-US" sz="2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charset="0"/>
                                                          </a:rPr>
                                                          <m:t>00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742" y="1686340"/>
                <a:ext cx="990601" cy="267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063827" y="435053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300 x 1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4427" y="1686340"/>
            <a:ext cx="990601" cy="267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20450" y="1686340"/>
            <a:ext cx="990601" cy="267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639734" y="1985697"/>
                <a:ext cx="990601" cy="20791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𝑙</m:t>
                                    </m:r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charset="0"/>
                                              </a:rPr>
                                              <m:t>𝑙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𝑙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sz="2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charset="0"/>
                                                          </a:rPr>
                                                          <m:t>𝑝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charset="0"/>
                                                          </a:rPr>
                                                          <m:t>5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734" y="1985697"/>
                <a:ext cx="990601" cy="20791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6" idx="3"/>
            <a:endCxn id="10" idx="1"/>
          </p:cNvCxnSpPr>
          <p:nvPr/>
        </p:nvCxnSpPr>
        <p:spPr>
          <a:xfrm>
            <a:off x="3015343" y="3025283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15343" y="2094667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15343" y="2094667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15343" y="1815808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15343" y="3025283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15343" y="3025283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015343" y="2746424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15343" y="3957513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15343" y="3957513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015343" y="3678654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2" idx="3"/>
            <a:endCxn id="36" idx="1"/>
          </p:cNvCxnSpPr>
          <p:nvPr/>
        </p:nvCxnSpPr>
        <p:spPr>
          <a:xfrm>
            <a:off x="5212836" y="3025283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12836" y="2094667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12836" y="2094667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212836" y="1815808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12836" y="3025283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12836" y="3025283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212836" y="2746424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12836" y="3957513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12836" y="3957513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12836" y="3678654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790650" y="3010699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790650" y="2621934"/>
            <a:ext cx="849084" cy="390622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790650" y="2235025"/>
            <a:ext cx="849084" cy="773818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799796" y="3003273"/>
            <a:ext cx="849084" cy="390622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799796" y="3008843"/>
            <a:ext cx="849084" cy="773818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88860" y="1219765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charset="0"/>
                <a:ea typeface="Cambria Math" charset="0"/>
                <a:cs typeface="Cambria Math" charset="0"/>
              </a:rPr>
              <a:t>Input</a:t>
            </a:r>
            <a:endParaRPr lang="en-US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41888" y="1101565"/>
            <a:ext cx="835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charset="0"/>
                <a:ea typeface="Cambria Math" charset="0"/>
                <a:cs typeface="Cambria Math" charset="0"/>
              </a:rPr>
              <a:t>Hidden</a:t>
            </a:r>
          </a:p>
          <a:p>
            <a:r>
              <a:rPr lang="en-US" sz="1600" dirty="0" smtClean="0">
                <a:latin typeface="Cambria Math" charset="0"/>
                <a:ea typeface="Cambria Math" charset="0"/>
                <a:cs typeface="Cambria Math" charset="0"/>
              </a:rPr>
              <a:t>Layer 1</a:t>
            </a:r>
            <a:endParaRPr lang="en-US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97911" y="1096655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charset="0"/>
                <a:ea typeface="Cambria Math" charset="0"/>
                <a:cs typeface="Cambria Math" charset="0"/>
              </a:rPr>
              <a:t>Hidden</a:t>
            </a:r>
          </a:p>
          <a:p>
            <a:r>
              <a:rPr lang="en-US" sz="1600" dirty="0" smtClean="0">
                <a:latin typeface="Cambria Math" charset="0"/>
                <a:ea typeface="Cambria Math" charset="0"/>
                <a:cs typeface="Cambria Math" charset="0"/>
              </a:rPr>
              <a:t>Layer k</a:t>
            </a:r>
            <a:endParaRPr lang="en-US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717195" y="1219765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charset="0"/>
                <a:ea typeface="Cambria Math" charset="0"/>
                <a:cs typeface="Cambria Math" charset="0"/>
              </a:rPr>
              <a:t>Output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788528" y="431518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mbria Math" charset="0"/>
                <a:ea typeface="Cambria Math" charset="0"/>
                <a:cs typeface="Cambria Math" charset="0"/>
              </a:rPr>
              <a:t>5 x 1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995678" y="1859241"/>
            <a:ext cx="567784" cy="467139"/>
            <a:chOff x="4556464" y="5307326"/>
            <a:chExt cx="567784" cy="467139"/>
          </a:xfrm>
        </p:grpSpPr>
        <p:sp>
          <p:nvSpPr>
            <p:cNvPr id="64" name="Oval 63"/>
            <p:cNvSpPr/>
            <p:nvPr/>
          </p:nvSpPr>
          <p:spPr>
            <a:xfrm>
              <a:off x="4618660" y="5307326"/>
              <a:ext cx="472735" cy="4671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56464" y="5357191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r>
                <a:rPr lang="en-US" sz="1400" i="1" baseline="-25000" dirty="0" smtClean="0">
                  <a:latin typeface="Cambria Math" charset="0"/>
                  <a:ea typeface="Cambria Math" charset="0"/>
                  <a:cs typeface="Cambria Math" charset="0"/>
                </a:rPr>
                <a:t>h</a:t>
              </a:r>
              <a:r>
                <a:rPr lang="en-US" sz="1400" i="1" dirty="0" smtClean="0">
                  <a:latin typeface="Cambria Math" charset="0"/>
                  <a:ea typeface="Cambria Math" charset="0"/>
                  <a:cs typeface="Cambria Math" charset="0"/>
                </a:rPr>
                <a:t>(z)</a:t>
              </a:r>
              <a:endParaRPr lang="en-US" sz="14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995678" y="2777129"/>
            <a:ext cx="567784" cy="467139"/>
            <a:chOff x="4556464" y="5307326"/>
            <a:chExt cx="567784" cy="467139"/>
          </a:xfrm>
        </p:grpSpPr>
        <p:sp>
          <p:nvSpPr>
            <p:cNvPr id="68" name="Oval 67"/>
            <p:cNvSpPr/>
            <p:nvPr/>
          </p:nvSpPr>
          <p:spPr>
            <a:xfrm>
              <a:off x="4618660" y="5307326"/>
              <a:ext cx="472735" cy="4671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56464" y="5357191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r>
                <a:rPr lang="en-US" sz="1400" i="1" baseline="-25000" dirty="0" smtClean="0">
                  <a:latin typeface="Cambria Math" charset="0"/>
                  <a:ea typeface="Cambria Math" charset="0"/>
                  <a:cs typeface="Cambria Math" charset="0"/>
                </a:rPr>
                <a:t>h</a:t>
              </a:r>
              <a:r>
                <a:rPr lang="en-US" sz="1400" i="1" dirty="0" smtClean="0">
                  <a:latin typeface="Cambria Math" charset="0"/>
                  <a:ea typeface="Cambria Math" charset="0"/>
                  <a:cs typeface="Cambria Math" charset="0"/>
                </a:rPr>
                <a:t>(z)</a:t>
              </a:r>
              <a:endParaRPr lang="en-US" sz="14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995678" y="3744882"/>
            <a:ext cx="567784" cy="467139"/>
            <a:chOff x="4556464" y="5307326"/>
            <a:chExt cx="567784" cy="467139"/>
          </a:xfrm>
        </p:grpSpPr>
        <p:sp>
          <p:nvSpPr>
            <p:cNvPr id="71" name="Oval 70"/>
            <p:cNvSpPr/>
            <p:nvPr/>
          </p:nvSpPr>
          <p:spPr>
            <a:xfrm>
              <a:off x="4618660" y="5307326"/>
              <a:ext cx="472735" cy="4671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56464" y="5357191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r>
                <a:rPr lang="en-US" sz="1400" i="1" baseline="-25000" dirty="0" smtClean="0">
                  <a:latin typeface="Cambria Math" charset="0"/>
                  <a:ea typeface="Cambria Math" charset="0"/>
                  <a:cs typeface="Cambria Math" charset="0"/>
                </a:rPr>
                <a:t>h</a:t>
              </a:r>
              <a:r>
                <a:rPr lang="en-US" sz="1400" i="1" dirty="0" smtClean="0">
                  <a:latin typeface="Cambria Math" charset="0"/>
                  <a:ea typeface="Cambria Math" charset="0"/>
                  <a:cs typeface="Cambria Math" charset="0"/>
                </a:rPr>
                <a:t>(z)</a:t>
              </a:r>
              <a:endParaRPr lang="en-US" sz="14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431782" y="2777128"/>
            <a:ext cx="671979" cy="467139"/>
            <a:chOff x="4526647" y="5307326"/>
            <a:chExt cx="671979" cy="467139"/>
          </a:xfrm>
        </p:grpSpPr>
        <p:sp>
          <p:nvSpPr>
            <p:cNvPr id="74" name="Oval 73"/>
            <p:cNvSpPr/>
            <p:nvPr/>
          </p:nvSpPr>
          <p:spPr>
            <a:xfrm>
              <a:off x="4618660" y="5307326"/>
              <a:ext cx="472735" cy="4671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26647" y="5357191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r>
                <a:rPr lang="en-US" sz="1400" i="1" baseline="-25000" smtClean="0">
                  <a:latin typeface="Cambria Math" charset="0"/>
                  <a:ea typeface="Cambria Math" charset="0"/>
                  <a:cs typeface="Cambria Math" charset="0"/>
                </a:rPr>
                <a:t>out</a:t>
              </a:r>
              <a:r>
                <a:rPr lang="en-US" sz="1400" i="1" dirty="0" smtClean="0">
                  <a:latin typeface="Cambria Math" charset="0"/>
                  <a:ea typeface="Cambria Math" charset="0"/>
                  <a:cs typeface="Cambria Math" charset="0"/>
                </a:rPr>
                <a:t>(z)</a:t>
              </a:r>
              <a:endParaRPr lang="en-US" sz="14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4842560" y="3978451"/>
            <a:ext cx="2406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842560" y="3004763"/>
            <a:ext cx="2406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842560" y="2092810"/>
            <a:ext cx="2406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291387" y="3010697"/>
            <a:ext cx="2406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38590" y="4365922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en-US" sz="1600" i="1" baseline="-25000" dirty="0" smtClean="0">
                <a:latin typeface="Cambria Math" charset="0"/>
                <a:ea typeface="Cambria Math" charset="0"/>
                <a:cs typeface="Cambria Math" charset="0"/>
              </a:rPr>
              <a:t>L1</a:t>
            </a:r>
            <a:r>
              <a:rPr lang="en-US" sz="1600" i="1" dirty="0" smtClean="0">
                <a:latin typeface="Cambria Math" charset="0"/>
                <a:ea typeface="Cambria Math" charset="0"/>
                <a:cs typeface="Cambria Math" charset="0"/>
              </a:rPr>
              <a:t> nodes</a:t>
            </a:r>
            <a:endParaRPr lang="en-US" sz="16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94613" y="4345964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en-US" sz="1600" i="1" baseline="-25000" dirty="0" smtClean="0">
                <a:latin typeface="Cambria Math" charset="0"/>
                <a:ea typeface="Cambria Math" charset="0"/>
                <a:cs typeface="Cambria Math" charset="0"/>
              </a:rPr>
              <a:t>Lk</a:t>
            </a:r>
            <a:r>
              <a:rPr lang="en-US" sz="1600" i="1" dirty="0" smtClean="0">
                <a:latin typeface="Cambria Math" charset="0"/>
                <a:ea typeface="Cambria Math" charset="0"/>
                <a:cs typeface="Cambria Math" charset="0"/>
              </a:rPr>
              <a:t> nodes</a:t>
            </a:r>
            <a:endParaRPr lang="en-US" sz="16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77153" y="26753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/>
              <a:t>…</a:t>
            </a:r>
            <a:endParaRPr lang="en-US" sz="28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460457" y="3029936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460457" y="2099320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460457" y="2099320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6460457" y="1820461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460457" y="3029936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460457" y="3029936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460457" y="2751077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460457" y="3962166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460457" y="3962166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6460457" y="3683307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Striped Right Arrow 101"/>
          <p:cNvSpPr/>
          <p:nvPr/>
        </p:nvSpPr>
        <p:spPr>
          <a:xfrm>
            <a:off x="2796482" y="4660408"/>
            <a:ext cx="6971071" cy="363794"/>
          </a:xfrm>
          <a:prstGeom prst="stripedRightArrow">
            <a:avLst>
              <a:gd name="adj1" fmla="val 60810"/>
              <a:gd name="adj2" fmla="val 66216"/>
            </a:avLst>
          </a:prstGeom>
          <a:gradFill flip="none" rotWithShape="1">
            <a:gsLst>
              <a:gs pos="89000">
                <a:schemeClr val="bg1">
                  <a:lumMod val="85000"/>
                </a:schemeClr>
              </a:gs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Function</a:t>
            </a:r>
            <a:endParaRPr lang="en-US" dirty="0"/>
          </a:p>
        </p:txBody>
      </p:sp>
      <p:sp>
        <p:nvSpPr>
          <p:cNvPr id="103" name="Striped Right Arrow 102"/>
          <p:cNvSpPr/>
          <p:nvPr/>
        </p:nvSpPr>
        <p:spPr>
          <a:xfrm flipH="1">
            <a:off x="2758465" y="891081"/>
            <a:ext cx="6971071" cy="363794"/>
          </a:xfrm>
          <a:prstGeom prst="stripedRightArrow">
            <a:avLst>
              <a:gd name="adj1" fmla="val 60810"/>
              <a:gd name="adj2" fmla="val 66216"/>
            </a:avLst>
          </a:prstGeom>
          <a:gradFill flip="none" rotWithShape="1">
            <a:gsLst>
              <a:gs pos="89000">
                <a:schemeClr val="bg1">
                  <a:lumMod val="85000"/>
                </a:schemeClr>
              </a:gs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Learning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2" y="932833"/>
            <a:ext cx="3792796" cy="379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65" y="927919"/>
            <a:ext cx="3797710" cy="3797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15" y="927919"/>
            <a:ext cx="3797710" cy="37977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12928" y="1017019"/>
            <a:ext cx="10194058" cy="220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088332" y="957977"/>
            <a:ext cx="318654" cy="24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80358" y="1141614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 Math" charset="0"/>
                <a:ea typeface="Cambria Math" charset="0"/>
                <a:cs typeface="Cambria Math" charset="0"/>
              </a:rPr>
              <a:t>MSE per Epoch for H1: 256</a:t>
            </a:r>
            <a:endParaRPr lang="en-US" sz="12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35283" y="1149079"/>
            <a:ext cx="2536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 Math" charset="0"/>
                <a:ea typeface="Cambria Math" charset="0"/>
                <a:cs typeface="Cambria Math" charset="0"/>
              </a:rPr>
              <a:t>MSE per Epoch for H1: 256, H2: 256</a:t>
            </a:r>
            <a:endParaRPr lang="en-US" sz="12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05459" y="1143626"/>
            <a:ext cx="312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latin typeface="Cambria Math" charset="0"/>
                <a:ea typeface="Cambria Math" charset="0"/>
                <a:cs typeface="Cambria Math" charset="0"/>
              </a:rPr>
              <a:t>MSE per Epoch for H1: 256, H2: 256, H3: 128</a:t>
            </a:r>
            <a:endParaRPr lang="en-US" sz="12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258029" y="1939460"/>
            <a:ext cx="704729" cy="58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4843722" y="1841419"/>
            <a:ext cx="704729" cy="58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05459" y="1677371"/>
            <a:ext cx="2146194" cy="475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84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05108" y="1242782"/>
            <a:ext cx="5854700" cy="4394200"/>
            <a:chOff x="238058" y="920053"/>
            <a:chExt cx="5854700" cy="4394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58" y="920053"/>
              <a:ext cx="5854700" cy="4394200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942713" y="1097609"/>
              <a:ext cx="4616176" cy="3708512"/>
              <a:chOff x="942713" y="1097609"/>
              <a:chExt cx="4616176" cy="370851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23"/>
              <a:stretch/>
            </p:blipFill>
            <p:spPr>
              <a:xfrm>
                <a:off x="1022365" y="1507526"/>
                <a:ext cx="4393578" cy="3298595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52819" y="1455476"/>
                <a:ext cx="8755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rgbClr val="7F51FC"/>
                    </a:solidFill>
                    <a:latin typeface="Arial Unicode MS" charset="0"/>
                    <a:ea typeface="Arial Unicode MS" charset="0"/>
                    <a:cs typeface="Arial Unicode MS" charset="0"/>
                  </a:rPr>
                  <a:t>AUC:0.876</a:t>
                </a:r>
                <a:endParaRPr lang="en-US" sz="1050" dirty="0">
                  <a:solidFill>
                    <a:srgbClr val="7F51FC"/>
                  </a:solidFill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42713" y="1590278"/>
                <a:ext cx="8451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accent2"/>
                    </a:solidFill>
                    <a:latin typeface="Arial Unicode MS" charset="0"/>
                    <a:ea typeface="Arial Unicode MS" charset="0"/>
                    <a:cs typeface="Arial Unicode MS" charset="0"/>
                  </a:rPr>
                  <a:t>AUC:0.906</a:t>
                </a:r>
                <a:endParaRPr lang="en-US" sz="1050" dirty="0">
                  <a:solidFill>
                    <a:schemeClr val="accent2"/>
                  </a:solidFill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255972" y="4470406"/>
                <a:ext cx="1210656" cy="3240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4426328" y="4312887"/>
                <a:ext cx="1132561" cy="247860"/>
                <a:chOff x="10495419" y="3465310"/>
                <a:chExt cx="1126581" cy="24786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0495419" y="3493539"/>
                  <a:ext cx="1061772" cy="2196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0762469" y="3465310"/>
                  <a:ext cx="85953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latin typeface="Arial Unicode MS" charset="0"/>
                      <a:ea typeface="Arial Unicode MS" charset="0"/>
                      <a:cs typeface="Arial Unicode MS" charset="0"/>
                    </a:rPr>
                    <a:t>Pre-Trained</a:t>
                  </a:r>
                  <a:endParaRPr lang="en-US" sz="1000" dirty="0">
                    <a:latin typeface="Arial Unicode MS" charset="0"/>
                    <a:ea typeface="Arial Unicode MS" charset="0"/>
                    <a:cs typeface="Arial Unicode MS" charset="0"/>
                  </a:endParaRPr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10534384" y="3601833"/>
                  <a:ext cx="271820" cy="1585"/>
                </a:xfrm>
                <a:prstGeom prst="line">
                  <a:avLst/>
                </a:prstGeom>
                <a:ln w="28575">
                  <a:solidFill>
                    <a:srgbClr val="7F51F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4428004" y="4553135"/>
                <a:ext cx="1061772" cy="241362"/>
                <a:chOff x="10495419" y="3465316"/>
                <a:chExt cx="1061772" cy="24785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10495419" y="3493539"/>
                  <a:ext cx="1061772" cy="2196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0762469" y="3465316"/>
                  <a:ext cx="667170" cy="246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latin typeface="Arial Unicode MS" charset="0"/>
                      <a:ea typeface="Arial Unicode MS" charset="0"/>
                      <a:cs typeface="Arial Unicode MS" charset="0"/>
                    </a:rPr>
                    <a:t>Random</a:t>
                  </a:r>
                  <a:endParaRPr lang="en-US" sz="1000" dirty="0">
                    <a:latin typeface="Arial Unicode MS" charset="0"/>
                    <a:ea typeface="Arial Unicode MS" charset="0"/>
                    <a:cs typeface="Arial Unicode MS" charset="0"/>
                  </a:endParaRP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10534384" y="3601833"/>
                  <a:ext cx="271820" cy="1585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2378535" y="1097609"/>
                <a:ext cx="187743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>
                    <a:latin typeface="Arial Unicode MS" charset="0"/>
                    <a:ea typeface="Arial Unicode MS" charset="0"/>
                    <a:cs typeface="Arial Unicode MS" charset="0"/>
                  </a:rPr>
                  <a:t>ROC Curves for NTN</a:t>
                </a:r>
                <a:endParaRPr lang="en-US" sz="1400" dirty="0"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721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02" y="655369"/>
            <a:ext cx="5460157" cy="4768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5"/>
          <a:stretch/>
        </p:blipFill>
        <p:spPr>
          <a:xfrm>
            <a:off x="664429" y="920053"/>
            <a:ext cx="4984915" cy="4117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14"/>
          <a:stretch/>
        </p:blipFill>
        <p:spPr>
          <a:xfrm>
            <a:off x="5649344" y="783130"/>
            <a:ext cx="5460157" cy="480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11"/>
          <a:stretch/>
        </p:blipFill>
        <p:spPr>
          <a:xfrm>
            <a:off x="5649344" y="4889798"/>
            <a:ext cx="5460157" cy="3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130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Unicode MS</vt:lpstr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Sherman</dc:creator>
  <cp:lastModifiedBy>Doug Sherman</cp:lastModifiedBy>
  <cp:revision>19</cp:revision>
  <dcterms:created xsi:type="dcterms:W3CDTF">2017-11-29T00:48:58Z</dcterms:created>
  <dcterms:modified xsi:type="dcterms:W3CDTF">2017-12-04T05:06:27Z</dcterms:modified>
</cp:coreProperties>
</file>