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>
        <p:scale>
          <a:sx n="130" d="100"/>
          <a:sy n="130" d="100"/>
        </p:scale>
        <p:origin x="-37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0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8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6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8468-7E06-024D-97BE-1A430BD7CFD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8468-7E06-024D-97BE-1A430BD7CFD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A3C4-161C-D941-9DC6-4CF924FDA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024742" y="1686340"/>
                <a:ext cx="990601" cy="267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</m:ctrlPr>
                                          </m:eqArr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300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2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charset="0"/>
                                                          </a:rPr>
                                                          <m:t>𝑏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sz="2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charset="0"/>
                                                          </a:rPr>
                                                          <m:t>300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742" y="1686340"/>
                <a:ext cx="990601" cy="267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063827" y="452751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300 x 1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4427" y="1686340"/>
            <a:ext cx="990601" cy="267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20450" y="1686340"/>
            <a:ext cx="990601" cy="267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639734" y="1985697"/>
                <a:ext cx="990601" cy="20791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𝑙</m:t>
                                    </m:r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charset="0"/>
                                              </a:rPr>
                                              <m:t>𝑙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sz="2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</a:rPr>
                                                  <m:t>𝑙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2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2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charset="0"/>
                                                          </a:rPr>
                                                          <m:t>𝑝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charset="0"/>
                                                          </a:rPr>
                                                          <m:t>5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734" y="1985697"/>
                <a:ext cx="990601" cy="20791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>
            <a:off x="3015343" y="3025283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15343" y="2094667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15343" y="2094667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15343" y="1815808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15343" y="3025283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15343" y="3025283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015343" y="2746424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15343" y="3957513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15343" y="3957513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015343" y="3678654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2" idx="3"/>
            <a:endCxn id="36" idx="1"/>
          </p:cNvCxnSpPr>
          <p:nvPr/>
        </p:nvCxnSpPr>
        <p:spPr>
          <a:xfrm>
            <a:off x="5212836" y="3025283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12836" y="2094667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12836" y="2094667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12836" y="1815808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12836" y="3025283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12836" y="3025283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212836" y="2746424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12836" y="3957513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12836" y="3957513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12836" y="3678654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790650" y="3010699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790650" y="2621934"/>
            <a:ext cx="849084" cy="390622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790650" y="2235025"/>
            <a:ext cx="849084" cy="773818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799796" y="3003273"/>
            <a:ext cx="849084" cy="390622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799796" y="3008843"/>
            <a:ext cx="849084" cy="773818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88860" y="1219765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charset="0"/>
                <a:ea typeface="Cambria Math" charset="0"/>
                <a:cs typeface="Cambria Math" charset="0"/>
              </a:rPr>
              <a:t>Input</a:t>
            </a:r>
            <a:endParaRPr lang="en-US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41888" y="1101565"/>
            <a:ext cx="835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charset="0"/>
                <a:ea typeface="Cambria Math" charset="0"/>
                <a:cs typeface="Cambria Math" charset="0"/>
              </a:rPr>
              <a:t>Hidden</a:t>
            </a:r>
          </a:p>
          <a:p>
            <a:r>
              <a:rPr lang="en-US" sz="1600" dirty="0" smtClean="0">
                <a:latin typeface="Cambria Math" charset="0"/>
                <a:ea typeface="Cambria Math" charset="0"/>
                <a:cs typeface="Cambria Math" charset="0"/>
              </a:rPr>
              <a:t>Layer 1</a:t>
            </a:r>
            <a:endParaRPr lang="en-US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97911" y="1096655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charset="0"/>
                <a:ea typeface="Cambria Math" charset="0"/>
                <a:cs typeface="Cambria Math" charset="0"/>
              </a:rPr>
              <a:t>Hidden</a:t>
            </a:r>
          </a:p>
          <a:p>
            <a:r>
              <a:rPr lang="en-US" sz="1600" dirty="0" smtClean="0">
                <a:latin typeface="Cambria Math" charset="0"/>
                <a:ea typeface="Cambria Math" charset="0"/>
                <a:cs typeface="Cambria Math" charset="0"/>
              </a:rPr>
              <a:t>Layer k</a:t>
            </a:r>
            <a:endParaRPr lang="en-US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717195" y="1219765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charset="0"/>
                <a:ea typeface="Cambria Math" charset="0"/>
                <a:cs typeface="Cambria Math" charset="0"/>
              </a:rPr>
              <a:t>Output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788528" y="449216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mbria Math" charset="0"/>
                <a:ea typeface="Cambria Math" charset="0"/>
                <a:cs typeface="Cambria Math" charset="0"/>
              </a:rPr>
              <a:t>5 x 1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995678" y="1859241"/>
            <a:ext cx="567784" cy="467139"/>
            <a:chOff x="4556464" y="5307326"/>
            <a:chExt cx="567784" cy="467139"/>
          </a:xfrm>
        </p:grpSpPr>
        <p:sp>
          <p:nvSpPr>
            <p:cNvPr id="64" name="Oval 63"/>
            <p:cNvSpPr/>
            <p:nvPr/>
          </p:nvSpPr>
          <p:spPr>
            <a:xfrm>
              <a:off x="4618660" y="5307326"/>
              <a:ext cx="472735" cy="4671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56464" y="5357191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r>
                <a:rPr lang="en-US" sz="1400" i="1" baseline="-25000" dirty="0" smtClean="0">
                  <a:latin typeface="Cambria Math" charset="0"/>
                  <a:ea typeface="Cambria Math" charset="0"/>
                  <a:cs typeface="Cambria Math" charset="0"/>
                </a:rPr>
                <a:t>h</a:t>
              </a:r>
              <a:r>
                <a:rPr lang="en-US" sz="1400" i="1" dirty="0" smtClean="0">
                  <a:latin typeface="Cambria Math" charset="0"/>
                  <a:ea typeface="Cambria Math" charset="0"/>
                  <a:cs typeface="Cambria Math" charset="0"/>
                </a:rPr>
                <a:t>(z)</a:t>
              </a:r>
              <a:endParaRPr lang="en-US" sz="14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995678" y="2777129"/>
            <a:ext cx="567784" cy="467139"/>
            <a:chOff x="4556464" y="5307326"/>
            <a:chExt cx="567784" cy="467139"/>
          </a:xfrm>
        </p:grpSpPr>
        <p:sp>
          <p:nvSpPr>
            <p:cNvPr id="68" name="Oval 67"/>
            <p:cNvSpPr/>
            <p:nvPr/>
          </p:nvSpPr>
          <p:spPr>
            <a:xfrm>
              <a:off x="4618660" y="5307326"/>
              <a:ext cx="472735" cy="4671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56464" y="5357191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r>
                <a:rPr lang="en-US" sz="1400" i="1" baseline="-25000" dirty="0" smtClean="0">
                  <a:latin typeface="Cambria Math" charset="0"/>
                  <a:ea typeface="Cambria Math" charset="0"/>
                  <a:cs typeface="Cambria Math" charset="0"/>
                </a:rPr>
                <a:t>h</a:t>
              </a:r>
              <a:r>
                <a:rPr lang="en-US" sz="1400" i="1" dirty="0" smtClean="0">
                  <a:latin typeface="Cambria Math" charset="0"/>
                  <a:ea typeface="Cambria Math" charset="0"/>
                  <a:cs typeface="Cambria Math" charset="0"/>
                </a:rPr>
                <a:t>(z)</a:t>
              </a:r>
              <a:endParaRPr lang="en-US" sz="14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995678" y="3744882"/>
            <a:ext cx="567784" cy="467139"/>
            <a:chOff x="4556464" y="5307326"/>
            <a:chExt cx="567784" cy="467139"/>
          </a:xfrm>
        </p:grpSpPr>
        <p:sp>
          <p:nvSpPr>
            <p:cNvPr id="71" name="Oval 70"/>
            <p:cNvSpPr/>
            <p:nvPr/>
          </p:nvSpPr>
          <p:spPr>
            <a:xfrm>
              <a:off x="4618660" y="5307326"/>
              <a:ext cx="472735" cy="4671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56464" y="5357191"/>
              <a:ext cx="567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r>
                <a:rPr lang="en-US" sz="1400" i="1" baseline="-25000" dirty="0" smtClean="0">
                  <a:latin typeface="Cambria Math" charset="0"/>
                  <a:ea typeface="Cambria Math" charset="0"/>
                  <a:cs typeface="Cambria Math" charset="0"/>
                </a:rPr>
                <a:t>h</a:t>
              </a:r>
              <a:r>
                <a:rPr lang="en-US" sz="1400" i="1" dirty="0" smtClean="0">
                  <a:latin typeface="Cambria Math" charset="0"/>
                  <a:ea typeface="Cambria Math" charset="0"/>
                  <a:cs typeface="Cambria Math" charset="0"/>
                </a:rPr>
                <a:t>(z)</a:t>
              </a:r>
              <a:endParaRPr lang="en-US" sz="14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431782" y="2777128"/>
            <a:ext cx="671979" cy="467139"/>
            <a:chOff x="4526647" y="5307326"/>
            <a:chExt cx="671979" cy="467139"/>
          </a:xfrm>
        </p:grpSpPr>
        <p:sp>
          <p:nvSpPr>
            <p:cNvPr id="74" name="Oval 73"/>
            <p:cNvSpPr/>
            <p:nvPr/>
          </p:nvSpPr>
          <p:spPr>
            <a:xfrm>
              <a:off x="4618660" y="5307326"/>
              <a:ext cx="472735" cy="4671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26647" y="535719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Cambria Math" charset="0"/>
                  <a:ea typeface="Cambria Math" charset="0"/>
                  <a:cs typeface="Cambria Math" charset="0"/>
                </a:rPr>
                <a:t>a</a:t>
              </a:r>
              <a:r>
                <a:rPr lang="en-US" sz="1400" i="1" baseline="-25000" smtClean="0">
                  <a:latin typeface="Cambria Math" charset="0"/>
                  <a:ea typeface="Cambria Math" charset="0"/>
                  <a:cs typeface="Cambria Math" charset="0"/>
                </a:rPr>
                <a:t>out</a:t>
              </a:r>
              <a:r>
                <a:rPr lang="en-US" sz="1400" i="1" dirty="0" smtClean="0">
                  <a:latin typeface="Cambria Math" charset="0"/>
                  <a:ea typeface="Cambria Math" charset="0"/>
                  <a:cs typeface="Cambria Math" charset="0"/>
                </a:rPr>
                <a:t>(z)</a:t>
              </a:r>
              <a:endParaRPr lang="en-US" sz="14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4842560" y="3978451"/>
            <a:ext cx="2406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842560" y="3004763"/>
            <a:ext cx="2406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842560" y="2092810"/>
            <a:ext cx="2406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291387" y="3010697"/>
            <a:ext cx="2406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38590" y="4542900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sz="1600" i="1" baseline="-25000" dirty="0" smtClean="0">
                <a:latin typeface="Cambria Math" charset="0"/>
                <a:ea typeface="Cambria Math" charset="0"/>
                <a:cs typeface="Cambria Math" charset="0"/>
              </a:rPr>
              <a:t>L1</a:t>
            </a:r>
            <a:r>
              <a:rPr lang="en-US" sz="1600" i="1" dirty="0" smtClean="0">
                <a:latin typeface="Cambria Math" charset="0"/>
                <a:ea typeface="Cambria Math" charset="0"/>
                <a:cs typeface="Cambria Math" charset="0"/>
              </a:rPr>
              <a:t> nodes</a:t>
            </a:r>
            <a:endParaRPr lang="en-US" sz="16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94613" y="4522942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sz="1600" i="1" baseline="-25000" dirty="0" err="1" smtClean="0">
                <a:latin typeface="Cambria Math" charset="0"/>
                <a:ea typeface="Cambria Math" charset="0"/>
                <a:cs typeface="Cambria Math" charset="0"/>
              </a:rPr>
              <a:t>Lk</a:t>
            </a:r>
            <a:r>
              <a:rPr lang="en-US" sz="1600" i="1" dirty="0" smtClean="0">
                <a:latin typeface="Cambria Math" charset="0"/>
                <a:ea typeface="Cambria Math" charset="0"/>
                <a:cs typeface="Cambria Math" charset="0"/>
              </a:rPr>
              <a:t> nodes</a:t>
            </a:r>
            <a:endParaRPr lang="en-US" sz="16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77153" y="26753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/>
              <a:t>…</a:t>
            </a:r>
            <a:endParaRPr lang="en-US" sz="28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460457" y="3029936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460457" y="2099320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460457" y="2099320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460457" y="1820461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460457" y="3029936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460457" y="3029936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460457" y="2751077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460457" y="3962166"/>
            <a:ext cx="849084" cy="0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460457" y="3962166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6460457" y="3683307"/>
            <a:ext cx="849084" cy="280716"/>
          </a:xfrm>
          <a:prstGeom prst="straightConnector1">
            <a:avLst/>
          </a:prstGeom>
          <a:ln w="28575">
            <a:solidFill>
              <a:srgbClr val="833A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87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Sherman</dc:creator>
  <cp:lastModifiedBy>Doug Sherman</cp:lastModifiedBy>
  <cp:revision>6</cp:revision>
  <dcterms:created xsi:type="dcterms:W3CDTF">2017-11-29T00:48:58Z</dcterms:created>
  <dcterms:modified xsi:type="dcterms:W3CDTF">2017-11-30T04:04:02Z</dcterms:modified>
</cp:coreProperties>
</file>