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23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2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C2A6E-D957-594C-B9D3-6E2D4E84E6C8}" type="datetimeFigureOut">
              <a:rPr lang="en-US" smtClean="0"/>
              <a:t>12/2/17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3BC8-A1AD-8B4C-898B-1A462C595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_loss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1"/>
            <a:ext cx="3522722" cy="2643952"/>
          </a:xfrm>
          <a:prstGeom prst="rect">
            <a:avLst/>
          </a:prstGeom>
        </p:spPr>
      </p:pic>
      <p:pic>
        <p:nvPicPr>
          <p:cNvPr id="5" name="Picture 4" descr="ntn_ROC_al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08" y="1236166"/>
            <a:ext cx="3523696" cy="2644683"/>
          </a:xfrm>
          <a:prstGeom prst="rect">
            <a:avLst/>
          </a:prstGeom>
        </p:spPr>
      </p:pic>
      <p:pic>
        <p:nvPicPr>
          <p:cNvPr id="6" name="Picture 5" descr="Accuracy_nt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0" y="1231901"/>
            <a:ext cx="1717115" cy="26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sne_words_ini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t="10081" r="6880" b="7973"/>
          <a:stretch/>
        </p:blipFill>
        <p:spPr>
          <a:xfrm>
            <a:off x="799630" y="2342444"/>
            <a:ext cx="3838222" cy="3659482"/>
          </a:xfrm>
        </p:spPr>
      </p:pic>
      <p:pic>
        <p:nvPicPr>
          <p:cNvPr id="5" name="Picture 4" descr="tsne_words_nt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10575" r="7816" b="8276"/>
          <a:stretch/>
        </p:blipFill>
        <p:spPr>
          <a:xfrm>
            <a:off x="4985925" y="2342444"/>
            <a:ext cx="3922889" cy="36345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37852" y="3396074"/>
            <a:ext cx="6020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05" y="1703746"/>
            <a:ext cx="1675928" cy="2567217"/>
          </a:xfrm>
          <a:prstGeom prst="rect">
            <a:avLst/>
          </a:prstGeom>
        </p:spPr>
      </p:pic>
      <p:pic>
        <p:nvPicPr>
          <p:cNvPr id="5" name="Picture 4" descr="_loss_pretrai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" y="1703746"/>
            <a:ext cx="3420483" cy="2567217"/>
          </a:xfrm>
          <a:prstGeom prst="rect">
            <a:avLst/>
          </a:prstGeom>
        </p:spPr>
      </p:pic>
      <p:pic>
        <p:nvPicPr>
          <p:cNvPr id="6" name="Picture 5" descr="ntn_ROC_pretrain_al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05" y="1703746"/>
            <a:ext cx="3420482" cy="25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7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joodi</dc:creator>
  <cp:lastModifiedBy>nicholas joodi</cp:lastModifiedBy>
  <cp:revision>4</cp:revision>
  <dcterms:created xsi:type="dcterms:W3CDTF">2017-12-03T03:31:05Z</dcterms:created>
  <dcterms:modified xsi:type="dcterms:W3CDTF">2017-12-03T04:46:19Z</dcterms:modified>
</cp:coreProperties>
</file>