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77" r:id="rId2"/>
    <p:sldId id="258" r:id="rId3"/>
    <p:sldId id="278" r:id="rId4"/>
    <p:sldId id="260" r:id="rId5"/>
    <p:sldId id="263" r:id="rId6"/>
    <p:sldId id="296" r:id="rId7"/>
    <p:sldId id="305" r:id="rId8"/>
    <p:sldId id="270" r:id="rId9"/>
    <p:sldId id="307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簡介" id="{CB6BBEF7-9717-4733-A929-535518E6EBF6}">
          <p14:sldIdLst>
            <p14:sldId id="277"/>
            <p14:sldId id="258"/>
            <p14:sldId id="278"/>
            <p14:sldId id="260"/>
            <p14:sldId id="263"/>
            <p14:sldId id="296"/>
            <p14:sldId id="305"/>
            <p14:sldId id="270"/>
            <p14:sldId id="307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89508" autoAdjust="0"/>
  </p:normalViewPr>
  <p:slideViewPr>
    <p:cSldViewPr>
      <p:cViewPr varScale="1">
        <p:scale>
          <a:sx n="117" d="100"/>
          <a:sy n="117" d="100"/>
        </p:scale>
        <p:origin x="-1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2014/6/17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en-US" sz="1200" b="0" i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 smtClean="0">
                <a:latin typeface="儷黑 Pro"/>
                <a:ea typeface="儷黑 Pro"/>
                <a:cs typeface="儷黑 Pro"/>
              </a:rPr>
              <a:t>Webkit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1200" dirty="0" smtClean="0">
                <a:latin typeface="儷黑 Pro"/>
                <a:ea typeface="儷黑 Pro"/>
                <a:cs typeface="儷黑 Pro"/>
              </a:rPr>
              <a:t>排版引擎，用在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chrome</a:t>
            </a:r>
            <a:r>
              <a:rPr lang="zh-TW" altLang="en-US" sz="12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safari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按一下圖示以新增媒體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直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    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sz="3000" b="1" cap="all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solidFill>
                  <a:srgbClr val="FF6600"/>
                </a:solidFill>
                <a:latin typeface="Calibri"/>
                <a:ea typeface="+mn-ea"/>
                <a:cs typeface="+mn-cs"/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bg1"/>
                </a:solidFill>
              </a:defRPr>
            </a:lvl1pPr>
            <a:lvl2pPr eaLnBrk="1" latinLnBrk="0" hangingPunct="1">
              <a:defRPr kumimoji="0" sz="2800">
                <a:solidFill>
                  <a:schemeClr val="bg1"/>
                </a:solidFill>
              </a:defRPr>
            </a:lvl2pPr>
            <a:lvl3pPr eaLnBrk="1" latinLnBrk="0" hangingPunct="1">
              <a:defRPr kumimoji="0" sz="2400">
                <a:solidFill>
                  <a:schemeClr val="bg1"/>
                </a:solidFill>
              </a:defRPr>
            </a:lvl3pPr>
            <a:lvl4pPr eaLnBrk="1" latinLnBrk="0" hangingPunct="1">
              <a:defRPr kumimoji="0" sz="2000">
                <a:solidFill>
                  <a:schemeClr val="bg1"/>
                </a:solidFill>
              </a:defRPr>
            </a:lvl4pPr>
            <a:lvl5pPr eaLnBrk="1" latinLnBrk="0" hangingPunct="1">
              <a:defRPr kumimoji="0" sz="2000">
                <a:solidFill>
                  <a:schemeClr val="bg1"/>
                </a:solidFill>
              </a:defRPr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9.jpe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0.jpeg"/><Relationship Id="rId5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pPr marL="347472" indent="-347472" algn="r" defTabSz="914400">
              <a:spcBef>
                <a:spcPts val="528"/>
              </a:spcBef>
              <a:buNone/>
            </a:pPr>
            <a:r>
              <a:rPr lang="zh-TW" altLang="en-US" dirty="0" smtClean="0">
                <a:solidFill>
                  <a:srgbClr val="262626">
                    <a:lumMod val="75000"/>
                  </a:srgbClr>
                </a:solidFill>
                <a:latin typeface="儷黑 Pro"/>
                <a:ea typeface="儷黑 Pro"/>
              </a:rPr>
              <a:t>新的彈奏體驗</a:t>
            </a:r>
            <a:endParaRPr lang="en-US" sz="2200" b="0" i="0" dirty="0">
              <a:solidFill>
                <a:srgbClr val="262626">
                  <a:lumMod val="7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US" sz="2400" b="0" i="0" baseline="0" dirty="0">
                <a:solidFill>
                  <a:srgbClr val="7BCF27"/>
                </a:solidFill>
                <a:latin typeface="儷黑 Pro"/>
                <a:ea typeface="儷黑 Pro"/>
                <a:cs typeface="Arial"/>
              </a:rPr>
              <a:t>介紹</a:t>
            </a:r>
            <a: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  <a:t/>
            </a:r>
            <a:b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</a:b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Grand</a:t>
            </a:r>
            <a:r>
              <a:rPr lang="zh-TW" altLang="en-US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WEB</a:t>
            </a:r>
            <a:r>
              <a:rPr lang="zh-TW" altLang="en-US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Piano</a:t>
            </a:r>
            <a:endParaRPr lang="en-US" sz="5600" b="0" i="0" baseline="0" dirty="0">
              <a:solidFill>
                <a:schemeClr val="bg1"/>
              </a:solidFill>
              <a:latin typeface="儷黑 Pro"/>
              <a:ea typeface="儷黑 Pro"/>
              <a:cs typeface="Arial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010400" y="5181600"/>
            <a:ext cx="1998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B00902011 </a:t>
            </a:r>
            <a:r>
              <a:rPr kumimoji="1" lang="zh-TW" altLang="en-US" dirty="0" smtClean="0"/>
              <a:t>楊曜華 </a:t>
            </a:r>
            <a:endParaRPr kumimoji="1" lang="en-US" altLang="zh-TW" dirty="0" smtClean="0"/>
          </a:p>
          <a:p>
            <a:r>
              <a:rPr kumimoji="1" lang="en-US" altLang="zh-TW" dirty="0" smtClean="0"/>
              <a:t>B</a:t>
            </a:r>
            <a:r>
              <a:rPr kumimoji="1" lang="en-US" altLang="zh-TW" dirty="0" smtClean="0"/>
              <a:t>00902022 </a:t>
            </a:r>
            <a:r>
              <a:rPr kumimoji="1" lang="zh-TW" altLang="en-US" dirty="0" smtClean="0"/>
              <a:t>鄒侑霖 </a:t>
            </a:r>
            <a:endParaRPr kumimoji="1" lang="en-US" altLang="zh-TW" dirty="0" smtClean="0"/>
          </a:p>
          <a:p>
            <a:r>
              <a:rPr kumimoji="1" lang="en-US" altLang="zh-TW" dirty="0" smtClean="0"/>
              <a:t>B</a:t>
            </a:r>
            <a:r>
              <a:rPr kumimoji="1" lang="en-US" altLang="zh-TW" dirty="0" smtClean="0"/>
              <a:t>00902029</a:t>
            </a:r>
            <a:r>
              <a:rPr kumimoji="1" lang="zh-TW" altLang="en-US" dirty="0" smtClean="0"/>
              <a:t> 余俊賢</a:t>
            </a:r>
            <a:endParaRPr kumimoji="1"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dirty="0" smtClean="0">
                <a:latin typeface="儷黑 Pro"/>
                <a:ea typeface="儷黑 Pro"/>
                <a:cs typeface="+mn-cs"/>
              </a:rPr>
              <a:t>樂譜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zh-TW" altLang="zh-TW" dirty="0">
                <a:latin typeface="儷黑 Pro"/>
                <a:ea typeface="儷黑 Pro"/>
                <a:cs typeface="+mn-cs"/>
              </a:rPr>
              <a:t>V</a:t>
            </a:r>
            <a:r>
              <a:rPr lang="en-US" altLang="zh-TW" sz="2800" b="0" i="0" dirty="0" err="1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exflow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3" name="圖片 2" descr="螢幕快照 2014-06-17 下午1.40.5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40000" cy="5400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14400" y="22098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一個可以實作樂譜的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Tool</a:t>
            </a:r>
            <a:endParaRPr kumimoji="1" lang="en-US" altLang="zh-TW" dirty="0"/>
          </a:p>
          <a:p>
            <a:pPr marL="285750" indent="-285750">
              <a:buFont typeface="Arial"/>
              <a:buChar char="•"/>
            </a:pPr>
            <a:endParaRPr kumimoji="1" lang="en-US" altLang="zh-TW" sz="2000" dirty="0" smtClean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 smtClean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可以做鋼琴、吉他譜</a:t>
            </a:r>
            <a:endParaRPr kumimoji="1" lang="en-US" altLang="zh-TW" sz="2000" dirty="0" smtClean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支援琴譜上所有的符號</a:t>
            </a:r>
            <a:endParaRPr kumimoji="1" lang="en-US" altLang="zh-TW" sz="2000" dirty="0" smtClean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>
              <a:latin typeface="Apple LiGothic Medium"/>
              <a:ea typeface="Apple LiGothic Medium"/>
              <a:cs typeface="Apple LiGothic Medium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Not</a:t>
            </a: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User</a:t>
            </a: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Friendly</a:t>
            </a: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!!!</a:t>
            </a:r>
          </a:p>
          <a:p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zh-TW" altLang="zh-TW" sz="2000" dirty="0" smtClean="0">
                <a:latin typeface="Apple LiGothic Medium"/>
                <a:ea typeface="Apple LiGothic Medium"/>
                <a:cs typeface="Apple LiGothic Medium"/>
              </a:rPr>
              <a:t>p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.s</a:t>
            </a: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用 </a:t>
            </a:r>
            <a:r>
              <a:rPr kumimoji="1" lang="en-US" altLang="zh-TW" sz="2000" dirty="0" smtClean="0">
                <a:latin typeface="Apple LiGothic Medium"/>
                <a:ea typeface="Apple LiGothic Medium"/>
                <a:cs typeface="Apple LiGothic Medium"/>
              </a:rPr>
              <a:t>code</a:t>
            </a:r>
            <a:r>
              <a:rPr kumimoji="1"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寫樂譜</a:t>
            </a:r>
            <a:endParaRPr kumimoji="1" lang="en-US" altLang="zh-TW" sz="2000" dirty="0" smtClean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6" name="圖片 5" descr="螢幕快照 2014-06-17 下午2.10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93" y="3962400"/>
            <a:ext cx="5008607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654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zh-TW" altLang="en-US" sz="4000" b="1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</a:rPr>
              <a:t>主題</a:t>
            </a:r>
            <a:r>
              <a:rPr lang="en-US" sz="4000" b="0" i="0" dirty="0" smtClean="0">
                <a:latin typeface="儷黑 Pro"/>
                <a:ea typeface="儷黑 Pro"/>
              </a:rPr>
              <a:t> </a:t>
            </a:r>
            <a:r>
              <a:rPr lang="zh-TW" alt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o</a:t>
            </a:r>
            <a:r>
              <a:rPr lang="en-US" altLang="zh-TW" sz="4000" dirty="0" err="1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nline</a:t>
            </a:r>
            <a:r>
              <a:rPr lang="zh-TW" alt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zh-TW" altLang="en-US" sz="4000" b="0" i="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鋼琴體驗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 defTabSz="914400">
              <a:buNone/>
            </a:pPr>
            <a:r>
              <a:rPr lang="en-US" sz="2000" b="1" i="0" dirty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從創作到共享，每一步</a:t>
            </a:r>
            <a:r>
              <a:rPr lang="en-US" sz="2000" b="1" i="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都提供</a:t>
            </a:r>
            <a:r>
              <a:rPr lang="en-US" sz="2000" b="1" i="0" dirty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的各種功能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solidFill>
                  <a:srgbClr val="FF6600"/>
                </a:solidFill>
                <a:latin typeface="Calibri"/>
                <a:ea typeface="儷黑 Pro"/>
                <a:cs typeface="+mn-cs"/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 dirty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F26200"/>
                  </a:solidFill>
                  <a:latin typeface="Calibri"/>
                  <a:ea typeface="儷黑 Pro"/>
                  <a:cs typeface="Arial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137170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彈奏鋼琴</a:t>
              </a:r>
              <a:endParaRPr lang="en-US" altLang="zh-TW" sz="2400" b="1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zh-TW" sz="2400" b="1" spc="60" dirty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 </a:t>
              </a:r>
              <a:r>
                <a:rPr lang="en-US" altLang="zh-TW" sz="2400" b="1" spc="60" dirty="0" err="1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v</a:t>
              </a:r>
              <a:r>
                <a:rPr lang="en-US" altLang="zh-TW" sz="2400" b="1" spc="60" dirty="0" err="1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.s</a:t>
              </a:r>
              <a:r>
                <a:rPr lang="en-US" altLang="zh-TW" sz="24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.</a:t>
              </a: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4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書寫樂譜</a:t>
              </a:r>
              <a:endParaRPr lang="en-US" sz="24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2A7A9E"/>
                  </a:solidFill>
                  <a:latin typeface="Calibri"/>
                  <a:ea typeface="儷黑 Pro"/>
                  <a:cs typeface="Arial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11848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實作鋼琴</a:t>
              </a:r>
              <a:endParaRPr lang="en-US" altLang="zh-TW" sz="23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、</a:t>
              </a:r>
              <a:endParaRPr lang="en-US" altLang="zh-TW" sz="2300" b="1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實作樂譜</a:t>
              </a:r>
              <a:endParaRPr lang="en-US" sz="2300" b="1" i="0" spc="60" dirty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 dirty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1587511"/>
            <a:ext cx="2286000" cy="2708434"/>
            <a:chOff x="6172200" y="1587511"/>
            <a:chExt cx="22860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65B131"/>
                  </a:solidFill>
                  <a:latin typeface="Calibri"/>
                  <a:ea typeface="儷黑 Pro"/>
                  <a:cs typeface="Arial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200" y="2674651"/>
              <a:ext cx="2286000" cy="113534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調整版面</a:t>
              </a:r>
              <a:endParaRPr lang="en-US" altLang="zh-TW" sz="23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添加樂理元素</a:t>
              </a:r>
              <a:endParaRPr lang="en-US" sz="2300" b="1" i="0" spc="60" dirty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彈奏鋼琴</a:t>
            </a:r>
            <a:r>
              <a:rPr lang="en-US" altLang="zh-TW" sz="4000" b="1" i="0" cap="none" dirty="0" err="1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vs</a:t>
            </a: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書寫樂譜</a:t>
            </a:r>
            <a: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/>
            </a:r>
            <a:b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cap="none" dirty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en-US" sz="4000" b="0" i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為什麼不讓他們同步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設計和組織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F26200"/>
                </a:solidFill>
                <a:latin typeface="Calibri"/>
                <a:ea typeface="儷黑 Pro"/>
                <a:cs typeface="Arial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91000" y="1828800"/>
            <a:ext cx="4343400" cy="4495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總是有靈感，卻無法邊彈邊記錄</a:t>
            </a: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</a:endParaRPr>
          </a:p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電子化樂譜的困難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手動</a:t>
            </a:r>
            <a:r>
              <a:rPr lang="zh-TW" altLang="zh-TW" sz="2000" dirty="0" smtClean="0">
                <a:latin typeface="儷黑 Pro"/>
                <a:ea typeface="儷黑 Pro"/>
              </a:rPr>
              <a:t>-</a:t>
            </a:r>
            <a:r>
              <a:rPr lang="zh-TW" altLang="en-US" sz="2000" dirty="0" smtClean="0">
                <a:latin typeface="儷黑 Pro"/>
                <a:ea typeface="儷黑 Pro"/>
              </a:rPr>
              <a:t>慢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自動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1257300" lvl="2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只能有單音</a:t>
            </a:r>
            <a:r>
              <a:rPr lang="zh-TW" altLang="en-US" sz="2000" dirty="0" smtClean="0">
                <a:latin typeface="儷黑 Pro"/>
                <a:ea typeface="儷黑 Pro"/>
              </a:rPr>
              <a:t>，無法有和弦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1257300" lvl="2" indent="-342900">
              <a:lnSpc>
                <a:spcPct val="114000"/>
              </a:lnSpc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隨手可得的音樂調劑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私密性</a:t>
            </a:r>
            <a:endParaRPr lang="en-US" altLang="zh-TW" sz="2000" dirty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不會吵到別人</a:t>
            </a: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鋼琴太大台，家裡擺不下</a:t>
            </a:r>
            <a:r>
              <a:rPr lang="en-US" altLang="zh-TW" sz="2000" dirty="0" smtClean="0">
                <a:latin typeface="儷黑 Pro"/>
                <a:ea typeface="儷黑 Pro"/>
              </a:rPr>
              <a:t>(X</a:t>
            </a:r>
            <a:endParaRPr lang="en-US" altLang="zh-TW" sz="2000" dirty="0">
              <a:latin typeface="儷黑 Pro"/>
              <a:ea typeface="儷黑 Pro"/>
            </a:endParaRPr>
          </a:p>
          <a:p>
            <a:pPr>
              <a:lnSpc>
                <a:spcPct val="114000"/>
              </a:lnSpc>
            </a:pPr>
            <a:endParaRPr lang="en-US" altLang="zh-TW" sz="2000" dirty="0" smtClean="0">
              <a:latin typeface="儷黑 Pro"/>
              <a:ea typeface="儷黑 Pro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動機</a:t>
            </a:r>
            <a:r>
              <a:rPr lang="en-US" sz="2800" b="0" i="0" dirty="0" smtClean="0">
                <a:solidFill>
                  <a:srgbClr val="262626">
                    <a:lumMod val="85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262626">
                    <a:lumMod val="85000"/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靈感、記錄</a:t>
            </a:r>
            <a:endParaRPr lang="en-US" sz="2800" b="0" i="0" dirty="0">
              <a:solidFill>
                <a:srgbClr val="262626">
                  <a:lumMod val="85000"/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2472611" cy="234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1930053410643713470176065905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2446492" cy="268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2A7A9E"/>
                </a:solidFill>
                <a:latin typeface="Calibri"/>
                <a:ea typeface="+mn-ea"/>
                <a:cs typeface="Arial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實作</a:t>
            </a:r>
            <a:r>
              <a:rPr lang="en-US" altLang="zh-TW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/>
            </a:r>
            <a:b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en-US" sz="4000" b="0" i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鋼琴、樂譜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進行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琴面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</a:t>
            </a: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風格設計、編輯以及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賦予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自動寫譜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能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力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鋼琴介面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2" name="圖片 1" descr="螢幕快照 2014-06-17 下午1.37.1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0600" cy="5381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dirty="0" smtClean="0">
                <a:latin typeface="儷黑 Pro"/>
                <a:ea typeface="儷黑 Pro"/>
                <a:cs typeface="+mn-cs"/>
              </a:rPr>
              <a:t>樂譜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介面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音階為例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3" name="圖片 2" descr="螢幕快照 2014-06-17 下午1.40.5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40000" cy="54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89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65B131"/>
                </a:solidFill>
                <a:latin typeface="Calibri"/>
                <a:ea typeface="+mn-ea"/>
                <a:cs typeface="Arial"/>
              </a:rPr>
              <a:t>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技術呈現</a:t>
            </a:r>
            <a: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b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cap="none" dirty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t</a:t>
            </a:r>
            <a:r>
              <a:rPr lang="en-US" altLang="zh-TW" sz="4000" b="0" cap="none" dirty="0" err="1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ools</a:t>
            </a:r>
            <a:r>
              <a:rPr lang="zh-TW" altLang="en-US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&amp;</a:t>
            </a:r>
            <a:r>
              <a:rPr lang="zh-TW" altLang="en-US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features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隨時隨地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都能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彈奏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您的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鋼琴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！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06-17 下午1.37.17.png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0600" cy="53816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鋼琴 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dirty="0" err="1" smtClean="0">
                <a:latin typeface="儷黑 Pro"/>
                <a:ea typeface="儷黑 Pro"/>
                <a:cs typeface="+mn-cs"/>
              </a:rPr>
              <a:t>Zepto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9600" y="24384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Zepto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是一個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javascript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的框架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，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用來處理不同設備瀏覽器的問題</a:t>
            </a: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非常小只有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8kb</a:t>
            </a:r>
          </a:p>
          <a:p>
            <a:pPr marL="742950" lvl="1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刪除了處理跨瀏覽器問題的代碼，因此非常的苗條</a:t>
            </a: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endParaRPr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當初開發的時候，用來處理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webkit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內核瀏覽器</a:t>
            </a:r>
            <a:endParaRPr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HT" sz="2000" dirty="0" err="1" smtClean="0">
                <a:latin typeface="Apple LiGothic Medium"/>
                <a:ea typeface="Apple LiGothic Medium"/>
                <a:cs typeface="Apple LiGothic Medium"/>
              </a:rPr>
              <a:t>Zepto</a:t>
            </a:r>
            <a:r>
              <a:rPr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zh-CHT" altLang="en-US" sz="2000" dirty="0" smtClean="0">
                <a:latin typeface="Apple LiGothic Medium"/>
                <a:ea typeface="Apple LiGothic Medium"/>
                <a:cs typeface="Apple LiGothic Medium"/>
              </a:rPr>
              <a:t>的</a:t>
            </a:r>
            <a:r>
              <a:rPr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zh-TW" altLang="zh-TW" sz="2000" dirty="0" smtClean="0">
                <a:latin typeface="Apple LiGothic Medium"/>
                <a:ea typeface="Apple LiGothic Medium"/>
                <a:cs typeface="Apple LiGothic Medium"/>
              </a:rPr>
              <a:t>l</a:t>
            </a:r>
            <a:r>
              <a:rPr lang="en-US" altLang="zh-TW" sz="2000" dirty="0" err="1" smtClean="0">
                <a:latin typeface="Apple LiGothic Medium"/>
                <a:ea typeface="Apple LiGothic Medium"/>
                <a:cs typeface="Apple LiGothic Medium"/>
              </a:rPr>
              <a:t>ibrary</a:t>
            </a:r>
            <a:r>
              <a:rPr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zh-CHT" altLang="en-US" sz="2000" dirty="0" smtClean="0">
                <a:latin typeface="Apple LiGothic Medium"/>
                <a:ea typeface="Apple LiGothic Medium"/>
                <a:cs typeface="Apple LiGothic Medium"/>
              </a:rPr>
              <a:t>和</a:t>
            </a:r>
            <a:r>
              <a:rPr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en-US" altLang="zh-CHT" sz="2000" dirty="0" err="1" smtClean="0">
                <a:latin typeface="Apple LiGothic Medium"/>
                <a:ea typeface="Apple LiGothic Medium"/>
                <a:cs typeface="Apple LiGothic Medium"/>
              </a:rPr>
              <a:t>jQuery</a:t>
            </a:r>
            <a:r>
              <a:rPr lang="zh-TW" altLang="en-US" sz="2000" dirty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zh-CHT" altLang="en-US" sz="2000" dirty="0" smtClean="0">
                <a:latin typeface="Apple LiGothic Medium"/>
                <a:ea typeface="Apple LiGothic Medium"/>
                <a:cs typeface="Apple LiGothic Medium"/>
              </a:rPr>
              <a:t>是兼容的</a:t>
            </a:r>
            <a:r>
              <a:rPr lang="zh-TW" altLang="en-US" sz="2000" dirty="0" smtClean="0">
                <a:latin typeface="Apple LiGothic Medium"/>
                <a:ea typeface="Apple LiGothic Medium"/>
                <a:cs typeface="Apple LiGothic Medium"/>
              </a:rPr>
              <a:t>，不用擔心不支援的問題</a:t>
            </a:r>
            <a:endParaRPr kumimoji="1" lang="zh-TW" altLang="en-US" sz="20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48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PowerPoint 2011 簡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2011 簡介.potx</Template>
  <TotalTime>0</TotalTime>
  <Words>219</Words>
  <Application>Microsoft Macintosh PowerPoint</Application>
  <PresentationFormat>如螢幕大小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PowerPoint 2011 簡介</vt:lpstr>
      <vt:lpstr>介紹 Grand WEB Piano</vt:lpstr>
      <vt:lpstr>PowerPoint 簡報</vt:lpstr>
      <vt:lpstr>彈奏鋼琴vs書寫樂譜  為什麼不讓他們同步</vt:lpstr>
      <vt:lpstr>動機 靈感、記錄</vt:lpstr>
      <vt:lpstr>實作   鋼琴、樂譜</vt:lpstr>
      <vt:lpstr>鋼琴介面</vt:lpstr>
      <vt:lpstr>樂譜介面 – 音階為例</vt:lpstr>
      <vt:lpstr>技術呈現   tools &amp; features</vt:lpstr>
      <vt:lpstr>鋼琴 – Zepto </vt:lpstr>
      <vt:lpstr>樂譜 – Vexflow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2014-06-17T06:12:34Z</dcterms:modified>
</cp:coreProperties>
</file>