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77" r:id="rId2"/>
    <p:sldId id="258" r:id="rId3"/>
    <p:sldId id="278" r:id="rId4"/>
    <p:sldId id="260" r:id="rId5"/>
    <p:sldId id="263" r:id="rId6"/>
    <p:sldId id="296" r:id="rId7"/>
    <p:sldId id="305" r:id="rId8"/>
    <p:sldId id="270" r:id="rId9"/>
    <p:sldId id="307" r:id="rId10"/>
    <p:sldId id="306" r:id="rId11"/>
    <p:sldId id="308" r:id="rId12"/>
    <p:sldId id="30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簡介" id="{CB6BBEF7-9717-4733-A929-535518E6EBF6}">
          <p14:sldIdLst>
            <p14:sldId id="277"/>
            <p14:sldId id="258"/>
            <p14:sldId id="278"/>
            <p14:sldId id="260"/>
            <p14:sldId id="263"/>
            <p14:sldId id="296"/>
            <p14:sldId id="305"/>
            <p14:sldId id="270"/>
            <p14:sldId id="307"/>
            <p14:sldId id="306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89508" autoAdjust="0"/>
  </p:normalViewPr>
  <p:slideViewPr>
    <p:cSldViewPr>
      <p:cViewPr varScale="1">
        <p:scale>
          <a:sx n="100" d="100"/>
          <a:sy n="100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2014/6/17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en-US" sz="1200" b="0" i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8CC9574-A819-4FE4-99A7-1E27AD09ADC2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8CC9574-A819-4FE4-99A7-1E27AD09ADC2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err="1" smtClean="0">
                <a:latin typeface="儷黑 Pro"/>
                <a:ea typeface="儷黑 Pro"/>
                <a:cs typeface="儷黑 Pro"/>
              </a:rPr>
              <a:t>Webkit</a:t>
            </a:r>
            <a:r>
              <a:rPr lang="en-US" altLang="zh-TW" sz="12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en-US" sz="1200" dirty="0" smtClean="0">
                <a:latin typeface="儷黑 Pro"/>
                <a:ea typeface="儷黑 Pro"/>
                <a:cs typeface="儷黑 Pro"/>
              </a:rPr>
              <a:t>排版引擎，用在</a:t>
            </a:r>
            <a:r>
              <a:rPr lang="en-US" altLang="zh-TW" sz="1200" dirty="0" smtClean="0">
                <a:latin typeface="儷黑 Pro"/>
                <a:ea typeface="儷黑 Pro"/>
                <a:cs typeface="儷黑 Pro"/>
              </a:rPr>
              <a:t>chrome</a:t>
            </a:r>
            <a:r>
              <a:rPr lang="zh-TW" altLang="en-US" sz="12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en-US" altLang="zh-TW" sz="1200" dirty="0" smtClean="0">
                <a:latin typeface="儷黑 Pro"/>
                <a:ea typeface="儷黑 Pro"/>
                <a:cs typeface="儷黑 Pro"/>
              </a:rPr>
              <a:t>safari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/>
            </a:lvl1pPr>
          </a:lstStyle>
          <a:p>
            <a:pPr eaLnBrk="1" latinLnBrk="0" hangingPunct="1"/>
            <a:r>
              <a:rPr lang="zh-TW" altLang="en-US" smtClean="0"/>
              <a:t>按一下圖示以新增媒體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直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 smtClean="0"/>
              <a:t>    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sz="3000" b="1" cap="all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solidFill>
                  <a:srgbClr val="FF6600"/>
                </a:solidFill>
                <a:latin typeface="Calibri"/>
                <a:ea typeface="+mn-ea"/>
                <a:cs typeface="+mn-cs"/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latin typeface="Calibri"/>
                <a:ea typeface="+mn-ea"/>
                <a:cs typeface="+mn-cs"/>
              </a:rPr>
              <a:t>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bg1"/>
                </a:solidFill>
              </a:defRPr>
            </a:lvl1pPr>
            <a:lvl2pPr eaLnBrk="1" latinLnBrk="0" hangingPunct="1">
              <a:defRPr kumimoji="0" sz="2800">
                <a:solidFill>
                  <a:schemeClr val="bg1"/>
                </a:solidFill>
              </a:defRPr>
            </a:lvl2pPr>
            <a:lvl3pPr eaLnBrk="1" latinLnBrk="0" hangingPunct="1">
              <a:defRPr kumimoji="0" sz="2400">
                <a:solidFill>
                  <a:schemeClr val="bg1"/>
                </a:solidFill>
              </a:defRPr>
            </a:lvl3pPr>
            <a:lvl4pPr eaLnBrk="1" latinLnBrk="0" hangingPunct="1">
              <a:defRPr kumimoji="0" sz="2000">
                <a:solidFill>
                  <a:schemeClr val="bg1"/>
                </a:solidFill>
              </a:defRPr>
            </a:lvl4pPr>
            <a:lvl5pPr eaLnBrk="1" latinLnBrk="0" hangingPunct="1">
              <a:defRPr kumimoji="0" sz="2000">
                <a:solidFill>
                  <a:schemeClr val="bg1"/>
                </a:solidFill>
              </a:defRPr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2014/6/17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9.jpe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0.jpeg"/><Relationship Id="rId5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pPr marL="347472" indent="-347472" algn="r" defTabSz="914400">
              <a:spcBef>
                <a:spcPts val="528"/>
              </a:spcBef>
              <a:buNone/>
            </a:pPr>
            <a:r>
              <a:rPr lang="zh-TW" altLang="en-US" dirty="0" smtClean="0">
                <a:solidFill>
                  <a:srgbClr val="262626">
                    <a:lumMod val="75000"/>
                  </a:srgbClr>
                </a:solidFill>
                <a:latin typeface="儷黑 Pro"/>
                <a:ea typeface="儷黑 Pro"/>
              </a:rPr>
              <a:t>新的彈奏體驗</a:t>
            </a:r>
            <a:endParaRPr lang="en-US" sz="2200" b="0" i="0" dirty="0">
              <a:solidFill>
                <a:srgbClr val="262626">
                  <a:lumMod val="75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n-US" sz="2400" b="0" i="0" baseline="0" dirty="0">
                <a:solidFill>
                  <a:srgbClr val="7BCF27"/>
                </a:solidFill>
                <a:latin typeface="儷黑 Pro"/>
                <a:ea typeface="儷黑 Pro"/>
                <a:cs typeface="Arial"/>
              </a:rPr>
              <a:t>介紹</a:t>
            </a:r>
            <a:r>
              <a:rPr lang="en-US" sz="2400" b="0" i="0" baseline="0" dirty="0">
                <a:solidFill>
                  <a:srgbClr val="262626"/>
                </a:solidFill>
                <a:latin typeface="儷黑 Pro"/>
                <a:ea typeface="儷黑 Pro"/>
                <a:cs typeface="Arial"/>
              </a:rPr>
              <a:t/>
            </a:r>
            <a:br>
              <a:rPr lang="en-US" sz="2400" b="0" i="0" baseline="0" dirty="0">
                <a:solidFill>
                  <a:srgbClr val="262626"/>
                </a:solidFill>
                <a:latin typeface="儷黑 Pro"/>
                <a:ea typeface="儷黑 Pro"/>
                <a:cs typeface="Arial"/>
              </a:rPr>
            </a:br>
            <a:r>
              <a:rPr lang="en-US" altLang="zh-TW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Grand</a:t>
            </a:r>
            <a:r>
              <a:rPr lang="zh-TW" altLang="en-US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 </a:t>
            </a:r>
            <a:r>
              <a:rPr lang="en-US" altLang="zh-TW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WEB</a:t>
            </a:r>
            <a:r>
              <a:rPr lang="zh-TW" altLang="en-US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 </a:t>
            </a:r>
            <a:r>
              <a:rPr lang="en-US" altLang="zh-TW" sz="5600" b="0" i="0" baseline="0" dirty="0" smtClean="0">
                <a:solidFill>
                  <a:schemeClr val="bg1"/>
                </a:solidFill>
                <a:latin typeface="儷黑 Pro"/>
                <a:ea typeface="儷黑 Pro"/>
                <a:cs typeface="Arial"/>
              </a:rPr>
              <a:t>Piano</a:t>
            </a:r>
            <a:endParaRPr lang="en-US" sz="5600" b="0" i="0" baseline="0" dirty="0">
              <a:solidFill>
                <a:schemeClr val="bg1"/>
              </a:solidFill>
              <a:latin typeface="儷黑 Pro"/>
              <a:ea typeface="儷黑 Pro"/>
              <a:cs typeface="Arial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010400" y="5181600"/>
            <a:ext cx="1998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B00902011 </a:t>
            </a:r>
            <a:r>
              <a:rPr kumimoji="1" lang="zh-TW" altLang="en-US" dirty="0" smtClean="0"/>
              <a:t>楊曜華 </a:t>
            </a:r>
            <a:endParaRPr kumimoji="1" lang="en-US" altLang="zh-TW" dirty="0" smtClean="0"/>
          </a:p>
          <a:p>
            <a:r>
              <a:rPr kumimoji="1" lang="en-US" altLang="zh-TW" dirty="0" smtClean="0"/>
              <a:t>B00902022 </a:t>
            </a:r>
            <a:r>
              <a:rPr kumimoji="1" lang="zh-TW" altLang="en-US" dirty="0" smtClean="0"/>
              <a:t>鄒侑霖 </a:t>
            </a:r>
            <a:endParaRPr kumimoji="1" lang="en-US" altLang="zh-TW" dirty="0" smtClean="0"/>
          </a:p>
          <a:p>
            <a:r>
              <a:rPr kumimoji="1" lang="en-US" altLang="zh-TW" dirty="0" smtClean="0"/>
              <a:t>B00902029</a:t>
            </a:r>
            <a:r>
              <a:rPr kumimoji="1" lang="zh-TW" altLang="en-US" dirty="0" smtClean="0"/>
              <a:t> 余俊賢</a:t>
            </a:r>
            <a:endParaRPr kumimoji="1"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dirty="0" smtClean="0">
                <a:latin typeface="儷黑 Pro"/>
                <a:ea typeface="儷黑 Pro"/>
                <a:cs typeface="+mn-cs"/>
              </a:rPr>
              <a:t>樂譜</a:t>
            </a:r>
            <a:r>
              <a:rPr lang="en-US" altLang="zh-TW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–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zh-TW" altLang="zh-TW" dirty="0">
                <a:latin typeface="儷黑 Pro"/>
                <a:ea typeface="儷黑 Pro"/>
                <a:cs typeface="+mn-cs"/>
              </a:rPr>
              <a:t>V</a:t>
            </a:r>
            <a:r>
              <a:rPr lang="en-US" altLang="zh-TW" sz="2800" b="0" i="0" dirty="0" err="1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exflow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3" name="圖片 2" descr="螢幕快照 2014-06-17 下午1.40.5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40000" cy="5400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14400" y="22098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一個可以實作樂譜的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 Tool</a:t>
            </a:r>
            <a:endParaRPr kumimoji="1" lang="en-US" altLang="zh-TW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可以做鋼琴、吉他譜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支援琴譜上所有的符號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Not</a:t>
            </a: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User</a:t>
            </a: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Friendly</a:t>
            </a: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!!!</a:t>
            </a:r>
          </a:p>
          <a:p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	</a:t>
            </a:r>
            <a:r>
              <a:rPr kumimoji="1" lang="zh-TW" altLang="zh-TW" sz="2000" dirty="0" smtClean="0">
                <a:latin typeface="儷黑 Pro"/>
                <a:ea typeface="儷黑 Pro"/>
                <a:cs typeface="儷黑 Pro"/>
              </a:rPr>
              <a:t>p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.s</a:t>
            </a: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 用 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code</a:t>
            </a: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 寫樂譜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</p:txBody>
      </p:sp>
      <p:pic>
        <p:nvPicPr>
          <p:cNvPr id="6" name="圖片 5" descr="螢幕快照 2014-06-17 下午2.10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93" y="3962400"/>
            <a:ext cx="5008607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65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儷黑 Pro"/>
                <a:ea typeface="儷黑 Pro"/>
                <a:cs typeface="儷黑 Pro"/>
              </a:rPr>
              <a:t>更好的使用者體驗</a:t>
            </a:r>
            <a:endParaRPr kumimoji="1" lang="zh-TW" altLang="en-US" dirty="0">
              <a:latin typeface="儷黑 Pro"/>
              <a:ea typeface="儷黑 Pro"/>
              <a:cs typeface="儷黑 Pro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使用者調查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6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使用者回饋</a:t>
            </a:r>
            <a:r>
              <a:rPr lang="en-US" altLang="zh-TW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– feedback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14400" y="1600200"/>
            <a:ext cx="731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樣本：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23</a:t>
            </a: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人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應該提供節拍器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已解決，新增在鋼琴界面右上角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鍵盤錯位，左手上右手下</a:t>
            </a:r>
            <a:endParaRPr kumimoji="1" lang="en-US" altLang="zh-TW" sz="2000" dirty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新增用滑鼠點按，不過仍需調查是否換手會更順暢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同時點按多個鍵，有一定機率讓瀏覽器 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尚未</a:t>
            </a: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解決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比較偏向瀏覽器記憶體</a:t>
            </a:r>
            <a:r>
              <a:rPr kumimoji="1" lang="zh-TW" altLang="en-US" sz="2000" smtClean="0">
                <a:latin typeface="儷黑 Pro"/>
                <a:ea typeface="儷黑 Pro"/>
                <a:cs typeface="儷黑 Pro"/>
              </a:rPr>
              <a:t>的部分，還沒深入研究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提供彈奏完書寫樂譜名稱的機制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尚未解決，好解決只是太晚收到這個</a:t>
            </a:r>
            <a:r>
              <a:rPr kumimoji="1" lang="en-US" altLang="zh-TW" sz="2000" dirty="0" smtClean="0">
                <a:latin typeface="儷黑 Pro"/>
                <a:ea typeface="儷黑 Pro"/>
                <a:cs typeface="儷黑 Pro"/>
              </a:rPr>
              <a:t>feedback</a:t>
            </a: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，來不及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是否可以外接鋼琴鍵盤</a:t>
            </a: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2000" dirty="0" smtClean="0">
                <a:latin typeface="儷黑 Pro"/>
                <a:ea typeface="儷黑 Pro"/>
                <a:cs typeface="儷黑 Pro"/>
              </a:rPr>
              <a:t>情感上可以，但仍未證實</a:t>
            </a:r>
            <a:endParaRPr kumimoji="1" lang="en-US" altLang="zh-TW" sz="2000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sz="2000" dirty="0" smtClean="0">
              <a:latin typeface="儷黑 Pro"/>
              <a:ea typeface="儷黑 Pro"/>
              <a:cs typeface="儷黑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1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zh-TW" altLang="en-US" sz="4000" b="1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儷黑 Pro"/>
                <a:ea typeface="儷黑 Pro"/>
              </a:rPr>
              <a:t>主題</a:t>
            </a:r>
            <a:r>
              <a:rPr lang="en-US" sz="4000" b="0" i="0" dirty="0" smtClean="0">
                <a:latin typeface="儷黑 Pro"/>
                <a:ea typeface="儷黑 Pro"/>
              </a:rPr>
              <a:t> </a:t>
            </a:r>
            <a:r>
              <a:rPr lang="zh-TW" altLang="en-US" sz="4000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儷黑 Pro"/>
                <a:ea typeface="儷黑 Pro"/>
                <a:cs typeface="Arial"/>
              </a:rPr>
              <a:t>o</a:t>
            </a:r>
            <a:r>
              <a:rPr lang="en-US" altLang="zh-TW" sz="4000" dirty="0" err="1" smtClean="0">
                <a:solidFill>
                  <a:srgbClr val="262626">
                    <a:lumMod val="50000"/>
                    <a:lumOff val="50000"/>
                  </a:srgbClr>
                </a:solidFill>
                <a:latin typeface="儷黑 Pro"/>
                <a:ea typeface="儷黑 Pro"/>
                <a:cs typeface="Arial"/>
              </a:rPr>
              <a:t>nline</a:t>
            </a:r>
            <a:r>
              <a:rPr lang="zh-TW" altLang="en-US" sz="4000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儷黑 Pro"/>
                <a:ea typeface="儷黑 Pro"/>
                <a:cs typeface="Arial"/>
              </a:rPr>
              <a:t> </a:t>
            </a:r>
            <a:r>
              <a:rPr lang="zh-TW" altLang="en-US" sz="4000" b="0" i="0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儷黑 Pro"/>
                <a:ea typeface="儷黑 Pro"/>
                <a:cs typeface="Arial"/>
              </a:rPr>
              <a:t>鋼琴體驗</a:t>
            </a:r>
            <a:endParaRPr lang="en-US" sz="4000" b="0" i="0" dirty="0">
              <a:solidFill>
                <a:srgbClr val="262626">
                  <a:lumMod val="50000"/>
                  <a:lumOff val="50000"/>
                </a:srgbClr>
              </a:solidFill>
              <a:latin typeface="儷黑 Pro"/>
              <a:ea typeface="儷黑 Pro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09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 defTabSz="914400">
              <a:buNone/>
            </a:pPr>
            <a:r>
              <a:rPr lang="en-US" sz="2000" b="1" i="0" dirty="0">
                <a:solidFill>
                  <a:srgbClr val="262626">
                    <a:lumMod val="7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從創作到共享，每一步</a:t>
            </a:r>
            <a:r>
              <a:rPr lang="en-US" sz="2000" b="1" i="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都提供</a:t>
            </a:r>
            <a:r>
              <a:rPr lang="en-US" sz="2000" b="1" i="0" dirty="0">
                <a:solidFill>
                  <a:srgbClr val="262626">
                    <a:lumMod val="7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的各種功能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solidFill>
                  <a:srgbClr val="FF6600"/>
                </a:solidFill>
                <a:latin typeface="Calibri"/>
                <a:ea typeface="儷黑 Pro"/>
                <a:cs typeface="+mn-cs"/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62000" y="1557456"/>
            <a:ext cx="2057400" cy="2708434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Calibri"/>
                  <a:ea typeface="儷黑 Pro"/>
                  <a:cs typeface="+mn-cs"/>
                </a:rPr>
                <a:t>            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 dirty="0">
                  <a:latin typeface="儷黑 Pro"/>
                  <a:ea typeface="儷黑 Pro"/>
                  <a:cs typeface="+mn-cs"/>
                </a:rPr>
                <a:t> 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 dirty="0">
                  <a:solidFill>
                    <a:srgbClr val="F26200"/>
                  </a:solidFill>
                  <a:latin typeface="Calibri"/>
                  <a:ea typeface="儷黑 Pro"/>
                  <a:cs typeface="Arial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137170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400" b="1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彈奏鋼琴</a:t>
              </a:r>
              <a:endParaRPr lang="en-US" altLang="zh-TW" sz="2400" b="1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zh-TW" sz="2400" b="1" spc="60" dirty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 </a:t>
              </a:r>
              <a:r>
                <a:rPr lang="en-US" altLang="zh-TW" sz="2400" b="1" spc="60" dirty="0" err="1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v.s</a:t>
              </a:r>
              <a:r>
                <a:rPr lang="en-US" altLang="zh-TW" sz="2400" b="1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.</a:t>
              </a: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400" b="1" i="0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  <a:cs typeface="+mn-cs"/>
                </a:rPr>
                <a:t>書寫樂譜</a:t>
              </a:r>
              <a:endParaRPr lang="en-US" sz="2400" b="1" i="0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43300" y="1591943"/>
            <a:ext cx="2057400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Calibri"/>
                  <a:ea typeface="儷黑 Pro"/>
                  <a:cs typeface="+mn-cs"/>
                </a:rPr>
                <a:t>    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 dirty="0">
                  <a:solidFill>
                    <a:srgbClr val="2A7A9E"/>
                  </a:solidFill>
                  <a:latin typeface="Calibri"/>
                  <a:ea typeface="儷黑 Pro"/>
                  <a:cs typeface="Arial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1872" y="2701385"/>
              <a:ext cx="1931160" cy="11848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i="0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  <a:cs typeface="+mn-cs"/>
                </a:rPr>
                <a:t>實作鋼琴</a:t>
              </a:r>
              <a:endParaRPr lang="en-US" altLang="zh-TW" sz="2300" b="1" i="0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、</a:t>
              </a:r>
              <a:endParaRPr lang="en-US" altLang="zh-TW" sz="2300" b="1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i="0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  <a:cs typeface="+mn-cs"/>
                </a:rPr>
                <a:t>實作樂譜</a:t>
              </a:r>
              <a:endParaRPr lang="en-US" sz="2300" b="1" i="0" spc="60" dirty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82124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 dirty="0">
                  <a:latin typeface="儷黑 Pro"/>
                  <a:ea typeface="儷黑 Pro"/>
                  <a:cs typeface="+mn-cs"/>
                </a:rPr>
                <a:t>      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1587511"/>
            <a:ext cx="2286000" cy="2708434"/>
            <a:chOff x="6172200" y="1587511"/>
            <a:chExt cx="22860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Calibri"/>
                  <a:ea typeface="儷黑 Pro"/>
                  <a:cs typeface="+mn-cs"/>
                </a:rPr>
                <a:t>        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 dirty="0">
                  <a:solidFill>
                    <a:srgbClr val="65B131"/>
                  </a:solidFill>
                  <a:latin typeface="Calibri"/>
                  <a:ea typeface="儷黑 Pro"/>
                  <a:cs typeface="Arial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2200" y="2674651"/>
              <a:ext cx="2286000" cy="113534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i="0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  <a:cs typeface="+mn-cs"/>
                </a:rPr>
                <a:t>調整版面</a:t>
              </a:r>
              <a:endParaRPr lang="en-US" altLang="zh-TW" sz="2300" b="1" i="0" spc="6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zh-TW" alt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Calibri"/>
                  <a:ea typeface="儷黑 Pro"/>
                </a:rPr>
                <a:t>添加樂理元素</a:t>
              </a:r>
              <a:endParaRPr lang="en-US" sz="2300" b="1" i="0" spc="60" dirty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Calibri"/>
                <a:ea typeface="儷黑 Pro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69928" y="2005362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儷黑 Pro"/>
                  <a:ea typeface="儷黑 Pro"/>
                  <a:cs typeface="+mn-cs"/>
                </a:rPr>
                <a:t>       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彈奏鋼琴</a:t>
            </a:r>
            <a:r>
              <a:rPr lang="en-US" altLang="zh-TW" sz="4000" b="1" i="0" cap="none" dirty="0" err="1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vs</a:t>
            </a:r>
            <a:r>
              <a:rPr lang="zh-TW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書寫樂譜</a:t>
            </a:r>
            <a:r>
              <a:rPr lang="en-US" altLang="zh-TW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/>
            </a:r>
            <a:br>
              <a:rPr lang="en-US" altLang="zh-TW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</a:br>
            <a:r>
              <a:rPr lang="en-US" altLang="zh-TW" sz="4000" cap="none" dirty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	</a:t>
            </a:r>
            <a:r>
              <a:rPr lang="zh-TW" altLang="en-US" sz="4000" b="0" i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為什麼不讓他們同步</a:t>
            </a:r>
            <a:endParaRPr lang="en-US" sz="4000" b="0" i="0" cap="none" dirty="0">
              <a:solidFill>
                <a:srgbClr val="262626"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defTabSz="914400">
              <a:spcBef>
                <a:spcPts val="0"/>
              </a:spcBef>
              <a:buNone/>
            </a:pPr>
            <a:r>
              <a:rPr lang="en-US" sz="1700" b="1" i="0" dirty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設計和組織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>
                <a:solidFill>
                  <a:srgbClr val="F26200"/>
                </a:solidFill>
                <a:latin typeface="Calibri"/>
                <a:ea typeface="儷黑 Pro"/>
                <a:cs typeface="Arial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91000" y="1828800"/>
            <a:ext cx="4343400" cy="4495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algn="l" defTabSz="9144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總是有靈感，卻無法邊彈邊記錄</a:t>
            </a:r>
            <a:endParaRPr lang="en-US" altLang="zh-TW" sz="2000" dirty="0">
              <a:latin typeface="儷黑 Pro"/>
              <a:ea typeface="儷黑 Pro"/>
            </a:endParaRPr>
          </a:p>
          <a:p>
            <a:pPr marL="342900" indent="-342900" algn="l" defTabSz="914400">
              <a:lnSpc>
                <a:spcPct val="114000"/>
              </a:lnSpc>
              <a:buFont typeface="Arial"/>
              <a:buChar char="•"/>
            </a:pPr>
            <a:endParaRPr lang="en-US" altLang="zh-TW" sz="2000" dirty="0" smtClean="0">
              <a:latin typeface="儷黑 Pro"/>
              <a:ea typeface="儷黑 Pro"/>
            </a:endParaRPr>
          </a:p>
          <a:p>
            <a:pPr marL="342900" indent="-342900" algn="l" defTabSz="9144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電子化樂譜的困難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800100" lvl="1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手動</a:t>
            </a:r>
            <a:r>
              <a:rPr lang="zh-TW" altLang="zh-TW" sz="2000" dirty="0" smtClean="0">
                <a:latin typeface="儷黑 Pro"/>
                <a:ea typeface="儷黑 Pro"/>
              </a:rPr>
              <a:t>-</a:t>
            </a:r>
            <a:r>
              <a:rPr lang="zh-TW" altLang="en-US" sz="2000" dirty="0" smtClean="0">
                <a:latin typeface="儷黑 Pro"/>
                <a:ea typeface="儷黑 Pro"/>
              </a:rPr>
              <a:t>慢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800100" lvl="1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自動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1257300" lvl="2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只能有單音，無法有和弦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1257300" lvl="2" indent="-342900">
              <a:lnSpc>
                <a:spcPct val="114000"/>
              </a:lnSpc>
              <a:buFont typeface="Arial"/>
              <a:buChar char="•"/>
            </a:pPr>
            <a:endParaRPr lang="en-US" altLang="zh-TW" sz="2000" dirty="0" smtClean="0">
              <a:latin typeface="儷黑 Pro"/>
              <a:ea typeface="儷黑 Pro"/>
            </a:endParaRP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隨手可得的音樂調劑</a:t>
            </a:r>
            <a:endParaRPr lang="en-US" altLang="zh-TW" sz="2000" dirty="0" smtClean="0">
              <a:latin typeface="儷黑 Pro"/>
              <a:ea typeface="儷黑 Pro"/>
            </a:endParaRPr>
          </a:p>
          <a:p>
            <a:pPr marL="800100" lvl="1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私密性</a:t>
            </a:r>
            <a:endParaRPr lang="en-US" altLang="zh-TW" sz="2000" dirty="0">
              <a:latin typeface="儷黑 Pro"/>
              <a:ea typeface="儷黑 Pro"/>
            </a:endParaRPr>
          </a:p>
          <a:p>
            <a:pPr marL="800100" lvl="1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不會吵到別人</a:t>
            </a:r>
            <a:endParaRPr lang="en-US" altLang="zh-TW" sz="2000" dirty="0">
              <a:latin typeface="儷黑 Pro"/>
              <a:ea typeface="儷黑 Pro"/>
            </a:endParaRP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endParaRPr lang="en-US" altLang="zh-TW" sz="2000" dirty="0">
              <a:latin typeface="儷黑 Pro"/>
              <a:ea typeface="儷黑 Pro"/>
            </a:endParaRP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</a:rPr>
              <a:t>鋼琴太大台，家裡擺不下</a:t>
            </a:r>
            <a:r>
              <a:rPr lang="en-US" altLang="zh-TW" sz="2000" dirty="0" smtClean="0">
                <a:latin typeface="儷黑 Pro"/>
                <a:ea typeface="儷黑 Pro"/>
              </a:rPr>
              <a:t>(X</a:t>
            </a:r>
            <a:endParaRPr lang="en-US" altLang="zh-TW" sz="2000" dirty="0">
              <a:latin typeface="儷黑 Pro"/>
              <a:ea typeface="儷黑 Pro"/>
            </a:endParaRPr>
          </a:p>
          <a:p>
            <a:pPr>
              <a:lnSpc>
                <a:spcPct val="114000"/>
              </a:lnSpc>
            </a:pPr>
            <a:endParaRPr lang="en-US" altLang="zh-TW" sz="2000" dirty="0" smtClean="0">
              <a:latin typeface="儷黑 Pro"/>
              <a:ea typeface="儷黑 Pro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2800" b="1" i="0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動機</a:t>
            </a:r>
            <a:r>
              <a:rPr lang="en-US" sz="2800" b="0" i="0" dirty="0" smtClean="0">
                <a:solidFill>
                  <a:srgbClr val="262626">
                    <a:lumMod val="85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zh-TW" altLang="en-US" sz="2800" dirty="0" smtClean="0">
                <a:solidFill>
                  <a:srgbClr val="262626">
                    <a:lumMod val="85000"/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靈感、記錄</a:t>
            </a:r>
            <a:endParaRPr lang="en-US" sz="2800" b="0" i="0" dirty="0">
              <a:solidFill>
                <a:srgbClr val="262626">
                  <a:lumMod val="85000"/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86200"/>
            <a:ext cx="2472611" cy="234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1930053410643713470176065905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2446492" cy="268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Calibri"/>
                <a:ea typeface="+mn-ea"/>
                <a:cs typeface="+mn-cs"/>
              </a:rPr>
              <a:t>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>
                <a:solidFill>
                  <a:srgbClr val="2A7A9E"/>
                </a:solidFill>
                <a:latin typeface="Calibri"/>
                <a:ea typeface="+mn-ea"/>
                <a:cs typeface="Arial"/>
              </a:rPr>
              <a:t>2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實作</a:t>
            </a:r>
            <a:r>
              <a:rPr lang="en-US" altLang="zh-TW" sz="4000" b="0" cap="none" dirty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en-US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/>
            </a:r>
            <a:br>
              <a:rPr lang="en-US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</a:br>
            <a:r>
              <a:rPr lang="en-US" altLang="zh-TW" sz="4000" b="0" cap="none" dirty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	</a:t>
            </a:r>
            <a:r>
              <a:rPr lang="zh-TW" altLang="en-US" sz="4000" b="0" i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鋼琴、樂譜</a:t>
            </a:r>
            <a:endParaRPr lang="en-US" sz="4000" b="0" i="0" cap="none" dirty="0">
              <a:solidFill>
                <a:srgbClr val="262626"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defTabSz="914400">
              <a:spcBef>
                <a:spcPts val="0"/>
              </a:spcBef>
              <a:buNone/>
            </a:pP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進行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琴面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的</a:t>
            </a:r>
            <a:r>
              <a:rPr lang="en-US" sz="1700" b="1" i="0" dirty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風格設計、編輯以及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賦予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自動寫譜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的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能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力</a:t>
            </a:r>
            <a:endParaRPr lang="en-US" sz="1700" b="1" i="0" dirty="0">
              <a:solidFill>
                <a:srgbClr val="262626">
                  <a:lumMod val="65000"/>
                  <a:lumOff val="25000"/>
                </a:srgbClr>
              </a:solidFill>
              <a:latin typeface="儷黑 Pro"/>
              <a:ea typeface="儷黑 Pro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鋼琴介面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2" name="圖片 1" descr="螢幕快照 2014-06-17 下午1.37.17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10600" cy="5381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dirty="0" smtClean="0">
                <a:latin typeface="儷黑 Pro"/>
                <a:ea typeface="儷黑 Pro"/>
                <a:cs typeface="+mn-cs"/>
              </a:rPr>
              <a:t>樂譜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介面</a:t>
            </a:r>
            <a:r>
              <a:rPr lang="en-US" altLang="zh-TW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–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音階為例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3" name="圖片 2" descr="螢幕快照 2014-06-17 下午1.40.5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40000" cy="54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8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Calibri"/>
                <a:ea typeface="+mn-ea"/>
                <a:cs typeface="+mn-cs"/>
              </a:rPr>
              <a:t>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>
                <a:solidFill>
                  <a:srgbClr val="65B131"/>
                </a:solidFill>
                <a:latin typeface="Calibri"/>
                <a:ea typeface="+mn-ea"/>
                <a:cs typeface="Arial"/>
              </a:rPr>
              <a:t>3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TW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技術呈現</a:t>
            </a:r>
            <a:r>
              <a:rPr lang="en-US" altLang="zh-TW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br>
              <a:rPr lang="en-US" altLang="zh-TW" sz="4000" b="1" i="0" cap="none" dirty="0" smtClean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</a:br>
            <a:r>
              <a:rPr lang="en-US" altLang="zh-TW" sz="4000" cap="none" dirty="0">
                <a:solidFill>
                  <a:srgbClr val="262626"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	</a:t>
            </a:r>
            <a:r>
              <a:rPr lang="zh-TW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t</a:t>
            </a:r>
            <a:r>
              <a:rPr lang="en-US" altLang="zh-TW" sz="4000" b="0" cap="none" dirty="0" err="1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ools</a:t>
            </a:r>
            <a:r>
              <a:rPr lang="zh-TW" altLang="en-US" sz="4000" b="0" cap="none" dirty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en-US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&amp;</a:t>
            </a:r>
            <a:r>
              <a:rPr lang="zh-TW" altLang="en-US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en-US" altLang="zh-TW" sz="4000" b="0" cap="none" dirty="0" smtClean="0">
                <a:solidFill>
                  <a:srgbClr val="262626">
                    <a:lumOff val="50000"/>
                  </a:srgbClr>
                </a:solidFill>
                <a:latin typeface="儷黑 Pro"/>
                <a:ea typeface="儷黑 Pro"/>
                <a:cs typeface="+mn-cs"/>
              </a:rPr>
              <a:t>features</a:t>
            </a:r>
            <a:endParaRPr lang="en-US" sz="4000" b="0" i="0" cap="none" dirty="0">
              <a:solidFill>
                <a:srgbClr val="262626"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indent="0" algn="r" defTabSz="914400">
              <a:spcBef>
                <a:spcPts val="0"/>
              </a:spcBef>
              <a:buNone/>
            </a:pPr>
            <a:r>
              <a:rPr lang="en-US" sz="1700" b="1" i="0" dirty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隨時隨地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都能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彈奏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您的</a:t>
            </a:r>
            <a:r>
              <a:rPr lang="zh-TW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</a:rPr>
              <a:t>鋼琴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儷黑 Pro"/>
                <a:ea typeface="儷黑 Pro"/>
                <a:cs typeface="+mn-cs"/>
              </a:rPr>
              <a:t>！</a:t>
            </a:r>
            <a:endParaRPr lang="en-US" sz="1700" b="1" i="0" dirty="0">
              <a:solidFill>
                <a:srgbClr val="262626">
                  <a:lumMod val="65000"/>
                  <a:lumOff val="25000"/>
                </a:srgbClr>
              </a:solidFill>
              <a:latin typeface="儷黑 Pro"/>
              <a:ea typeface="儷黑 Pro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06-17 下午1.37.17.png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10600" cy="538162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鋼琴 </a:t>
            </a:r>
            <a:r>
              <a:rPr lang="en-US" altLang="zh-TW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–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en-US" altLang="zh-TW" dirty="0" err="1" smtClean="0">
                <a:latin typeface="儷黑 Pro"/>
                <a:ea typeface="儷黑 Pro"/>
                <a:cs typeface="+mn-cs"/>
              </a:rPr>
              <a:t>Zepto</a:t>
            </a:r>
            <a:r>
              <a:rPr lang="zh-TW" altLang="en-US" sz="2800" b="0" i="0" dirty="0" smtClean="0">
                <a:solidFill>
                  <a:schemeClr val="bg1"/>
                </a:solidFill>
                <a:latin typeface="儷黑 Pro"/>
                <a:ea typeface="儷黑 Pro"/>
                <a:cs typeface="+mn-cs"/>
              </a:rPr>
              <a:t> </a:t>
            </a:r>
            <a:endParaRPr lang="en-US" sz="2800" b="0" i="0" dirty="0">
              <a:solidFill>
                <a:schemeClr val="bg1"/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9600" y="24384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TW" sz="2000" dirty="0" err="1" smtClean="0">
                <a:latin typeface="儷黑 Pro"/>
                <a:ea typeface="儷黑 Pro"/>
                <a:cs typeface="儷黑 Pro"/>
              </a:rPr>
              <a:t>Zepto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是一個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en-US" altLang="zh-TW" sz="2000" dirty="0" err="1" smtClean="0">
                <a:latin typeface="儷黑 Pro"/>
                <a:ea typeface="儷黑 Pro"/>
                <a:cs typeface="儷黑 Pro"/>
              </a:rPr>
              <a:t>javascript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的框架，用來處理不同設備瀏覽器的問題</a:t>
            </a:r>
            <a:endParaRPr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非常小只有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8kb</a:t>
            </a:r>
          </a:p>
          <a:p>
            <a:pPr marL="742950" lvl="1" indent="-285750"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刪除了處理跨瀏覽器問題的代碼，因此非常的苗條</a:t>
            </a:r>
            <a:endParaRPr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742950" lvl="1" indent="-285750">
              <a:buFont typeface="Arial"/>
              <a:buChar char="•"/>
            </a:pPr>
            <a:endParaRPr lang="en-US" altLang="zh-TW" sz="2000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當初開發的時候，用來處理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en-US" altLang="zh-TW" sz="2000" dirty="0" err="1" smtClean="0">
                <a:latin typeface="儷黑 Pro"/>
                <a:ea typeface="儷黑 Pro"/>
                <a:cs typeface="儷黑 Pro"/>
              </a:rPr>
              <a:t>webkit</a:t>
            </a:r>
            <a:r>
              <a:rPr lang="en-US" altLang="zh-TW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內核瀏覽器</a:t>
            </a:r>
            <a:endParaRPr lang="en-US" altLang="zh-TW" sz="2000" dirty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endParaRPr lang="en-US" altLang="zh-TW" sz="2000" dirty="0" smtClean="0">
              <a:latin typeface="儷黑 Pro"/>
              <a:ea typeface="儷黑 Pro"/>
              <a:cs typeface="儷黑 Pro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HT" sz="2000" dirty="0" err="1" smtClean="0">
                <a:latin typeface="儷黑 Pro"/>
                <a:ea typeface="儷黑 Pro"/>
                <a:cs typeface="儷黑 Pro"/>
              </a:rPr>
              <a:t>Zepto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CHT" altLang="en-US" sz="2000" dirty="0" smtClean="0">
                <a:latin typeface="儷黑 Pro"/>
                <a:ea typeface="儷黑 Pro"/>
                <a:cs typeface="儷黑 Pro"/>
              </a:rPr>
              <a:t>的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TW" altLang="zh-TW" sz="2000" dirty="0" smtClean="0">
                <a:latin typeface="儷黑 Pro"/>
                <a:ea typeface="儷黑 Pro"/>
                <a:cs typeface="儷黑 Pro"/>
              </a:rPr>
              <a:t>l</a:t>
            </a:r>
            <a:r>
              <a:rPr lang="en-US" altLang="zh-TW" sz="2000" dirty="0" err="1" smtClean="0">
                <a:latin typeface="儷黑 Pro"/>
                <a:ea typeface="儷黑 Pro"/>
                <a:cs typeface="儷黑 Pro"/>
              </a:rPr>
              <a:t>ibrary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zh-CHT" altLang="en-US" sz="2000" dirty="0" smtClean="0">
                <a:latin typeface="儷黑 Pro"/>
                <a:ea typeface="儷黑 Pro"/>
                <a:cs typeface="儷黑 Pro"/>
              </a:rPr>
              <a:t>和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 </a:t>
            </a:r>
            <a:r>
              <a:rPr lang="en-US" altLang="zh-CHT" sz="2000" dirty="0" err="1" smtClean="0">
                <a:latin typeface="儷黑 Pro"/>
                <a:ea typeface="儷黑 Pro"/>
                <a:cs typeface="儷黑 Pro"/>
              </a:rPr>
              <a:t>jQuery</a:t>
            </a:r>
            <a:r>
              <a:rPr lang="zh-TW" altLang="en-US" sz="2000" dirty="0">
                <a:latin typeface="儷黑 Pro"/>
                <a:ea typeface="儷黑 Pro"/>
                <a:cs typeface="儷黑 Pro"/>
              </a:rPr>
              <a:t> </a:t>
            </a:r>
            <a:r>
              <a:rPr lang="zh-CHT" altLang="en-US" sz="2000" dirty="0" smtClean="0">
                <a:latin typeface="儷黑 Pro"/>
                <a:ea typeface="儷黑 Pro"/>
                <a:cs typeface="儷黑 Pro"/>
              </a:rPr>
              <a:t>是兼容的</a:t>
            </a:r>
            <a:r>
              <a:rPr lang="zh-TW" altLang="en-US" sz="2000" dirty="0" smtClean="0">
                <a:latin typeface="儷黑 Pro"/>
                <a:ea typeface="儷黑 Pro"/>
                <a:cs typeface="儷黑 Pro"/>
              </a:rPr>
              <a:t>，不用擔心不支援的問題</a:t>
            </a:r>
            <a:endParaRPr kumimoji="1" lang="zh-TW" altLang="en-US" sz="2000" dirty="0">
              <a:latin typeface="儷黑 Pro"/>
              <a:ea typeface="儷黑 Pro"/>
              <a:cs typeface="儷黑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48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PowerPoint 2011 簡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2011 簡介.potx</Template>
  <TotalTime>0</TotalTime>
  <Words>291</Words>
  <Application>Microsoft Macintosh PowerPoint</Application>
  <PresentationFormat>如螢幕大小 (4:3)</PresentationFormat>
  <Paragraphs>101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PowerPoint 2011 簡介</vt:lpstr>
      <vt:lpstr>介紹 Grand WEB Piano</vt:lpstr>
      <vt:lpstr>PowerPoint 簡報</vt:lpstr>
      <vt:lpstr>彈奏鋼琴vs書寫樂譜  為什麼不讓他們同步</vt:lpstr>
      <vt:lpstr>動機 靈感、記錄</vt:lpstr>
      <vt:lpstr>實作   鋼琴、樂譜</vt:lpstr>
      <vt:lpstr>鋼琴介面</vt:lpstr>
      <vt:lpstr>樂譜介面 – 音階為例</vt:lpstr>
      <vt:lpstr>技術呈現   tools &amp; features</vt:lpstr>
      <vt:lpstr>鋼琴 – Zepto </vt:lpstr>
      <vt:lpstr>樂譜 – Vexflow</vt:lpstr>
      <vt:lpstr>更好的使用者體驗</vt:lpstr>
      <vt:lpstr>使用者回饋 –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2014-06-17T06:26:28Z</dcterms:modified>
</cp:coreProperties>
</file>