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80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91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88" r:id="rId36"/>
    <p:sldId id="289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AEE7E-426B-4007-826F-495D3AE88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A1FD19-1D75-41D6-9D1A-26FAE9367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02E35-B842-490D-A94B-24250EA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998EC-2A4F-4578-B5DA-95E3AA07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31D81-240E-4715-893D-77E1E53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57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EF35F-FBB1-4197-A49A-BC8EED48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41BF06-2844-4AB1-8843-4EB867BA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92331-170B-4531-9DCC-A03C977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24119-C482-4547-BF20-F96208B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0CEAB-E4AF-4FBF-9047-0F582C2D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22C371-EA82-4FA5-A80F-816058C69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7A3772-4792-4079-9DA4-D640405B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4649B-793E-4786-B503-B3FD79A5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43D5C-F2B1-49A9-8280-B2258E18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26778-FD3B-45C3-B3FB-180458C2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0E175-2314-4F56-BBB1-A014B446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5DC4D-516C-4B65-AAA7-F1EEDE08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1F14C-5334-41BF-9B79-DB8E8375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273D9-0F1F-4CE4-AC08-0D2A6D7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2D460-AB1B-4CAC-92D1-1AD0F0F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2A3AD-F380-47BA-B782-6E3C0E34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CE15A4-173F-42BF-ADC8-32F64228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4BD12-1F72-418A-BDD8-F647FCE2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55FB4-962F-4968-8B18-18574050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0A639-EE9F-4C52-813C-FCBA3AFA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9630A-59CE-402B-BA9A-B10CD7DB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2215D-2C15-4534-93B3-45C96FFB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41B27B-86B0-4ABE-9648-9169BE62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DAFFD8-761D-44B5-9110-D5F0FBCE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857E8-F49B-4B36-9558-02D93944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E221C5-6456-488B-8C5F-6832B5D3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8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0F41B-0336-4770-A47B-0BDD79A9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E28798-CD8D-4F0F-9073-E78CB23A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E8CE1-3B46-40E9-BE21-3C48BCB0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4E41D6-2A6D-4182-9E28-378C3636A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D7724A-B420-41F9-80B3-F29C4765F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5A0C1-F585-4793-900D-33D1FB8C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06A826-449E-4AE5-9CAB-F01C1BC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777E67-4193-436D-A42A-BDCBFB00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8D7F0-2F6D-4507-B70C-3223945B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EA24C-C125-40DB-A676-3D874C06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E98B14-7031-4F1D-8F5C-A5BA62B0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C308F5-8D3D-45E6-8645-CC2C1F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4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93C3C6-6EC3-4A9B-99E7-BEF7F489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D2A977-AE9F-4D73-8334-072A3C78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DFFE8-ECA4-4159-B6BF-D4B3EC28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1218F-94B3-4DB5-BDDA-A02AC707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48B5-957F-4822-AF32-6B937668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B1A09E-065C-4817-A79A-01271378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9ADDB5-670F-4987-9313-B617CD60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E54C6-80FC-49A2-B182-43744C01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77F2BB-4D84-4427-9C7F-A8162C98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7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17EA1-ABAB-4CD7-A9A7-59AA4B6E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7409CD-2A33-434D-9204-0FA21BF0C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FA3D6C-C5DD-4F62-821F-B95908D4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9D8AC-8664-439D-AAA9-620A6831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E315-22E2-470C-AD59-6465E95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DE323-B926-4BD6-A4B1-DB12D48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8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A322F7-3280-417A-9076-3D9ACE53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34C41-F138-4718-9CE4-F57604BD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81E48-DF6C-4D12-9834-C164FFCFD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42F0-5F21-45B9-A7E5-29E46D58EA4A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4189C-7420-4F4A-B4ED-A0B56A080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D9EA2-7B56-4971-B8EA-8954DA00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DC4D-2484-4A3D-9559-91CB6D2335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9.emf"/><Relationship Id="rId5" Type="http://schemas.openxmlformats.org/officeDocument/2006/relationships/image" Target="../media/image7.emf"/><Relationship Id="rId10" Type="http://schemas.openxmlformats.org/officeDocument/2006/relationships/image" Target="../media/image28.emf"/><Relationship Id="rId4" Type="http://schemas.openxmlformats.org/officeDocument/2006/relationships/image" Target="../media/image6.emf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3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9.emf"/><Relationship Id="rId5" Type="http://schemas.openxmlformats.org/officeDocument/2006/relationships/image" Target="../media/image7.emf"/><Relationship Id="rId10" Type="http://schemas.openxmlformats.org/officeDocument/2006/relationships/image" Target="../media/image28.emf"/><Relationship Id="rId4" Type="http://schemas.openxmlformats.org/officeDocument/2006/relationships/image" Target="../media/image6.emf"/><Relationship Id="rId9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30.emf"/><Relationship Id="rId2" Type="http://schemas.openxmlformats.org/officeDocument/2006/relationships/image" Target="../media/image3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9.emf"/><Relationship Id="rId5" Type="http://schemas.openxmlformats.org/officeDocument/2006/relationships/image" Target="../media/image7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6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30.emf"/><Relationship Id="rId17" Type="http://schemas.openxmlformats.org/officeDocument/2006/relationships/image" Target="../media/image34.emf"/><Relationship Id="rId2" Type="http://schemas.openxmlformats.org/officeDocument/2006/relationships/image" Target="../media/image3.emf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9.emf"/><Relationship Id="rId5" Type="http://schemas.openxmlformats.org/officeDocument/2006/relationships/image" Target="../media/image7.emf"/><Relationship Id="rId15" Type="http://schemas.openxmlformats.org/officeDocument/2006/relationships/image" Target="../media/image36.emf"/><Relationship Id="rId10" Type="http://schemas.openxmlformats.org/officeDocument/2006/relationships/image" Target="../media/image28.emf"/><Relationship Id="rId4" Type="http://schemas.openxmlformats.org/officeDocument/2006/relationships/image" Target="../media/image6.emf"/><Relationship Id="rId9" Type="http://schemas.openxmlformats.org/officeDocument/2006/relationships/image" Target="../media/image27.emf"/><Relationship Id="rId1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12" Type="http://schemas.openxmlformats.org/officeDocument/2006/relationships/image" Target="../media/image51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0" Type="http://schemas.openxmlformats.org/officeDocument/2006/relationships/image" Target="../media/image49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9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12" Type="http://schemas.openxmlformats.org/officeDocument/2006/relationships/image" Target="../media/image51.emf"/><Relationship Id="rId17" Type="http://schemas.openxmlformats.org/officeDocument/2006/relationships/image" Target="../media/image25.emf"/><Relationship Id="rId2" Type="http://schemas.openxmlformats.org/officeDocument/2006/relationships/image" Target="../media/image39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5" Type="http://schemas.openxmlformats.org/officeDocument/2006/relationships/image" Target="../media/image35.emf"/><Relationship Id="rId10" Type="http://schemas.openxmlformats.org/officeDocument/2006/relationships/image" Target="../media/image49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9.emf"/><Relationship Id="rId18" Type="http://schemas.openxmlformats.org/officeDocument/2006/relationships/image" Target="../media/image18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12" Type="http://schemas.openxmlformats.org/officeDocument/2006/relationships/image" Target="../media/image51.emf"/><Relationship Id="rId17" Type="http://schemas.openxmlformats.org/officeDocument/2006/relationships/image" Target="../media/image52.emf"/><Relationship Id="rId2" Type="http://schemas.openxmlformats.org/officeDocument/2006/relationships/image" Target="../media/image3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5" Type="http://schemas.openxmlformats.org/officeDocument/2006/relationships/image" Target="../media/image27.emf"/><Relationship Id="rId10" Type="http://schemas.openxmlformats.org/officeDocument/2006/relationships/image" Target="../media/image49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9.emf"/><Relationship Id="rId18" Type="http://schemas.openxmlformats.org/officeDocument/2006/relationships/image" Target="../media/image53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12" Type="http://schemas.openxmlformats.org/officeDocument/2006/relationships/image" Target="../media/image51.emf"/><Relationship Id="rId17" Type="http://schemas.openxmlformats.org/officeDocument/2006/relationships/image" Target="../media/image35.emf"/><Relationship Id="rId2" Type="http://schemas.openxmlformats.org/officeDocument/2006/relationships/image" Target="../media/image39.emf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5" Type="http://schemas.openxmlformats.org/officeDocument/2006/relationships/image" Target="../media/image18.emf"/><Relationship Id="rId10" Type="http://schemas.openxmlformats.org/officeDocument/2006/relationships/image" Target="../media/image49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9.emf"/><Relationship Id="rId18" Type="http://schemas.openxmlformats.org/officeDocument/2006/relationships/image" Target="../media/image25.emf"/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12" Type="http://schemas.openxmlformats.org/officeDocument/2006/relationships/image" Target="../media/image51.emf"/><Relationship Id="rId17" Type="http://schemas.openxmlformats.org/officeDocument/2006/relationships/image" Target="../media/image18.emf"/><Relationship Id="rId2" Type="http://schemas.openxmlformats.org/officeDocument/2006/relationships/image" Target="../media/image39.emf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11" Type="http://schemas.openxmlformats.org/officeDocument/2006/relationships/image" Target="../media/image50.emf"/><Relationship Id="rId5" Type="http://schemas.openxmlformats.org/officeDocument/2006/relationships/image" Target="../media/image42.emf"/><Relationship Id="rId15" Type="http://schemas.openxmlformats.org/officeDocument/2006/relationships/image" Target="../media/image35.emf"/><Relationship Id="rId10" Type="http://schemas.openxmlformats.org/officeDocument/2006/relationships/image" Target="../media/image49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38.emf"/><Relationship Id="rId7" Type="http://schemas.openxmlformats.org/officeDocument/2006/relationships/image" Target="../media/image35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56.emf"/><Relationship Id="rId4" Type="http://schemas.openxmlformats.org/officeDocument/2006/relationships/image" Target="../media/image34.emf"/><Relationship Id="rId9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18" Type="http://schemas.openxmlformats.org/officeDocument/2006/relationships/image" Target="../media/image36.emf"/><Relationship Id="rId3" Type="http://schemas.openxmlformats.org/officeDocument/2006/relationships/image" Target="../media/image5.emf"/><Relationship Id="rId21" Type="http://schemas.openxmlformats.org/officeDocument/2006/relationships/image" Target="../media/image56.emf"/><Relationship Id="rId7" Type="http://schemas.openxmlformats.org/officeDocument/2006/relationships/image" Target="../media/image4.em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" Type="http://schemas.openxmlformats.org/officeDocument/2006/relationships/image" Target="../media/image3.emf"/><Relationship Id="rId16" Type="http://schemas.openxmlformats.org/officeDocument/2006/relationships/image" Target="../media/image34.emf"/><Relationship Id="rId20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9.emf"/><Relationship Id="rId24" Type="http://schemas.openxmlformats.org/officeDocument/2006/relationships/image" Target="../media/image60.emf"/><Relationship Id="rId5" Type="http://schemas.openxmlformats.org/officeDocument/2006/relationships/image" Target="../media/image7.emf"/><Relationship Id="rId15" Type="http://schemas.openxmlformats.org/officeDocument/2006/relationships/image" Target="../media/image33.emf"/><Relationship Id="rId23" Type="http://schemas.openxmlformats.org/officeDocument/2006/relationships/image" Target="../media/image57.emf"/><Relationship Id="rId10" Type="http://schemas.openxmlformats.org/officeDocument/2006/relationships/image" Target="../media/image28.emf"/><Relationship Id="rId19" Type="http://schemas.openxmlformats.org/officeDocument/2006/relationships/image" Target="../media/image37.emf"/><Relationship Id="rId4" Type="http://schemas.openxmlformats.org/officeDocument/2006/relationships/image" Target="../media/image6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Relationship Id="rId22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6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70.emf"/><Relationship Id="rId2" Type="http://schemas.openxmlformats.org/officeDocument/2006/relationships/image" Target="../media/image3.emf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71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7.emf"/><Relationship Id="rId2" Type="http://schemas.openxmlformats.org/officeDocument/2006/relationships/image" Target="../media/image3.emf"/><Relationship Id="rId16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26" Type="http://schemas.openxmlformats.org/officeDocument/2006/relationships/image" Target="../media/image74.emf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5" Type="http://schemas.openxmlformats.org/officeDocument/2006/relationships/image" Target="../media/image73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24" Type="http://schemas.openxmlformats.org/officeDocument/2006/relationships/image" Target="../media/image7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26" Type="http://schemas.openxmlformats.org/officeDocument/2006/relationships/image" Target="../media/image25.emf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5" Type="http://schemas.openxmlformats.org/officeDocument/2006/relationships/image" Target="../media/image35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24" Type="http://schemas.openxmlformats.org/officeDocument/2006/relationships/image" Target="../media/image75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28" Type="http://schemas.openxmlformats.org/officeDocument/2006/relationships/image" Target="../media/image77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Relationship Id="rId27" Type="http://schemas.openxmlformats.org/officeDocument/2006/relationships/image" Target="../media/image7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26" Type="http://schemas.openxmlformats.org/officeDocument/2006/relationships/image" Target="../media/image78.png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5" Type="http://schemas.openxmlformats.org/officeDocument/2006/relationships/image" Target="../media/image77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Relationship Id="rId27" Type="http://schemas.openxmlformats.org/officeDocument/2006/relationships/image" Target="../media/image7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26" Type="http://schemas.openxmlformats.org/officeDocument/2006/relationships/image" Target="../media/image82.emf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5" Type="http://schemas.openxmlformats.org/officeDocument/2006/relationships/image" Target="../media/image81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24" Type="http://schemas.openxmlformats.org/officeDocument/2006/relationships/image" Target="../media/image80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64.emf"/><Relationship Id="rId26" Type="http://schemas.openxmlformats.org/officeDocument/2006/relationships/image" Target="../media/image83.emf"/><Relationship Id="rId3" Type="http://schemas.openxmlformats.org/officeDocument/2006/relationships/image" Target="../media/image5.emf"/><Relationship Id="rId21" Type="http://schemas.openxmlformats.org/officeDocument/2006/relationships/image" Target="../media/image67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63.emf"/><Relationship Id="rId25" Type="http://schemas.openxmlformats.org/officeDocument/2006/relationships/image" Target="../media/image82.emf"/><Relationship Id="rId2" Type="http://schemas.openxmlformats.org/officeDocument/2006/relationships/image" Target="../media/image3.emf"/><Relationship Id="rId16" Type="http://schemas.openxmlformats.org/officeDocument/2006/relationships/image" Target="../media/image62.emf"/><Relationship Id="rId20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24" Type="http://schemas.openxmlformats.org/officeDocument/2006/relationships/image" Target="../media/image81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69.emf"/><Relationship Id="rId10" Type="http://schemas.openxmlformats.org/officeDocument/2006/relationships/image" Target="../media/image11.emf"/><Relationship Id="rId19" Type="http://schemas.openxmlformats.org/officeDocument/2006/relationships/image" Target="../media/image6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6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31.emf"/><Relationship Id="rId4" Type="http://schemas.openxmlformats.org/officeDocument/2006/relationships/image" Target="../media/image6.emf"/><Relationship Id="rId9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84.emf"/><Relationship Id="rId5" Type="http://schemas.openxmlformats.org/officeDocument/2006/relationships/image" Target="../media/image7.emf"/><Relationship Id="rId10" Type="http://schemas.openxmlformats.org/officeDocument/2006/relationships/image" Target="../media/image31.emf"/><Relationship Id="rId4" Type="http://schemas.openxmlformats.org/officeDocument/2006/relationships/image" Target="../media/image6.emf"/><Relationship Id="rId9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73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7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84.emf"/><Relationship Id="rId5" Type="http://schemas.openxmlformats.org/officeDocument/2006/relationships/image" Target="../media/image7.emf"/><Relationship Id="rId10" Type="http://schemas.openxmlformats.org/officeDocument/2006/relationships/image" Target="../media/image31.emf"/><Relationship Id="rId4" Type="http://schemas.openxmlformats.org/officeDocument/2006/relationships/image" Target="../media/image6.emf"/><Relationship Id="rId9" Type="http://schemas.openxmlformats.org/officeDocument/2006/relationships/image" Target="../media/image30.emf"/><Relationship Id="rId1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73.emf"/><Relationship Id="rId18" Type="http://schemas.openxmlformats.org/officeDocument/2006/relationships/image" Target="../media/image86.png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72.emf"/><Relationship Id="rId17" Type="http://schemas.openxmlformats.org/officeDocument/2006/relationships/image" Target="../media/image79.emf"/><Relationship Id="rId2" Type="http://schemas.openxmlformats.org/officeDocument/2006/relationships/image" Target="../media/image3.emf"/><Relationship Id="rId16" Type="http://schemas.openxmlformats.org/officeDocument/2006/relationships/image" Target="../media/image85.png"/><Relationship Id="rId20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84.emf"/><Relationship Id="rId5" Type="http://schemas.openxmlformats.org/officeDocument/2006/relationships/image" Target="../media/image7.emf"/><Relationship Id="rId15" Type="http://schemas.openxmlformats.org/officeDocument/2006/relationships/image" Target="../media/image58.emf"/><Relationship Id="rId10" Type="http://schemas.openxmlformats.org/officeDocument/2006/relationships/image" Target="../media/image31.emf"/><Relationship Id="rId19" Type="http://schemas.openxmlformats.org/officeDocument/2006/relationships/image" Target="../media/image80.emf"/><Relationship Id="rId4" Type="http://schemas.openxmlformats.org/officeDocument/2006/relationships/image" Target="../media/image6.emf"/><Relationship Id="rId9" Type="http://schemas.openxmlformats.org/officeDocument/2006/relationships/image" Target="../media/image30.emf"/><Relationship Id="rId1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24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12" Type="http://schemas.openxmlformats.org/officeDocument/2006/relationships/image" Target="../media/image13.emf"/><Relationship Id="rId17" Type="http://schemas.openxmlformats.org/officeDocument/2006/relationships/image" Target="../media/image23.emf"/><Relationship Id="rId2" Type="http://schemas.openxmlformats.org/officeDocument/2006/relationships/image" Target="../media/image3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5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6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3E43589-B07C-4FE4-B7EF-7D4C8608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390080"/>
            <a:ext cx="11753850" cy="14934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85D2D0A-C41B-47A8-92E2-7993543A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429000"/>
            <a:ext cx="961793" cy="3259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A5E157-8B0F-4D88-8462-8A394D1C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3487779"/>
            <a:ext cx="855506" cy="2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84F2DD-C8DE-4F53-868B-E8DE7C07B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4" y="3812399"/>
            <a:ext cx="11753850" cy="14934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8BC94A-8A0E-4C7A-9A9E-D408E5041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52" y="4870171"/>
            <a:ext cx="927346" cy="3143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158989-BD81-4FC3-9210-E7730A910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994" y="4893724"/>
            <a:ext cx="855506" cy="2671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84F2DD-C8DE-4F53-868B-E8DE7C07B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4" y="3812399"/>
            <a:ext cx="11753850" cy="14934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8BC94A-8A0E-4C7A-9A9E-D408E5041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52" y="4870171"/>
            <a:ext cx="927346" cy="3143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158989-BD81-4FC3-9210-E7730A910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994" y="4893724"/>
            <a:ext cx="855506" cy="2671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84F2DD-C8DE-4F53-868B-E8DE7C07B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4" y="3812399"/>
            <a:ext cx="11753850" cy="14934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8BC94A-8A0E-4C7A-9A9E-D408E5041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52" y="4870171"/>
            <a:ext cx="927346" cy="3143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158989-BD81-4FC3-9210-E7730A910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994" y="4893724"/>
            <a:ext cx="855506" cy="2671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51F90E4-732C-4A12-A73D-B78B171157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25" y="5651221"/>
            <a:ext cx="1339973" cy="4541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EA815B7-89E6-474F-A044-9FBCAAD55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2281" y="5931172"/>
            <a:ext cx="1236372" cy="7976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2C7AF3A-2684-4513-8188-919FF7CE9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5124" y="5235361"/>
            <a:ext cx="776102" cy="6429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9F80903-3F5A-4D1B-97E7-94B29A543A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3905" y="5534875"/>
            <a:ext cx="1468192" cy="648511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054FB04-04E2-401E-B4AD-F8974273C8AD}"/>
              </a:ext>
            </a:extLst>
          </p:cNvPr>
          <p:cNvCxnSpPr/>
          <p:nvPr/>
        </p:nvCxnSpPr>
        <p:spPr>
          <a:xfrm>
            <a:off x="2029016" y="5917026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968A21A6-5FBA-474E-9604-98A68B694D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9014" y="5722653"/>
            <a:ext cx="669701" cy="3112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4573B53-D569-4282-B51B-7F7D7282DF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66938" y="5722653"/>
            <a:ext cx="669701" cy="3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84F2DD-C8DE-4F53-868B-E8DE7C07B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4" y="3812399"/>
            <a:ext cx="11753850" cy="14934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8BC94A-8A0E-4C7A-9A9E-D408E5041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52" y="4870171"/>
            <a:ext cx="927346" cy="3143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158989-BD81-4FC3-9210-E7730A910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994" y="4893724"/>
            <a:ext cx="855506" cy="2671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ADA9A36-427C-47A4-BEDF-F3D555DEAA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940" y="5613471"/>
            <a:ext cx="1507632" cy="52964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33E04AB-D0C8-4F11-B52C-312C0029FB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1072" y="6030236"/>
            <a:ext cx="850006" cy="706877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8EC07E9-683A-4BC2-A552-DA203FF15073}"/>
              </a:ext>
            </a:extLst>
          </p:cNvPr>
          <p:cNvCxnSpPr/>
          <p:nvPr/>
        </p:nvCxnSpPr>
        <p:spPr>
          <a:xfrm>
            <a:off x="2029016" y="5917026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03E6D952-9EEF-43F9-A3C9-787627096E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8737" y="5217486"/>
            <a:ext cx="776102" cy="64293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D0B4DA5-46A1-4ADE-BE11-5207ADAFC5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1332" y="5441423"/>
            <a:ext cx="1004552" cy="7328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360A605-C69E-40F1-84C3-09E828144C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9014" y="5722653"/>
            <a:ext cx="669701" cy="31128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1DA4952-A5A9-4668-A05F-841FEB082F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66938" y="5722653"/>
            <a:ext cx="669701" cy="3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0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53C6D0-0AD5-4F30-A786-BDC06D0D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3978"/>
            <a:ext cx="1648496" cy="1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C8D33DA-EE73-4BD8-917A-1529A8F44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AB55D73-9D40-473E-BC6D-DB6031055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2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7D234BC-6B30-4D91-82C1-E3716CF14578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3AC5D767-90C5-4D98-9DCD-9E4210D8873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8717FB-639E-4D8E-86DA-92369B1E4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FF6DABD-00CB-475D-A100-2CE886C2B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441" y="2061603"/>
            <a:ext cx="1866759" cy="289685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28E8CD8-64B0-4EA7-9069-242CC541C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7033" y="3112307"/>
            <a:ext cx="1619986" cy="28296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02594E7-A09D-44ED-9AED-1559A9197A06}"/>
              </a:ext>
            </a:extLst>
          </p:cNvPr>
          <p:cNvCxnSpPr/>
          <p:nvPr/>
        </p:nvCxnSpPr>
        <p:spPr>
          <a:xfrm flipH="1">
            <a:off x="4402292" y="2466975"/>
            <a:ext cx="3817783" cy="279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C3D4981-19EF-4467-925B-5477EB1E3C7B}"/>
              </a:ext>
            </a:extLst>
          </p:cNvPr>
          <p:cNvCxnSpPr/>
          <p:nvPr/>
        </p:nvCxnSpPr>
        <p:spPr>
          <a:xfrm flipH="1" flipV="1">
            <a:off x="2466975" y="2351288"/>
            <a:ext cx="7239000" cy="9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3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B147A6-7030-41B4-A3FE-F810492D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07" y="2229160"/>
            <a:ext cx="6104586" cy="9792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788813-D6DE-43B4-8FC3-FA0E9E4B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07" y="3429000"/>
            <a:ext cx="5074276" cy="8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7D234BC-6B30-4D91-82C1-E3716CF14578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3AC5D767-90C5-4D98-9DCD-9E4210D8873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8717FB-639E-4D8E-86DA-92369B1E4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6AA0D0-0C0E-413B-84A1-914E52F3D74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3985DC0-6042-442E-B880-FEFF24FC7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625" y="2150994"/>
            <a:ext cx="2524126" cy="30568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B9C5634-F302-41D8-BB93-070D8EB15B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5693" y="3156481"/>
            <a:ext cx="823577" cy="36154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29CCC31-62EC-4993-B837-2DED5E1FE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0819" y="3202497"/>
            <a:ext cx="1619986" cy="28296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8D1170E-094A-4717-AE1E-DEC811CDC9DC}"/>
              </a:ext>
            </a:extLst>
          </p:cNvPr>
          <p:cNvCxnSpPr/>
          <p:nvPr/>
        </p:nvCxnSpPr>
        <p:spPr>
          <a:xfrm flipH="1">
            <a:off x="3381375" y="2647950"/>
            <a:ext cx="219075" cy="9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CB6ECB6-BFEB-4263-B3CB-3CFB200A0518}"/>
              </a:ext>
            </a:extLst>
          </p:cNvPr>
          <p:cNvCxnSpPr/>
          <p:nvPr/>
        </p:nvCxnSpPr>
        <p:spPr>
          <a:xfrm flipH="1">
            <a:off x="3476767" y="2838450"/>
            <a:ext cx="438008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D8C35F-ECF7-4162-9C2B-A8FA3C9F16AB}"/>
              </a:ext>
            </a:extLst>
          </p:cNvPr>
          <p:cNvCxnSpPr/>
          <p:nvPr/>
        </p:nvCxnSpPr>
        <p:spPr>
          <a:xfrm flipH="1">
            <a:off x="4029075" y="2838450"/>
            <a:ext cx="523875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90A2A22-9242-46A9-8EE7-7A89D026E2F3}"/>
              </a:ext>
            </a:extLst>
          </p:cNvPr>
          <p:cNvCxnSpPr/>
          <p:nvPr/>
        </p:nvCxnSpPr>
        <p:spPr>
          <a:xfrm flipH="1">
            <a:off x="4619625" y="3030846"/>
            <a:ext cx="428625" cy="8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AC3AF47-588B-423C-8D73-9B120D14E4DE}"/>
              </a:ext>
            </a:extLst>
          </p:cNvPr>
          <p:cNvCxnSpPr/>
          <p:nvPr/>
        </p:nvCxnSpPr>
        <p:spPr>
          <a:xfrm flipH="1">
            <a:off x="5257801" y="3030846"/>
            <a:ext cx="35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AC6E64C-0F27-4393-BF97-D938D8CC1E6B}"/>
              </a:ext>
            </a:extLst>
          </p:cNvPr>
          <p:cNvCxnSpPr/>
          <p:nvPr/>
        </p:nvCxnSpPr>
        <p:spPr>
          <a:xfrm flipH="1">
            <a:off x="3914775" y="4152900"/>
            <a:ext cx="295275" cy="16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6375769-BAD1-4810-9E1B-9621074FF356}"/>
              </a:ext>
            </a:extLst>
          </p:cNvPr>
          <p:cNvCxnSpPr/>
          <p:nvPr/>
        </p:nvCxnSpPr>
        <p:spPr>
          <a:xfrm flipH="1">
            <a:off x="3600450" y="5248275"/>
            <a:ext cx="314325" cy="56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E5CFF66-9AEF-460C-A61D-AC7A9F5D9EE6}"/>
              </a:ext>
            </a:extLst>
          </p:cNvPr>
          <p:cNvCxnSpPr>
            <a:endCxn id="35" idx="0"/>
          </p:cNvCxnSpPr>
          <p:nvPr/>
        </p:nvCxnSpPr>
        <p:spPr>
          <a:xfrm flipH="1">
            <a:off x="4410147" y="4457700"/>
            <a:ext cx="142803" cy="112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E73C77F-5CE6-43E4-930D-76C64CEF7CB8}"/>
              </a:ext>
            </a:extLst>
          </p:cNvPr>
          <p:cNvCxnSpPr/>
          <p:nvPr/>
        </p:nvCxnSpPr>
        <p:spPr>
          <a:xfrm flipH="1">
            <a:off x="4619625" y="4924425"/>
            <a:ext cx="195865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CA12848-5EDE-4BEA-BA24-FE067452B0FA}"/>
              </a:ext>
            </a:extLst>
          </p:cNvPr>
          <p:cNvCxnSpPr/>
          <p:nvPr/>
        </p:nvCxnSpPr>
        <p:spPr>
          <a:xfrm flipH="1">
            <a:off x="4815490" y="5410200"/>
            <a:ext cx="232760" cy="46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FC5D50A-6BC4-4E20-B4D3-37CE60264291}"/>
              </a:ext>
            </a:extLst>
          </p:cNvPr>
          <p:cNvCxnSpPr/>
          <p:nvPr/>
        </p:nvCxnSpPr>
        <p:spPr>
          <a:xfrm flipH="1">
            <a:off x="4991100" y="5628240"/>
            <a:ext cx="342900" cy="22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1304285-770A-46FD-B688-59DDB76C54C5}"/>
              </a:ext>
            </a:extLst>
          </p:cNvPr>
          <p:cNvCxnSpPr/>
          <p:nvPr/>
        </p:nvCxnSpPr>
        <p:spPr>
          <a:xfrm flipH="1">
            <a:off x="8039100" y="1495425"/>
            <a:ext cx="590550" cy="39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E35D699-C0EF-4764-A62B-919769820148}"/>
              </a:ext>
            </a:extLst>
          </p:cNvPr>
          <p:cNvCxnSpPr/>
          <p:nvPr/>
        </p:nvCxnSpPr>
        <p:spPr>
          <a:xfrm flipH="1">
            <a:off x="8429625" y="1495425"/>
            <a:ext cx="819150" cy="108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BD0BC8D-8E5B-49FB-A122-ED4EC34E9CD9}"/>
              </a:ext>
            </a:extLst>
          </p:cNvPr>
          <p:cNvCxnSpPr/>
          <p:nvPr/>
        </p:nvCxnSpPr>
        <p:spPr>
          <a:xfrm flipH="1">
            <a:off x="8715375" y="1694106"/>
            <a:ext cx="1409700" cy="128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397CEB3-7B51-48B5-8336-AA29F0BDCD7B}"/>
              </a:ext>
            </a:extLst>
          </p:cNvPr>
          <p:cNvCxnSpPr/>
          <p:nvPr/>
        </p:nvCxnSpPr>
        <p:spPr>
          <a:xfrm flipH="1">
            <a:off x="9691688" y="1581150"/>
            <a:ext cx="1100137" cy="139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D4B292A-0EDD-4A28-BA0F-B4F18056738F}"/>
              </a:ext>
            </a:extLst>
          </p:cNvPr>
          <p:cNvCxnSpPr/>
          <p:nvPr/>
        </p:nvCxnSpPr>
        <p:spPr>
          <a:xfrm flipH="1">
            <a:off x="10487025" y="1790700"/>
            <a:ext cx="628650" cy="118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07D1B89-9B59-4AB6-9C07-ED2E7B7DAEC6}"/>
              </a:ext>
            </a:extLst>
          </p:cNvPr>
          <p:cNvCxnSpPr/>
          <p:nvPr/>
        </p:nvCxnSpPr>
        <p:spPr>
          <a:xfrm>
            <a:off x="11115675" y="2150994"/>
            <a:ext cx="171450" cy="82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8009B7-57C2-4F1A-A8E6-2909861CEAE5}"/>
              </a:ext>
            </a:extLst>
          </p:cNvPr>
          <p:cNvCxnSpPr>
            <a:stCxn id="2" idx="0"/>
          </p:cNvCxnSpPr>
          <p:nvPr/>
        </p:nvCxnSpPr>
        <p:spPr>
          <a:xfrm flipH="1">
            <a:off x="8520111" y="1495425"/>
            <a:ext cx="1143002" cy="1393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9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02D832-5C5C-47BA-B5BC-820410FD186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D58D4B-B45B-4E0B-BDE2-776A5ECB2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33" y="4609600"/>
            <a:ext cx="518147" cy="68489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5CD3EB-CB5E-4214-AFE9-42D84354E59C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7082714-4613-4CFB-9598-98CFB6C288D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2594208-1A98-467D-905E-96118AFCA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69AABA4-63A9-4B16-BEDB-F8FB75CF9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11" y="1857126"/>
            <a:ext cx="518147" cy="6848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79132A-56D0-4C47-98EC-53C820CFD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392" y="5718468"/>
            <a:ext cx="155592" cy="1873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DF9D279-D263-442C-8745-89E5F0F7D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389" y="2703991"/>
            <a:ext cx="296214" cy="3437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D1DB34A-AA80-4F5D-A9B8-D8D5E87073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386" y="1892787"/>
            <a:ext cx="347729" cy="3177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5E116F7-5E59-4613-A019-E14434D25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3166" y="2942866"/>
            <a:ext cx="534073" cy="48805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A40CE42-AC61-4268-A464-98D9FA2D91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71" y="1934920"/>
            <a:ext cx="523204" cy="60709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BD68324-1842-4F83-ACEA-B589FEB2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347" y="1973370"/>
            <a:ext cx="472247" cy="5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02D832-5C5C-47BA-B5BC-820410FD186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D58D4B-B45B-4E0B-BDE2-776A5ECB2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33" y="4609600"/>
            <a:ext cx="518147" cy="68489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5CD3EB-CB5E-4214-AFE9-42D84354E59C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7082714-4613-4CFB-9598-98CFB6C288D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2594208-1A98-467D-905E-96118AFCA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69AABA4-63A9-4B16-BEDB-F8FB75CF9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11" y="1857126"/>
            <a:ext cx="518147" cy="6848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79132A-56D0-4C47-98EC-53C820CFD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392" y="5718468"/>
            <a:ext cx="155592" cy="1873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DF9D279-D263-442C-8745-89E5F0F7D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389" y="2703991"/>
            <a:ext cx="296214" cy="3437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D1DB34A-AA80-4F5D-A9B8-D8D5E87073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386" y="1892787"/>
            <a:ext cx="347729" cy="3177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5E116F7-5E59-4613-A019-E14434D25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3166" y="2942866"/>
            <a:ext cx="534073" cy="48805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A40CE42-AC61-4268-A464-98D9FA2D91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71" y="1934920"/>
            <a:ext cx="523204" cy="60709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BD68324-1842-4F83-ACEA-B589FEB2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347" y="1973370"/>
            <a:ext cx="472247" cy="568647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FBC081D-515F-4FB1-85D2-A2F1E3645386}"/>
              </a:ext>
            </a:extLst>
          </p:cNvPr>
          <p:cNvCxnSpPr/>
          <p:nvPr/>
        </p:nvCxnSpPr>
        <p:spPr>
          <a:xfrm>
            <a:off x="7955349" y="415767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BC63CCCA-E67F-4FEB-B444-E26C1EABD5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1918" y="3589928"/>
            <a:ext cx="412505" cy="49219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F4A6F67-DC8A-406E-BF08-8E13060EF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6708" y="4801268"/>
            <a:ext cx="412505" cy="492195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F059EA3-0B00-4EDC-8CDF-7B1361BCFFA7}"/>
              </a:ext>
            </a:extLst>
          </p:cNvPr>
          <p:cNvCxnSpPr/>
          <p:nvPr/>
        </p:nvCxnSpPr>
        <p:spPr>
          <a:xfrm>
            <a:off x="7960139" y="536901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FF5C41C7-2FA0-483A-97CA-FC9021A925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7063" y="3984316"/>
            <a:ext cx="1339973" cy="45415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20BF15D-819F-4A13-BC5F-1F1870F79B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61943" y="5139452"/>
            <a:ext cx="1507632" cy="52964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DDDC00C-6A25-4550-93FC-E4D8A23184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13967" y="4200806"/>
            <a:ext cx="1587723" cy="51522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D130626-07CD-4095-8FFF-ABBCD25BD7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85861" y="5397327"/>
            <a:ext cx="1422984" cy="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02D832-5C5C-47BA-B5BC-820410FD186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D58D4B-B45B-4E0B-BDE2-776A5ECB2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33" y="4609600"/>
            <a:ext cx="518147" cy="68489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5CD3EB-CB5E-4214-AFE9-42D84354E59C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7082714-4613-4CFB-9598-98CFB6C288D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2594208-1A98-467D-905E-96118AFCA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69AABA4-63A9-4B16-BEDB-F8FB75CF9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11" y="1857126"/>
            <a:ext cx="518147" cy="6848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79132A-56D0-4C47-98EC-53C820CFD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392" y="5718468"/>
            <a:ext cx="155592" cy="1873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DF9D279-D263-442C-8745-89E5F0F7D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389" y="2703991"/>
            <a:ext cx="296214" cy="3437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D1DB34A-AA80-4F5D-A9B8-D8D5E87073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386" y="1892787"/>
            <a:ext cx="347729" cy="3177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5E116F7-5E59-4613-A019-E14434D25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3166" y="2942866"/>
            <a:ext cx="534073" cy="48805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A40CE42-AC61-4268-A464-98D9FA2D91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71" y="1934920"/>
            <a:ext cx="523204" cy="60709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BD68324-1842-4F83-ACEA-B589FEB2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347" y="1973370"/>
            <a:ext cx="472247" cy="568647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FBC081D-515F-4FB1-85D2-A2F1E3645386}"/>
              </a:ext>
            </a:extLst>
          </p:cNvPr>
          <p:cNvCxnSpPr/>
          <p:nvPr/>
        </p:nvCxnSpPr>
        <p:spPr>
          <a:xfrm>
            <a:off x="7955349" y="415767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BC63CCCA-E67F-4FEB-B444-E26C1EABD5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1918" y="3589928"/>
            <a:ext cx="412505" cy="49219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71A7592-0182-453F-92BB-3097F068AA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4349" y="4196309"/>
            <a:ext cx="1422984" cy="4478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F4A6F67-DC8A-406E-BF08-8E13060EF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6708" y="4801268"/>
            <a:ext cx="412505" cy="492195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F059EA3-0B00-4EDC-8CDF-7B1361BCFFA7}"/>
              </a:ext>
            </a:extLst>
          </p:cNvPr>
          <p:cNvCxnSpPr/>
          <p:nvPr/>
        </p:nvCxnSpPr>
        <p:spPr>
          <a:xfrm>
            <a:off x="7960139" y="536901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FF5C41C7-2FA0-483A-97CA-FC9021A925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7063" y="3984316"/>
            <a:ext cx="1339973" cy="45415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20BF15D-819F-4A13-BC5F-1F1870F79B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1943" y="5139452"/>
            <a:ext cx="1507632" cy="529648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71016F-DDF4-44CE-8841-A395077CB10C}"/>
              </a:ext>
            </a:extLst>
          </p:cNvPr>
          <p:cNvCxnSpPr>
            <a:cxnSpLocks/>
          </p:cNvCxnSpPr>
          <p:nvPr/>
        </p:nvCxnSpPr>
        <p:spPr>
          <a:xfrm>
            <a:off x="4815490" y="617148"/>
            <a:ext cx="3139859" cy="354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C441AE7E-30DF-44CB-964D-20F4DDF84F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875" y="510393"/>
            <a:ext cx="11820525" cy="33904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A7A0C0-C1DA-4D9C-A21C-19BD46C9C8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13967" y="4200806"/>
            <a:ext cx="1587723" cy="51522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E0F06C-1F32-4C87-909C-965D7872F8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5861" y="5397327"/>
            <a:ext cx="1422984" cy="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02D832-5C5C-47BA-B5BC-820410FD186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D58D4B-B45B-4E0B-BDE2-776A5ECB2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33" y="4609600"/>
            <a:ext cx="518147" cy="68489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5CD3EB-CB5E-4214-AFE9-42D84354E59C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7082714-4613-4CFB-9598-98CFB6C288D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2594208-1A98-467D-905E-96118AFCA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69AABA4-63A9-4B16-BEDB-F8FB75CF9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11" y="1857126"/>
            <a:ext cx="518147" cy="6848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79132A-56D0-4C47-98EC-53C820CFD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392" y="5718468"/>
            <a:ext cx="155592" cy="1873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DF9D279-D263-442C-8745-89E5F0F7D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389" y="2703991"/>
            <a:ext cx="296214" cy="3437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D1DB34A-AA80-4F5D-A9B8-D8D5E87073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386" y="1892787"/>
            <a:ext cx="347729" cy="3177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5E116F7-5E59-4613-A019-E14434D25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3166" y="2942866"/>
            <a:ext cx="534073" cy="48805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A40CE42-AC61-4268-A464-98D9FA2D91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71" y="1934920"/>
            <a:ext cx="523204" cy="60709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BD68324-1842-4F83-ACEA-B589FEB2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347" y="1973370"/>
            <a:ext cx="472247" cy="568647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FBC081D-515F-4FB1-85D2-A2F1E3645386}"/>
              </a:ext>
            </a:extLst>
          </p:cNvPr>
          <p:cNvCxnSpPr/>
          <p:nvPr/>
        </p:nvCxnSpPr>
        <p:spPr>
          <a:xfrm>
            <a:off x="7955349" y="415767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BC63CCCA-E67F-4FEB-B444-E26C1EABD5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1918" y="3589928"/>
            <a:ext cx="412505" cy="49219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71A7592-0182-453F-92BB-3097F068AA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5861" y="5397327"/>
            <a:ext cx="1422984" cy="4478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24B245C-F2DA-4077-8096-846F0F215F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13967" y="4200806"/>
            <a:ext cx="1587723" cy="51522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F4A6F67-DC8A-406E-BF08-8E13060EF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6708" y="4801268"/>
            <a:ext cx="412505" cy="492195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F059EA3-0B00-4EDC-8CDF-7B1361BCFFA7}"/>
              </a:ext>
            </a:extLst>
          </p:cNvPr>
          <p:cNvCxnSpPr/>
          <p:nvPr/>
        </p:nvCxnSpPr>
        <p:spPr>
          <a:xfrm>
            <a:off x="7960139" y="536901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FF5C41C7-2FA0-483A-97CA-FC9021A925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7063" y="3984316"/>
            <a:ext cx="1339973" cy="45415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20BF15D-819F-4A13-BC5F-1F1870F79B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943" y="5139452"/>
            <a:ext cx="1507632" cy="5296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896569-7A8B-4B12-A522-68CA67F38B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700" y="306181"/>
            <a:ext cx="11144249" cy="310967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71016F-DDF4-44CE-8841-A395077CB10C}"/>
              </a:ext>
            </a:extLst>
          </p:cNvPr>
          <p:cNvCxnSpPr>
            <a:cxnSpLocks/>
          </p:cNvCxnSpPr>
          <p:nvPr/>
        </p:nvCxnSpPr>
        <p:spPr>
          <a:xfrm>
            <a:off x="4815490" y="617148"/>
            <a:ext cx="3139859" cy="475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5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08C404-C4EA-4E7C-BEAB-4F5B39E3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201"/>
            <a:ext cx="4720241" cy="6406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F8FA299-4BE4-4D16-B0D3-8C9B8A02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37201"/>
            <a:ext cx="6372225" cy="110529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9B9C29E-758D-4555-AA46-1E0B7A469F00}"/>
              </a:ext>
            </a:extLst>
          </p:cNvPr>
          <p:cNvCxnSpPr/>
          <p:nvPr/>
        </p:nvCxnSpPr>
        <p:spPr>
          <a:xfrm>
            <a:off x="371475" y="31337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275A84-8153-45B4-A007-85AD466AA292}"/>
              </a:ext>
            </a:extLst>
          </p:cNvPr>
          <p:cNvCxnSpPr/>
          <p:nvPr/>
        </p:nvCxnSpPr>
        <p:spPr>
          <a:xfrm>
            <a:off x="266700" y="5915025"/>
            <a:ext cx="478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AFB398-FEFA-4032-8414-043CF8A62AE3}"/>
              </a:ext>
            </a:extLst>
          </p:cNvPr>
          <p:cNvCxnSpPr>
            <a:cxnSpLocks/>
          </p:cNvCxnSpPr>
          <p:nvPr/>
        </p:nvCxnSpPr>
        <p:spPr>
          <a:xfrm flipV="1">
            <a:off x="1495425" y="763408"/>
            <a:ext cx="0" cy="28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AADA84-408A-4A6E-8485-E8C7A8FBE297}"/>
              </a:ext>
            </a:extLst>
          </p:cNvPr>
          <p:cNvCxnSpPr>
            <a:cxnSpLocks/>
          </p:cNvCxnSpPr>
          <p:nvPr/>
        </p:nvCxnSpPr>
        <p:spPr>
          <a:xfrm flipV="1">
            <a:off x="1495425" y="3735209"/>
            <a:ext cx="0" cy="26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2CD8E74-B291-4C0F-8C04-8ADA79EC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3274158"/>
            <a:ext cx="1863414" cy="3753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831A3E4-D799-487F-A59A-1646DACB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6055457"/>
            <a:ext cx="1863414" cy="375326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4DCAAF9-0791-4110-86A6-E085792002E7}"/>
              </a:ext>
            </a:extLst>
          </p:cNvPr>
          <p:cNvSpPr/>
          <p:nvPr/>
        </p:nvSpPr>
        <p:spPr>
          <a:xfrm>
            <a:off x="1504950" y="3913153"/>
            <a:ext cx="4743450" cy="1982822"/>
          </a:xfrm>
          <a:custGeom>
            <a:avLst/>
            <a:gdLst>
              <a:gd name="connsiteX0" fmla="*/ 0 w 4743450"/>
              <a:gd name="connsiteY0" fmla="*/ 1982822 h 1982822"/>
              <a:gd name="connsiteX1" fmla="*/ 2038350 w 4743450"/>
              <a:gd name="connsiteY1" fmla="*/ 1544672 h 1982822"/>
              <a:gd name="connsiteX2" fmla="*/ 2752725 w 4743450"/>
              <a:gd name="connsiteY2" fmla="*/ 39722 h 1982822"/>
              <a:gd name="connsiteX3" fmla="*/ 3162300 w 4743450"/>
              <a:gd name="connsiteY3" fmla="*/ 535022 h 1982822"/>
              <a:gd name="connsiteX4" fmla="*/ 3762375 w 4743450"/>
              <a:gd name="connsiteY4" fmla="*/ 1592297 h 1982822"/>
              <a:gd name="connsiteX5" fmla="*/ 4743450 w 4743450"/>
              <a:gd name="connsiteY5" fmla="*/ 1839947 h 198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450" h="1982822">
                <a:moveTo>
                  <a:pt x="0" y="1982822"/>
                </a:moveTo>
                <a:cubicBezTo>
                  <a:pt x="789781" y="1925672"/>
                  <a:pt x="1579563" y="1868522"/>
                  <a:pt x="2038350" y="1544672"/>
                </a:cubicBezTo>
                <a:cubicBezTo>
                  <a:pt x="2497138" y="1220822"/>
                  <a:pt x="2565400" y="207997"/>
                  <a:pt x="2752725" y="39722"/>
                </a:cubicBezTo>
                <a:cubicBezTo>
                  <a:pt x="2940050" y="-128553"/>
                  <a:pt x="2994025" y="276260"/>
                  <a:pt x="3162300" y="535022"/>
                </a:cubicBezTo>
                <a:cubicBezTo>
                  <a:pt x="3330575" y="793784"/>
                  <a:pt x="3498850" y="1374810"/>
                  <a:pt x="3762375" y="1592297"/>
                </a:cubicBezTo>
                <a:cubicBezTo>
                  <a:pt x="4025900" y="1809784"/>
                  <a:pt x="4384675" y="1824865"/>
                  <a:pt x="4743450" y="183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81C4BF8-907A-414C-904B-0B8051FD2B45}"/>
              </a:ext>
            </a:extLst>
          </p:cNvPr>
          <p:cNvSpPr/>
          <p:nvPr/>
        </p:nvSpPr>
        <p:spPr>
          <a:xfrm>
            <a:off x="1495425" y="670900"/>
            <a:ext cx="4714875" cy="2443775"/>
          </a:xfrm>
          <a:custGeom>
            <a:avLst/>
            <a:gdLst>
              <a:gd name="connsiteX0" fmla="*/ 0 w 4714875"/>
              <a:gd name="connsiteY0" fmla="*/ 2443775 h 2443775"/>
              <a:gd name="connsiteX1" fmla="*/ 723900 w 4714875"/>
              <a:gd name="connsiteY1" fmla="*/ 262550 h 2443775"/>
              <a:gd name="connsiteX2" fmla="*/ 971550 w 4714875"/>
              <a:gd name="connsiteY2" fmla="*/ 214925 h 2443775"/>
              <a:gd name="connsiteX3" fmla="*/ 2038350 w 4714875"/>
              <a:gd name="connsiteY3" fmla="*/ 1853225 h 2443775"/>
              <a:gd name="connsiteX4" fmla="*/ 4714875 w 4714875"/>
              <a:gd name="connsiteY4" fmla="*/ 2339000 h 244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5" h="2443775">
                <a:moveTo>
                  <a:pt x="0" y="2443775"/>
                </a:moveTo>
                <a:cubicBezTo>
                  <a:pt x="280987" y="1538900"/>
                  <a:pt x="561975" y="634025"/>
                  <a:pt x="723900" y="262550"/>
                </a:cubicBezTo>
                <a:cubicBezTo>
                  <a:pt x="885825" y="-108925"/>
                  <a:pt x="752475" y="-50187"/>
                  <a:pt x="971550" y="214925"/>
                </a:cubicBezTo>
                <a:cubicBezTo>
                  <a:pt x="1190625" y="480037"/>
                  <a:pt x="1414463" y="1499212"/>
                  <a:pt x="2038350" y="1853225"/>
                </a:cubicBezTo>
                <a:cubicBezTo>
                  <a:pt x="2662238" y="2207237"/>
                  <a:pt x="3688556" y="2273118"/>
                  <a:pt x="4714875" y="2339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A411AF-128D-4440-87FA-9747D55E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32286"/>
            <a:ext cx="1450819" cy="26998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0C58CA7-82FB-4BDF-863F-C654160AB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" y="3778159"/>
            <a:ext cx="1450819" cy="26998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8B0A06-AADF-4E87-969E-25508D8406BF}"/>
              </a:ext>
            </a:extLst>
          </p:cNvPr>
          <p:cNvSpPr/>
          <p:nvPr/>
        </p:nvSpPr>
        <p:spPr>
          <a:xfrm>
            <a:off x="6657976" y="1198542"/>
            <a:ext cx="5454494" cy="236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C6EF702-C68D-4D66-8147-3E503CAEB554}"/>
              </a:ext>
            </a:extLst>
          </p:cNvPr>
          <p:cNvSpPr/>
          <p:nvPr/>
        </p:nvSpPr>
        <p:spPr>
          <a:xfrm>
            <a:off x="6757384" y="1356610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B0D1EB-0EF4-4B93-AEF8-A38CF6C1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767" y="5587241"/>
            <a:ext cx="1866759" cy="28968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8AC1EBC-26FC-497E-9920-A5F6AAA64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376" y="2747886"/>
            <a:ext cx="1619986" cy="28296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02D832-5C5C-47BA-B5BC-820410FD1869}"/>
              </a:ext>
            </a:extLst>
          </p:cNvPr>
          <p:cNvSpPr/>
          <p:nvPr/>
        </p:nvSpPr>
        <p:spPr>
          <a:xfrm>
            <a:off x="8039100" y="1495425"/>
            <a:ext cx="3248025" cy="162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D58D4B-B45B-4E0B-BDE2-776A5ECB2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33" y="4609600"/>
            <a:ext cx="518147" cy="68489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5CD3EB-CB5E-4214-AFE9-42D84354E59C}"/>
              </a:ext>
            </a:extLst>
          </p:cNvPr>
          <p:cNvCxnSpPr/>
          <p:nvPr/>
        </p:nvCxnSpPr>
        <p:spPr>
          <a:xfrm>
            <a:off x="3381375" y="763408"/>
            <a:ext cx="0" cy="593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7082714-4613-4CFB-9598-98CFB6C288DA}"/>
              </a:ext>
            </a:extLst>
          </p:cNvPr>
          <p:cNvSpPr/>
          <p:nvPr/>
        </p:nvSpPr>
        <p:spPr>
          <a:xfrm>
            <a:off x="3381375" y="6430783"/>
            <a:ext cx="1876426" cy="375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2594208-1A98-467D-905E-96118AFCA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1" y="6408189"/>
            <a:ext cx="6211774" cy="44981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69AABA4-63A9-4B16-BEDB-F8FB75CF9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111" y="1857126"/>
            <a:ext cx="518147" cy="6848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E79132A-56D0-4C47-98EC-53C820CFD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392" y="5718468"/>
            <a:ext cx="155592" cy="1873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DF9D279-D263-442C-8745-89E5F0F7D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7389" y="2703991"/>
            <a:ext cx="296214" cy="3437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D1DB34A-AA80-4F5D-A9B8-D8D5E87073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386" y="1892787"/>
            <a:ext cx="347729" cy="3177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5E116F7-5E59-4613-A019-E14434D25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3166" y="2942866"/>
            <a:ext cx="534073" cy="48805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A40CE42-AC61-4268-A464-98D9FA2D91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71" y="1934920"/>
            <a:ext cx="523204" cy="60709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BD68324-1842-4F83-ACEA-B589FEB27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347" y="1973370"/>
            <a:ext cx="472247" cy="568647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FBC081D-515F-4FB1-85D2-A2F1E3645386}"/>
              </a:ext>
            </a:extLst>
          </p:cNvPr>
          <p:cNvCxnSpPr/>
          <p:nvPr/>
        </p:nvCxnSpPr>
        <p:spPr>
          <a:xfrm>
            <a:off x="7955349" y="415767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BC63CCCA-E67F-4FEB-B444-E26C1EABD5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1918" y="3589928"/>
            <a:ext cx="412505" cy="49219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F4A6F67-DC8A-406E-BF08-8E13060EF0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6708" y="4801268"/>
            <a:ext cx="412505" cy="492195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F059EA3-0B00-4EDC-8CDF-7B1361BCFFA7}"/>
              </a:ext>
            </a:extLst>
          </p:cNvPr>
          <p:cNvCxnSpPr/>
          <p:nvPr/>
        </p:nvCxnSpPr>
        <p:spPr>
          <a:xfrm>
            <a:off x="7960139" y="536901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FF5C41C7-2FA0-483A-97CA-FC9021A925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7063" y="3984316"/>
            <a:ext cx="1339973" cy="45415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20BF15D-819F-4A13-BC5F-1F1870F79B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61943" y="5139452"/>
            <a:ext cx="1507632" cy="5296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3D100B4-690E-4A86-937D-A33D73A730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8987" y="4219344"/>
            <a:ext cx="5333216" cy="1079777"/>
          </a:xfrm>
          <a:prstGeom prst="rect">
            <a:avLst/>
          </a:prstGeom>
        </p:spPr>
      </p:pic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83479CA7-12BA-44A9-9A16-62C1EA666A30}"/>
              </a:ext>
            </a:extLst>
          </p:cNvPr>
          <p:cNvSpPr/>
          <p:nvPr/>
        </p:nvSpPr>
        <p:spPr>
          <a:xfrm>
            <a:off x="6372203" y="4305300"/>
            <a:ext cx="1504972" cy="1209675"/>
          </a:xfrm>
          <a:custGeom>
            <a:avLst/>
            <a:gdLst>
              <a:gd name="connsiteX0" fmla="*/ 1504972 w 1504972"/>
              <a:gd name="connsiteY0" fmla="*/ 0 h 1209675"/>
              <a:gd name="connsiteX1" fmla="*/ 22 w 1504972"/>
              <a:gd name="connsiteY1" fmla="*/ 609600 h 1209675"/>
              <a:gd name="connsiteX2" fmla="*/ 1476397 w 1504972"/>
              <a:gd name="connsiteY2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972" h="1209675">
                <a:moveTo>
                  <a:pt x="1504972" y="0"/>
                </a:moveTo>
                <a:cubicBezTo>
                  <a:pt x="754878" y="203994"/>
                  <a:pt x="4784" y="407988"/>
                  <a:pt x="22" y="609600"/>
                </a:cubicBezTo>
                <a:cubicBezTo>
                  <a:pt x="-4740" y="811212"/>
                  <a:pt x="735828" y="1010443"/>
                  <a:pt x="1476397" y="1209675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077D0C5-83DD-4CE9-A05A-EA8A903644BF}"/>
              </a:ext>
            </a:extLst>
          </p:cNvPr>
          <p:cNvSpPr/>
          <p:nvPr/>
        </p:nvSpPr>
        <p:spPr>
          <a:xfrm>
            <a:off x="914400" y="4157671"/>
            <a:ext cx="5374837" cy="115065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26F89783-D164-4A81-AAD8-DC5D30B762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3967" y="4200806"/>
            <a:ext cx="1587723" cy="51522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CE4ECAF-AA48-4F24-B5F4-DBDD75A326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85861" y="5397327"/>
            <a:ext cx="1422984" cy="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2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51EB55-D458-465F-A992-28C4616B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5" y="404699"/>
            <a:ext cx="11955370" cy="56756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C387907-A5D4-44E1-A7EC-DAF0BBF6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03326"/>
            <a:ext cx="1648496" cy="10700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9E7E025-6A3B-4893-807E-77B2CF79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196" y="1882706"/>
            <a:ext cx="669701" cy="3112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7B3B9B-3C63-4F24-AE72-63598C2B0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897" y="1589053"/>
            <a:ext cx="1313645" cy="10700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B153C19-8CEF-40DF-A90A-0B5D4DF6F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088" y="1361977"/>
            <a:ext cx="1339973" cy="4541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37D3236-1D55-4348-A62A-7D44FB9A6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593" y="1286480"/>
            <a:ext cx="1507632" cy="52964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42EF04C-389F-4E68-9597-C05710391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088" y="2275082"/>
            <a:ext cx="1339973" cy="45415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31B0BF-3FF3-40D9-B1DA-1BACAFBFB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593" y="2199585"/>
            <a:ext cx="1507632" cy="5296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55CB6FD-5BEC-4793-9C01-607E5DE8A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476" y="1361977"/>
            <a:ext cx="669701" cy="47989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0E822A-81F2-4C95-961B-EA4214EE3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4576" y="2193991"/>
            <a:ext cx="669701" cy="570689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BDE4B3C-1327-41AA-A41C-A3E6F9689EE2}"/>
              </a:ext>
            </a:extLst>
          </p:cNvPr>
          <p:cNvCxnSpPr>
            <a:cxnSpLocks/>
          </p:cNvCxnSpPr>
          <p:nvPr/>
        </p:nvCxnSpPr>
        <p:spPr>
          <a:xfrm flipV="1">
            <a:off x="4193817" y="2045604"/>
            <a:ext cx="450250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3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84F2DD-C8DE-4F53-868B-E8DE7C07B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4" y="3812399"/>
            <a:ext cx="11753850" cy="149347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8BC94A-8A0E-4C7A-9A9E-D408E5041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52" y="4870171"/>
            <a:ext cx="927346" cy="3143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158989-BD81-4FC3-9210-E7730A910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994" y="4893724"/>
            <a:ext cx="855506" cy="26719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51F90E4-732C-4A12-A73D-B78B171157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25" y="5651221"/>
            <a:ext cx="1339973" cy="4541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EA815B7-89E6-474F-A044-9FBCAAD55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2281" y="5931172"/>
            <a:ext cx="1236372" cy="7976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2C7AF3A-2684-4513-8188-919FF7CE9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5124" y="5235361"/>
            <a:ext cx="776102" cy="6429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9F80903-3F5A-4D1B-97E7-94B29A543A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3905" y="5534875"/>
            <a:ext cx="1468192" cy="648511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054FB04-04E2-401E-B4AD-F8974273C8AD}"/>
              </a:ext>
            </a:extLst>
          </p:cNvPr>
          <p:cNvCxnSpPr/>
          <p:nvPr/>
        </p:nvCxnSpPr>
        <p:spPr>
          <a:xfrm>
            <a:off x="2029016" y="5917026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968A21A6-5FBA-474E-9604-98A68B694D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9014" y="5722653"/>
            <a:ext cx="669701" cy="3112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4573B53-D569-4282-B51B-7F7D7282DF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66938" y="5722653"/>
            <a:ext cx="669701" cy="31128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F83BCB-D8C5-4222-B653-19E644A91B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87079" y="5631346"/>
            <a:ext cx="1507632" cy="5296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60ABAB6-282F-4B90-AFE0-55B5F95427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211" y="6048111"/>
            <a:ext cx="850006" cy="706877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A8157D0-C80B-4C1D-A260-3E2327E17FCF}"/>
              </a:ext>
            </a:extLst>
          </p:cNvPr>
          <p:cNvCxnSpPr/>
          <p:nvPr/>
        </p:nvCxnSpPr>
        <p:spPr>
          <a:xfrm>
            <a:off x="7950155" y="5934901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D0FC85BF-F915-42B4-AF88-87E2BE51DB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876" y="5235361"/>
            <a:ext cx="776102" cy="6429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F9784D1-D3E9-410B-9D97-5BF3D970F5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12471" y="5459298"/>
            <a:ext cx="1004552" cy="7328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BA964F6-18F2-48BC-95B1-BB98A5E338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70153" y="5740528"/>
            <a:ext cx="669701" cy="31128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42A8860-AECB-48A7-BF4E-693332160C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8077" y="5740528"/>
            <a:ext cx="669701" cy="3112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42E7770-30A5-41B8-98C0-BA094B9D6E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8081484" y="1103894"/>
            <a:ext cx="399269" cy="185585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FD27A62-06D1-4474-BF9B-703CFB718F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22288" y="658792"/>
            <a:ext cx="1648496" cy="107004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152D051-F4A2-4CF2-904B-1B38D56CC5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80753" y="946280"/>
            <a:ext cx="743766" cy="605842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66DA1F2-B7E7-49FD-9E49-A64155B987B2}"/>
              </a:ext>
            </a:extLst>
          </p:cNvPr>
          <p:cNvCxnSpPr>
            <a:stCxn id="44" idx="3"/>
          </p:cNvCxnSpPr>
          <p:nvPr/>
        </p:nvCxnSpPr>
        <p:spPr>
          <a:xfrm>
            <a:off x="9224519" y="1249201"/>
            <a:ext cx="2630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0A09F578-7A58-461D-A01F-A12B67C89E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8806" y="754722"/>
            <a:ext cx="969270" cy="4281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9B34954-B07E-4F52-A506-44A61AA89A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6504" y="1329133"/>
            <a:ext cx="969270" cy="42813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8BC70BE1-F74D-4BD7-B5CA-DF497E9474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6647" y="1305806"/>
            <a:ext cx="625157" cy="45605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E0CEE1E-E0A1-440E-9B42-C798BB5444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6646" y="701497"/>
            <a:ext cx="625157" cy="456050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E4B9680-9091-4392-83EE-3746B3AC80B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30836" y="1321229"/>
            <a:ext cx="531404" cy="4944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5DC75650-47B6-41BE-9D64-2BD7972940F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25893" y="722032"/>
            <a:ext cx="669701" cy="47989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D42B6B1-9298-4AC3-9A98-96AE2892C8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8098701" y="2307021"/>
            <a:ext cx="399269" cy="18558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B8A408A-5E6D-45D4-981B-5CF81058BD6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71829" y="2056102"/>
            <a:ext cx="1468192" cy="6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5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D93797-6CCF-4BA6-BD3C-A10A4BD2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5" y="2968557"/>
            <a:ext cx="9272789" cy="9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67169AB3-24FD-484E-B44F-987D25F55B6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26136" y="1481279"/>
            <a:ext cx="5203632" cy="41068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9F27494-C2BE-40DC-8F22-DB3D8F4AD1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2050D7-0743-413A-B181-4AFD2B2FF7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60898" y="3470851"/>
            <a:ext cx="5497752" cy="3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7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C877DDE-F8C8-4049-8D44-6246B07AB3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60715" y="4426169"/>
            <a:ext cx="3044365" cy="3325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42CA1C2-211E-4757-A680-0F01FE6D66F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64043" y="4806236"/>
            <a:ext cx="557647" cy="183925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5E65AA5-3381-4C46-9150-8354F9A46C8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379770" y="4756673"/>
            <a:ext cx="557647" cy="202177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303E7E9-A59F-479E-B87A-DEEEFDBF5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0998" y="4985428"/>
            <a:ext cx="412505" cy="49219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A60F18B-FFB0-489E-B007-12AD86B88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1619" y="5009360"/>
            <a:ext cx="397945" cy="44432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4A1C603-67E4-4DC0-B7CC-039752F5D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9944" y="5876120"/>
            <a:ext cx="373559" cy="36803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9DFC73B-338D-4ADF-BA35-336BF3CDF2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1619" y="5803007"/>
            <a:ext cx="404342" cy="441143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7460EE0-B037-4403-B305-F075C54EC361}"/>
              </a:ext>
            </a:extLst>
          </p:cNvPr>
          <p:cNvSpPr/>
          <p:nvPr/>
        </p:nvSpPr>
        <p:spPr>
          <a:xfrm>
            <a:off x="8505825" y="4257675"/>
            <a:ext cx="3343275" cy="2387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3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9198B00-8B87-48DE-B793-57CA37A7597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25180" y="4406489"/>
            <a:ext cx="1696817" cy="45800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708BF75-3015-4E19-A5C0-C56398959C9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49509" y="4392601"/>
            <a:ext cx="1316350" cy="462448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A9CCC8-3FAB-4FD3-8378-06827F6EAE4C}"/>
              </a:ext>
            </a:extLst>
          </p:cNvPr>
          <p:cNvCxnSpPr/>
          <p:nvPr/>
        </p:nvCxnSpPr>
        <p:spPr>
          <a:xfrm>
            <a:off x="8569908" y="5799269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44150263-8123-4BBF-B192-1E220D7BA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6477" y="5231526"/>
            <a:ext cx="412505" cy="49219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7513626-6A17-4E4E-8BBB-22D3463F7BB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48908" y="5837907"/>
            <a:ext cx="1422984" cy="4478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92FEE2D-EF07-4957-A105-0547BACEBEE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961037" y="4442262"/>
            <a:ext cx="721217" cy="466928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7B3F280-67FA-4222-90CC-9E015EB5F7DB}"/>
              </a:ext>
            </a:extLst>
          </p:cNvPr>
          <p:cNvCxnSpPr>
            <a:cxnSpLocks/>
          </p:cNvCxnSpPr>
          <p:nvPr/>
        </p:nvCxnSpPr>
        <p:spPr>
          <a:xfrm flipV="1">
            <a:off x="10738119" y="5911218"/>
            <a:ext cx="1227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4B09EC5C-7D67-4845-A57D-BF1F07EDC2E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81697" y="6059072"/>
            <a:ext cx="788365" cy="38227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C1CA9C2-BD53-4C8B-B9D5-D1C4AA9705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91779" y="5315426"/>
            <a:ext cx="1290996" cy="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8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A9CCC8-3FAB-4FD3-8378-06827F6EAE4C}"/>
              </a:ext>
            </a:extLst>
          </p:cNvPr>
          <p:cNvCxnSpPr/>
          <p:nvPr/>
        </p:nvCxnSpPr>
        <p:spPr>
          <a:xfrm>
            <a:off x="8569908" y="5799269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17513626-6A17-4E4E-8BBB-22D3463F7BB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48908" y="5837907"/>
            <a:ext cx="1422984" cy="447836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7B3F280-67FA-4222-90CC-9E015EB5F7DB}"/>
              </a:ext>
            </a:extLst>
          </p:cNvPr>
          <p:cNvCxnSpPr>
            <a:cxnSpLocks/>
          </p:cNvCxnSpPr>
          <p:nvPr/>
        </p:nvCxnSpPr>
        <p:spPr>
          <a:xfrm flipV="1">
            <a:off x="10738119" y="5911218"/>
            <a:ext cx="1227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4B09EC5C-7D67-4845-A57D-BF1F07EDC2E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81697" y="6059072"/>
            <a:ext cx="788365" cy="3822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034721-3D26-4A74-AAC6-C348E5D0634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315852" y="5305536"/>
            <a:ext cx="396274" cy="44504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6895774-86C6-4C2F-BCBB-4D3BE99752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37784" y="5322604"/>
            <a:ext cx="1217231" cy="4771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AEAEAD1-6009-4A92-B11B-971CCA189A6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75077" y="4536494"/>
            <a:ext cx="1706319" cy="4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63A1BF1-D718-41F6-940E-A97170DCF1C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80915" y="4592422"/>
            <a:ext cx="1907319" cy="48902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CF2521F-4293-41E7-92DC-F0756CF4BF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18529" y="5884355"/>
            <a:ext cx="1648401" cy="577216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0C3855-DEF1-427A-AC84-68B3040A46DD}"/>
              </a:ext>
            </a:extLst>
          </p:cNvPr>
          <p:cNvCxnSpPr/>
          <p:nvPr/>
        </p:nvCxnSpPr>
        <p:spPr>
          <a:xfrm>
            <a:off x="8618529" y="5795859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27CF4636-BF14-46EF-890F-36A17E3EF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5949" y="5339334"/>
            <a:ext cx="373559" cy="36803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5CFFB84-F055-4AC2-BD84-42EE7228A06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85139" y="5986126"/>
            <a:ext cx="708338" cy="35019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19F2AF-D53C-4FD9-B5CD-A5E520D482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84804" y="5373626"/>
            <a:ext cx="1109009" cy="422233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4E1D584-FA59-46FC-BE8D-991297992D1E}"/>
              </a:ext>
            </a:extLst>
          </p:cNvPr>
          <p:cNvCxnSpPr>
            <a:cxnSpLocks/>
          </p:cNvCxnSpPr>
          <p:nvPr/>
        </p:nvCxnSpPr>
        <p:spPr>
          <a:xfrm flipV="1">
            <a:off x="10738119" y="5911218"/>
            <a:ext cx="1227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71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8EEF71-0013-4813-8EC9-B45DD40A2047}"/>
              </a:ext>
            </a:extLst>
          </p:cNvPr>
          <p:cNvCxnSpPr/>
          <p:nvPr/>
        </p:nvCxnSpPr>
        <p:spPr>
          <a:xfrm flipH="1">
            <a:off x="3566769" y="539824"/>
            <a:ext cx="3629025" cy="133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2C581BE9-C0A8-4CBD-9BCD-3A88FC2AB2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357" y="79557"/>
            <a:ext cx="2112135" cy="76524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7F6ADD5-A6CE-440E-9077-5DEAA0CC2D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55324" y="79557"/>
            <a:ext cx="2112135" cy="80415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440ECB-28A9-4158-BD1A-01D15960612A}"/>
              </a:ext>
            </a:extLst>
          </p:cNvPr>
          <p:cNvCxnSpPr/>
          <p:nvPr/>
        </p:nvCxnSpPr>
        <p:spPr>
          <a:xfrm flipH="1">
            <a:off x="5568061" y="883710"/>
            <a:ext cx="4366514" cy="11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EBEFED12-A845-4597-A050-684EB7E985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7126" y="3385462"/>
            <a:ext cx="2086377" cy="784698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9051CA0-2482-4D48-A2E0-88AA1B0C5F53}"/>
              </a:ext>
            </a:extLst>
          </p:cNvPr>
          <p:cNvCxnSpPr/>
          <p:nvPr/>
        </p:nvCxnSpPr>
        <p:spPr>
          <a:xfrm flipH="1" flipV="1">
            <a:off x="3722161" y="3200400"/>
            <a:ext cx="3754965" cy="71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FB8D20-0423-458D-98A4-6A683DE1C876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2366391" y="2380462"/>
            <a:ext cx="5225033" cy="58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27B161D6-4228-45D9-A565-F028DC3AD1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0990" y="2533382"/>
            <a:ext cx="2034862" cy="7976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E6927C-5ACE-422C-973D-3D866B457F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2730" y="981880"/>
            <a:ext cx="2498099" cy="40122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A3A78D1-E030-4092-8F56-6AC66C0F3F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7760" y="2793212"/>
            <a:ext cx="2498099" cy="44131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C70A936-4F8F-45D6-97C1-CBF8A340B8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749" y="3568325"/>
            <a:ext cx="2362110" cy="43523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8C66381-2D77-4DC4-9B12-B798C42C48A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14477" y="835881"/>
            <a:ext cx="2268425" cy="35355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CF2521F-4293-41E7-92DC-F0756CF4BFC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18529" y="5884355"/>
            <a:ext cx="1648401" cy="577216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0C3855-DEF1-427A-AC84-68B3040A46DD}"/>
              </a:ext>
            </a:extLst>
          </p:cNvPr>
          <p:cNvCxnSpPr/>
          <p:nvPr/>
        </p:nvCxnSpPr>
        <p:spPr>
          <a:xfrm>
            <a:off x="8618529" y="5795859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F5CFFB84-F055-4AC2-BD84-42EE7228A0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85139" y="5986126"/>
            <a:ext cx="708338" cy="35019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4E1D584-FA59-46FC-BE8D-991297992D1E}"/>
              </a:ext>
            </a:extLst>
          </p:cNvPr>
          <p:cNvCxnSpPr>
            <a:cxnSpLocks/>
          </p:cNvCxnSpPr>
          <p:nvPr/>
        </p:nvCxnSpPr>
        <p:spPr>
          <a:xfrm flipV="1">
            <a:off x="10738119" y="5911218"/>
            <a:ext cx="12277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8A146DA3-26EF-4926-8BA8-90A656A00EC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65306" y="4431162"/>
            <a:ext cx="1827872" cy="48057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74BABEBC-85B4-4D32-93E8-9469D89D40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5589" y="5200204"/>
            <a:ext cx="404342" cy="44114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1BEC17F-792B-4652-8786-545B7B7002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63068" y="5355738"/>
            <a:ext cx="1277761" cy="4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26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2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7C2CA4D-F397-4E9A-AE7D-A22AA0409E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113" y="3134600"/>
            <a:ext cx="699923" cy="3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2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7C2CA4D-F397-4E9A-AE7D-A22AA0409E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113" y="3134600"/>
            <a:ext cx="699923" cy="3876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B79AE6-51B5-4070-9F04-5D361435C7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0994" y="4224758"/>
            <a:ext cx="3044365" cy="33250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26BA58A-73EE-48CD-BB6A-79F566522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4322" y="4604825"/>
            <a:ext cx="557647" cy="18392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5BAC1B4-A7F7-4942-9F09-20A4B41BDE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0049" y="4555262"/>
            <a:ext cx="557647" cy="202177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845C027-6C9E-4C2F-A615-E2CAE20C1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342" y="4944485"/>
            <a:ext cx="454044" cy="37613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CE8CB5A-B1FB-4848-8D98-66032B548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1260" y="4903222"/>
            <a:ext cx="519969" cy="39671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5C3AA0B-F21F-471B-8BF5-4894AE5E0F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020" y="5660282"/>
            <a:ext cx="628650" cy="3445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8733334-E1B4-416B-985B-8A46C8BA6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113" y="5660282"/>
            <a:ext cx="699923" cy="3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5A4B3627-38FD-4FD7-AF81-925B182921E4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C0BAF8-65D8-49AD-9A0B-6AC60AC2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7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C5CAB0D-1690-4AF5-A64E-1B4E50D07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467" y="2087801"/>
            <a:ext cx="454044" cy="376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C99E29-F20B-4988-989E-A991839A9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020" y="2226411"/>
            <a:ext cx="519969" cy="3967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F932F6F-8E4B-4A02-B842-7E140324D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5692" y="2429632"/>
            <a:ext cx="628650" cy="3445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7C2CA4D-F397-4E9A-AE7D-A22AA0409E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113" y="3134600"/>
            <a:ext cx="699923" cy="3876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B79AE6-51B5-4070-9F04-5D361435C7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0994" y="4224758"/>
            <a:ext cx="3044365" cy="33250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26BA58A-73EE-48CD-BB6A-79F566522F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4322" y="4604825"/>
            <a:ext cx="557647" cy="18392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5BAC1B4-A7F7-4942-9F09-20A4B41BDE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0049" y="4555262"/>
            <a:ext cx="557647" cy="202177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845C027-6C9E-4C2F-A615-E2CAE20C1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342" y="4944485"/>
            <a:ext cx="454044" cy="37613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CE8CB5A-B1FB-4848-8D98-66032B548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1260" y="4903222"/>
            <a:ext cx="519969" cy="39671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5C3AA0B-F21F-471B-8BF5-4894AE5E0F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020" y="5660282"/>
            <a:ext cx="628650" cy="3445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8733334-E1B4-416B-985B-8A46C8BA6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113" y="5660282"/>
            <a:ext cx="699923" cy="387688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13A7DAB2-4F01-4629-A56E-B07D32A658BE}"/>
              </a:ext>
            </a:extLst>
          </p:cNvPr>
          <p:cNvSpPr/>
          <p:nvPr/>
        </p:nvSpPr>
        <p:spPr>
          <a:xfrm>
            <a:off x="3514725" y="5219700"/>
            <a:ext cx="1191051" cy="534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FD2879B-8C64-4144-8D15-59B966E67F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129" y="4893509"/>
            <a:ext cx="519969" cy="39671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B042D1E-303E-4503-A69B-B4DEE09E3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1174" y="4903795"/>
            <a:ext cx="454044" cy="37613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D10672F-C26B-488E-A6C9-C3DA9B140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130" y="4466584"/>
            <a:ext cx="454044" cy="37613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54E184-99B5-4263-8746-A6EEDC7A404F}"/>
              </a:ext>
            </a:extLst>
          </p:cNvPr>
          <p:cNvCxnSpPr>
            <a:cxnSpLocks/>
          </p:cNvCxnSpPr>
          <p:nvPr/>
        </p:nvCxnSpPr>
        <p:spPr>
          <a:xfrm>
            <a:off x="6347293" y="4887837"/>
            <a:ext cx="1710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40B7852C-D420-40D7-94FD-E55BD9286D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7173" y="4932954"/>
            <a:ext cx="454927" cy="38766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2808D10-7A6D-4209-8B90-C708DAAD9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8672" y="4876296"/>
            <a:ext cx="519969" cy="39671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3611D82-7D8E-4ACF-B86D-CD723F8C8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1717" y="4886582"/>
            <a:ext cx="454044" cy="376137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00E0D14-48FC-403F-A490-5FB453E23777}"/>
              </a:ext>
            </a:extLst>
          </p:cNvPr>
          <p:cNvCxnSpPr>
            <a:cxnSpLocks/>
          </p:cNvCxnSpPr>
          <p:nvPr/>
        </p:nvCxnSpPr>
        <p:spPr>
          <a:xfrm>
            <a:off x="10247836" y="4870624"/>
            <a:ext cx="1710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91331099-DB4D-4A20-B092-86C0D8736E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17716" y="4915741"/>
            <a:ext cx="454927" cy="38766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38923E4-C580-4749-9613-A24985B6B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674" y="4416578"/>
            <a:ext cx="519969" cy="39671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1B4D940-D2EE-426A-A686-BEE1C2AE02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9914" y="4669548"/>
            <a:ext cx="1694835" cy="45724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E7A4A0B-EC77-45F9-A017-8A7716ED6C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66709" y="4664760"/>
            <a:ext cx="1706319" cy="462028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CC6E5B-B2CA-430B-9A5A-F48BC81429AE}"/>
              </a:ext>
            </a:extLst>
          </p:cNvPr>
          <p:cNvCxnSpPr>
            <a:cxnSpLocks/>
          </p:cNvCxnSpPr>
          <p:nvPr/>
        </p:nvCxnSpPr>
        <p:spPr>
          <a:xfrm>
            <a:off x="6394749" y="6144247"/>
            <a:ext cx="1932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55564F2F-D4BC-4ECD-AA1E-E32C5B1638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86481" y="6189364"/>
            <a:ext cx="454927" cy="38766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765DA11-D731-4E3E-A4B6-54EA846021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028" y="6213072"/>
            <a:ext cx="628650" cy="34450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60CB9A1F-9D93-4D5D-9CD9-9596F4791F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196" y="6189364"/>
            <a:ext cx="699923" cy="387688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8148E21-3B81-4F9F-9923-0542639CF0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129" y="5727921"/>
            <a:ext cx="627942" cy="347502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3721AC7-8D27-4FA9-8408-D53A632918E8}"/>
              </a:ext>
            </a:extLst>
          </p:cNvPr>
          <p:cNvCxnSpPr>
            <a:cxnSpLocks/>
          </p:cNvCxnSpPr>
          <p:nvPr/>
        </p:nvCxnSpPr>
        <p:spPr>
          <a:xfrm>
            <a:off x="10127557" y="6120539"/>
            <a:ext cx="1932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847635E7-8D0C-408E-883C-71378A9E89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19289" y="6165656"/>
            <a:ext cx="454927" cy="38766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9994D39-7478-4628-BC82-E0393D538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7836" y="6189364"/>
            <a:ext cx="628650" cy="34450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A4E5D119-A394-4ABE-8629-8AC3BDFC9E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1004" y="6165656"/>
            <a:ext cx="699923" cy="387688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07EA26E-5F8A-407E-B30F-812E9A6A3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60048" y="5660282"/>
            <a:ext cx="699923" cy="38768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D001053-940E-402E-9E59-A869F08A1A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74655" y="5941123"/>
            <a:ext cx="1681376" cy="431093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2480F5E-FD32-4006-89E9-AC7383A332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5932" y="5949077"/>
            <a:ext cx="1827872" cy="4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6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BA931BB-DA39-4170-B6FD-5F176690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63713"/>
            <a:ext cx="11706225" cy="37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177554" y="177553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382DF4-55FF-4C39-89CB-E4DE69D2EC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8049" y="162439"/>
            <a:ext cx="3971791" cy="48260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97C1F8C-B6EF-4CBC-A983-5B33DD4C9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72691" y="1209429"/>
            <a:ext cx="1587723" cy="51522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CE7EA4E-C2D9-43C3-9BB0-F1E4D4C78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0299" y="599211"/>
            <a:ext cx="412505" cy="492195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30E0B2E-EE4B-47CD-8B71-99A840560077}"/>
              </a:ext>
            </a:extLst>
          </p:cNvPr>
          <p:cNvCxnSpPr/>
          <p:nvPr/>
        </p:nvCxnSpPr>
        <p:spPr>
          <a:xfrm>
            <a:off x="8493730" y="1166954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9EC0AAB4-000F-47FA-B4C2-23A02E0241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68666" y="3159500"/>
            <a:ext cx="4231112" cy="4974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28F3DD69-535E-4648-BBCA-B6DF71D91B9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92497" y="2543720"/>
            <a:ext cx="5518528" cy="411319"/>
          </a:xfrm>
          <a:prstGeom prst="rect">
            <a:avLst/>
          </a:prstGeom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DE4BE17-ED8C-4688-9E0A-7894A620217E}"/>
              </a:ext>
            </a:extLst>
          </p:cNvPr>
          <p:cNvCxnSpPr>
            <a:cxnSpLocks/>
          </p:cNvCxnSpPr>
          <p:nvPr/>
        </p:nvCxnSpPr>
        <p:spPr>
          <a:xfrm>
            <a:off x="6548055" y="3057269"/>
            <a:ext cx="5462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8722071E-5FE2-4E5C-88F0-E757DF3B38B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9119" y="3875042"/>
            <a:ext cx="5340842" cy="5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1D9A1B-48E6-4570-B135-D1916AEF8EE2}"/>
              </a:ext>
            </a:extLst>
          </p:cNvPr>
          <p:cNvSpPr/>
          <p:nvPr/>
        </p:nvSpPr>
        <p:spPr>
          <a:xfrm>
            <a:off x="251171" y="166102"/>
            <a:ext cx="6054570" cy="3533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6D853E-0498-468A-93C3-6B2266C6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6128"/>
            <a:ext cx="1671838" cy="63918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A14DB5-73C5-4BF0-A11D-1E8A52445F5B}"/>
              </a:ext>
            </a:extLst>
          </p:cNvPr>
          <p:cNvSpPr/>
          <p:nvPr/>
        </p:nvSpPr>
        <p:spPr>
          <a:xfrm>
            <a:off x="2886075" y="1095375"/>
            <a:ext cx="295275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8373AB-AA10-4661-AFCE-6F8AB691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61" y="1193814"/>
            <a:ext cx="1572430" cy="4921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69D544-2A5E-42B0-B272-7E5D2E4E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17" y="1781115"/>
            <a:ext cx="154547" cy="308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10C2ACE-8EE3-48EE-8EDE-FE44AE604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61" y="1581788"/>
            <a:ext cx="1455312" cy="4053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F96A44C-68AD-4832-9737-6736C77F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161" y="2121608"/>
            <a:ext cx="1596980" cy="37613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4F8A768-AFA1-40D1-AAAC-64940884E592}"/>
              </a:ext>
            </a:extLst>
          </p:cNvPr>
          <p:cNvSpPr/>
          <p:nvPr/>
        </p:nvSpPr>
        <p:spPr>
          <a:xfrm>
            <a:off x="619125" y="1103894"/>
            <a:ext cx="3190875" cy="1685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261B77-8E6D-4D96-A00F-FF77DDF9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994" y="1771650"/>
            <a:ext cx="1687135" cy="3664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6966EA-4DA3-4180-B424-EAA5849B4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9" y="1645864"/>
            <a:ext cx="412505" cy="4921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CE2753-F392-4397-BC83-DEA85DACF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446" y="2158297"/>
            <a:ext cx="397945" cy="4443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ABB97D-A398-45DD-B357-7FE9E8D19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282" y="1843547"/>
            <a:ext cx="373559" cy="3680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01F9E16-86A0-42F9-894F-5FD38206CA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8456" y="2869894"/>
            <a:ext cx="404342" cy="44114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D09E35-3A9D-4A6F-8CA8-8AB958BA9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72" y="3916377"/>
            <a:ext cx="412505" cy="4921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09354F3-2714-4BC1-A535-7CECFF7A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98" y="4787197"/>
            <a:ext cx="397945" cy="44432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A98A4C6-32DF-4001-9327-A3F4B7992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8" y="5611928"/>
            <a:ext cx="373559" cy="3680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F8E2BB5-B9DE-4B64-8FC7-0F8A8D5AD0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4" y="6324629"/>
            <a:ext cx="404342" cy="44114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3A8477-591A-4F3D-9F73-22152945B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360" y="3926874"/>
            <a:ext cx="5124181" cy="55175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8DDA5F-C91B-4F68-B3DC-7C1FC8529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1" y="4714957"/>
            <a:ext cx="7604678" cy="44432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B9EC3FB-7981-42E4-B805-0B3BF2CF7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60" y="5528061"/>
            <a:ext cx="7709914" cy="4903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E6CC789-1B65-45D6-B804-4982A8F879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176" y="6324629"/>
            <a:ext cx="6838950" cy="5023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475FD55-975D-48D5-9193-853BB00389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7126" y="166102"/>
            <a:ext cx="3545817" cy="5557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8D19E0-F905-4477-BF3C-9C60A3D914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5091" y="2228498"/>
            <a:ext cx="5505738" cy="303926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06FC684-D65A-4056-9D48-5BC7857E9F6D}"/>
              </a:ext>
            </a:extLst>
          </p:cNvPr>
          <p:cNvCxnSpPr>
            <a:cxnSpLocks/>
          </p:cNvCxnSpPr>
          <p:nvPr/>
        </p:nvCxnSpPr>
        <p:spPr>
          <a:xfrm>
            <a:off x="6477859" y="2685794"/>
            <a:ext cx="5462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833C5F3B-917F-4AC1-B31E-E169410D9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039" y="2839165"/>
            <a:ext cx="1687135" cy="36640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1D57F37-5821-413A-8DC0-030F3904DB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7624" y="3520106"/>
            <a:ext cx="5103221" cy="417014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702A4AE-D0FD-45D8-877B-46EFBB40C780}"/>
              </a:ext>
            </a:extLst>
          </p:cNvPr>
          <p:cNvCxnSpPr/>
          <p:nvPr/>
        </p:nvCxnSpPr>
        <p:spPr>
          <a:xfrm>
            <a:off x="8493730" y="1166954"/>
            <a:ext cx="1780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B88DDFF2-D3A8-4123-850E-41D1DAEFA3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0299" y="599211"/>
            <a:ext cx="412505" cy="49219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BB075C6-5F32-475D-855D-BEDD88D9F9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2730" y="1205592"/>
            <a:ext cx="1422984" cy="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ワイド画面</PresentationFormat>
  <Paragraphs>0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茂木 康平</dc:creator>
  <cp:lastModifiedBy>茂木 康平</cp:lastModifiedBy>
  <cp:revision>44</cp:revision>
  <dcterms:created xsi:type="dcterms:W3CDTF">2021-02-06T02:38:37Z</dcterms:created>
  <dcterms:modified xsi:type="dcterms:W3CDTF">2021-02-06T12:18:11Z</dcterms:modified>
</cp:coreProperties>
</file>