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31" r:id="rId3"/>
    <p:sldId id="332" r:id="rId4"/>
    <p:sldId id="256" r:id="rId5"/>
    <p:sldId id="333" r:id="rId6"/>
    <p:sldId id="334" r:id="rId7"/>
    <p:sldId id="335" r:id="rId8"/>
    <p:sldId id="336" r:id="rId9"/>
    <p:sldId id="339" r:id="rId10"/>
    <p:sldId id="337" r:id="rId11"/>
    <p:sldId id="340" r:id="rId12"/>
    <p:sldId id="34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E9CE5-303B-430A-A10F-8001E95A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D29D3E-2ED5-4BBA-A808-F130B545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645F6D-01D7-4D07-939B-1FAD5907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4DAD1-55F6-4F75-86BA-9EFE1755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D890F-86BC-44DA-A077-6BE5B40A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5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C7E-AC53-49C5-8AD6-8A249428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A4D67A-4199-4200-B46F-75B323384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814A4-A737-41FE-BC8D-DD22F155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0E25C-D05A-4DA4-80E6-DECF2FC6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67399-8575-4844-B399-D35EA4AF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08D5CB-0217-4AF1-85D0-265DC282B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B69359-0D6E-4EF1-92FE-2CAEA788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3C8DB-4DDB-4A24-BFF6-A8452966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BCF39C-F12E-4B3B-A49A-60F53295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DDCC0-3F8F-4158-83C6-641D936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38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F018F-386E-4E4D-8467-D3E32759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A524B2-BBDE-430A-8931-28DB19B1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0C641-E6A0-44F7-A229-2AA005A8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588502-7880-49D4-B067-60CEFB6B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94D1B-1926-402F-9AFA-0F18E561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93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FC0E3-63F0-4E5E-AE35-8EB16B8B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1700B8-91C1-47AB-BF9C-E82698D8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50627-A330-4E70-8599-2AD7F8A8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4AF64-9E0D-4D25-ABD7-3B5EE01B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5DFF2-5295-4370-BEE8-A19905E4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76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33293-5012-42CD-BC22-D4D6118B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1082F-EE76-451A-96B9-A04D3F71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78C52-FF3B-40A9-B841-18CEA287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0D51B-D055-4B33-AC2A-BD410E4A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29BFF5-C8E0-44B8-A79E-28958748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F0E78-7A59-41DB-861F-B391CEFD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7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E4705-BCDE-4367-ADBB-0BAA987F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3E24CD-3478-4C1A-9989-A01F7461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E76692-9DBC-4038-A010-42756A62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9BE136-F507-4F57-A0F9-9744F5E7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ADDC4F-6D53-4A2E-9E2A-75A0389A3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7BD42F-4CBE-427E-90C1-7F661A5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B2692-0D9E-4E0E-96E8-912A4D5B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57C1B9-CB8C-475C-80E4-A4EF461C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9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ABC1E-A8C1-457E-BBCC-2E549C5A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5FF155-2F4D-4726-A0A7-52AF0FDC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CAFA4-43FE-4DC9-8B24-B6823EAD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DA9E1B-38C8-41A3-94B5-EC71EB4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7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CDCAFF-DBCF-46AB-BC36-BA0FE716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ACBBFE-6C39-4502-A608-1F37979E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750F22-0971-4AED-97F0-5EE15260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B1AE8-D32A-4C18-AFFE-A2A9DE3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26942-0493-4662-913C-06683293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3F56D0-192D-4890-80FA-B9064D18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542870-EA3E-4A71-92DE-A418992F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2ABA8-A681-4350-94A6-B4DF4E61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82179E-A5F8-41CA-BFED-363DAB1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79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A690-1F86-46D6-B355-0BF7632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CF4841-26B2-4D10-A520-6D1C6E01B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5C10B3-9AD6-4848-91DF-A5AF0DC7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C0E7F6-FD71-4709-BACA-CF17DBB8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211C08-BE04-49B1-9F78-4467AEF0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F0F499-BDBD-4E7B-8FBC-BD0E20C9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4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3AEA68-9399-4B31-92E4-DC543D84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3DF557-13CE-4077-9BAC-1C9928D7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7515B-8C5A-42E7-A499-99ACBF89C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F9B6-0B28-41C4-90F8-C289F07ACFDD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DE9CF-EE4F-4C23-BE4E-2037D4C1D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03B3D-1C00-4EB6-B9FC-D1A1D135E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4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11" Type="http://schemas.openxmlformats.org/officeDocument/2006/relationships/image" Target="../media/image23.emf"/><Relationship Id="rId5" Type="http://schemas.openxmlformats.org/officeDocument/2006/relationships/image" Target="../media/image52.emf"/><Relationship Id="rId10" Type="http://schemas.openxmlformats.org/officeDocument/2006/relationships/image" Target="../media/image22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18" Type="http://schemas.openxmlformats.org/officeDocument/2006/relationships/image" Target="../media/image43.emf"/><Relationship Id="rId3" Type="http://schemas.openxmlformats.org/officeDocument/2006/relationships/image" Target="../media/image3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17" Type="http://schemas.openxmlformats.org/officeDocument/2006/relationships/image" Target="../media/image49.emf"/><Relationship Id="rId2" Type="http://schemas.openxmlformats.org/officeDocument/2006/relationships/image" Target="../media/image2.emf"/><Relationship Id="rId16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5" Type="http://schemas.openxmlformats.org/officeDocument/2006/relationships/image" Target="../media/image4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6.emf"/><Relationship Id="rId7" Type="http://schemas.openxmlformats.org/officeDocument/2006/relationships/image" Target="../media/image2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18" Type="http://schemas.openxmlformats.org/officeDocument/2006/relationships/image" Target="../media/image43.emf"/><Relationship Id="rId3" Type="http://schemas.openxmlformats.org/officeDocument/2006/relationships/image" Target="../media/image3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17" Type="http://schemas.openxmlformats.org/officeDocument/2006/relationships/image" Target="../media/image14.emf"/><Relationship Id="rId2" Type="http://schemas.openxmlformats.org/officeDocument/2006/relationships/image" Target="../media/image2.emf"/><Relationship Id="rId16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5" Type="http://schemas.openxmlformats.org/officeDocument/2006/relationships/image" Target="../media/image4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37" y="2558562"/>
            <a:ext cx="6338227" cy="429943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65" y="6376781"/>
            <a:ext cx="456035" cy="4812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0565" y="206767"/>
            <a:ext cx="5775605" cy="217432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777227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782034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807186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827491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09790" y="224398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99" y="529496"/>
            <a:ext cx="456035" cy="48121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2" y="1536488"/>
            <a:ext cx="456035" cy="522000"/>
          </a:xfrm>
          <a:prstGeom prst="rect">
            <a:avLst/>
          </a:prstGeom>
        </p:spPr>
      </p:pic>
      <p:cxnSp>
        <p:nvCxnSpPr>
          <p:cNvPr id="24" name="直線コネクタ 23"/>
          <p:cNvCxnSpPr>
            <a:stCxn id="7" idx="1"/>
            <a:endCxn id="7" idx="3"/>
          </p:cNvCxnSpPr>
          <p:nvPr/>
        </p:nvCxnSpPr>
        <p:spPr>
          <a:xfrm>
            <a:off x="100565" y="1293928"/>
            <a:ext cx="57756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71" y="2490662"/>
            <a:ext cx="456035" cy="522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1F6D89D-32F7-47FE-A607-C49C8C639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147" y="3829341"/>
            <a:ext cx="2281275" cy="66288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92" y="504900"/>
            <a:ext cx="781775" cy="54646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37" y="1487550"/>
            <a:ext cx="651479" cy="57093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187" y="529496"/>
            <a:ext cx="749201" cy="538313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6679" y="1512019"/>
            <a:ext cx="781775" cy="54646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6084" y="508977"/>
            <a:ext cx="814349" cy="53831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4903" y="1555357"/>
            <a:ext cx="781775" cy="57909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0627" y="5756862"/>
            <a:ext cx="1286223" cy="46967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9146" y="4568119"/>
            <a:ext cx="1277164" cy="47968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8439" y="2910165"/>
            <a:ext cx="1327525" cy="46266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83" y="3870720"/>
            <a:ext cx="4764905" cy="807447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00565" y="3239146"/>
            <a:ext cx="5106866" cy="180866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3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697E13-5F64-41F1-8F52-1E332BA7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63" y="5108806"/>
            <a:ext cx="4124563" cy="55473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7326D9-5E5F-44ED-89C8-BC21F5084F9E}"/>
              </a:ext>
            </a:extLst>
          </p:cNvPr>
          <p:cNvSpPr/>
          <p:nvPr/>
        </p:nvSpPr>
        <p:spPr>
          <a:xfrm>
            <a:off x="4791635" y="4933558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2DF604-C171-45C9-815F-47FB396E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287"/>
            <a:ext cx="12192000" cy="64894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F079D3-98D3-4076-BA62-3421DA6F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2020"/>
            <a:ext cx="12192000" cy="15605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673A635-1830-4817-914D-0AF0B1971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064" y="5044351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3B83035-E461-49AD-97E8-88170914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7" y="1787581"/>
            <a:ext cx="10275517" cy="131524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69FDDC-DD38-4C23-80DC-8959CEC8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92" y="1787581"/>
            <a:ext cx="739035" cy="3441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0FC933F-1690-4F9E-BC4A-463302DA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6" y="1774108"/>
            <a:ext cx="202334" cy="299353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0E191425-D382-429F-9779-16A5B3A3A134}"/>
              </a:ext>
            </a:extLst>
          </p:cNvPr>
          <p:cNvSpPr/>
          <p:nvPr/>
        </p:nvSpPr>
        <p:spPr>
          <a:xfrm>
            <a:off x="346946" y="184587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04A818-F144-4155-A3EC-6476088B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9" y="2172747"/>
            <a:ext cx="585039" cy="2724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119E95-1A6C-4564-9BFE-3AF10F5B1D2C}"/>
              </a:ext>
            </a:extLst>
          </p:cNvPr>
          <p:cNvSpPr/>
          <p:nvPr/>
        </p:nvSpPr>
        <p:spPr>
          <a:xfrm>
            <a:off x="2680447" y="1774108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5EF0E9-8553-48D9-A0CC-AC962844EF54}"/>
              </a:ext>
            </a:extLst>
          </p:cNvPr>
          <p:cNvSpPr/>
          <p:nvPr/>
        </p:nvSpPr>
        <p:spPr>
          <a:xfrm>
            <a:off x="11357714" y="2107342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16B51D-537D-4126-879C-78BB70566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225340"/>
            <a:ext cx="283800" cy="1672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B30B8F4-A1BB-481B-8160-D88099FF0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118280"/>
            <a:ext cx="72652" cy="40874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F903153-3CAA-46AB-A56C-FF2CE03EE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777610"/>
            <a:ext cx="72652" cy="40874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2999FF-4B36-4ED2-8B66-56AD6E2413E1}"/>
              </a:ext>
            </a:extLst>
          </p:cNvPr>
          <p:cNvSpPr/>
          <p:nvPr/>
        </p:nvSpPr>
        <p:spPr>
          <a:xfrm>
            <a:off x="2680447" y="2486967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13" name="正方形/長方形 12">
            <a:extLst>
              <a:ext uri="{FF2B5EF4-FFF2-40B4-BE49-F238E27FC236}">
                <a16:creationId xmlns:a16="http://schemas.microsoft.com/office/drawing/2014/main" id="{24ECF271-8253-4708-AA93-61B8661F5308}"/>
              </a:ext>
            </a:extLst>
          </p:cNvPr>
          <p:cNvSpPr/>
          <p:nvPr/>
        </p:nvSpPr>
        <p:spPr>
          <a:xfrm>
            <a:off x="9048750" y="4040178"/>
            <a:ext cx="619125" cy="540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826F875-EB56-4F6E-98B2-EB6F49532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3705" y="2143312"/>
            <a:ext cx="70488" cy="33786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5E3390E-A482-4BB5-98F8-3D0678C30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644" y="2800265"/>
            <a:ext cx="70488" cy="33786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4658A2-DA34-4E45-9954-7AB1DD39DED4}"/>
              </a:ext>
            </a:extLst>
          </p:cNvPr>
          <p:cNvSpPr/>
          <p:nvPr/>
        </p:nvSpPr>
        <p:spPr>
          <a:xfrm>
            <a:off x="8183132" y="2800265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48BEBD-2212-48DF-9ECE-3CA5FDD5F4E5}"/>
              </a:ext>
            </a:extLst>
          </p:cNvPr>
          <p:cNvSpPr/>
          <p:nvPr/>
        </p:nvSpPr>
        <p:spPr>
          <a:xfrm>
            <a:off x="3324785" y="336947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カーブ 18">
            <a:extLst>
              <a:ext uri="{FF2B5EF4-FFF2-40B4-BE49-F238E27FC236}">
                <a16:creationId xmlns:a16="http://schemas.microsoft.com/office/drawing/2014/main" id="{6BE5F054-18F9-4156-A87C-D3470C05EFDA}"/>
              </a:ext>
            </a:extLst>
          </p:cNvPr>
          <p:cNvSpPr/>
          <p:nvPr/>
        </p:nvSpPr>
        <p:spPr>
          <a:xfrm>
            <a:off x="105436" y="3233499"/>
            <a:ext cx="3830207" cy="876300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634FCF1-1EB0-46A8-AFA9-3AFA72F4B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961" y="2439754"/>
            <a:ext cx="742272" cy="33786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556839D-FFB4-408B-B517-36FA09B7C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860" y="2831139"/>
            <a:ext cx="549633" cy="25017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D173FEA-D7B0-4A81-8B07-764F8455D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848492"/>
            <a:ext cx="283800" cy="16726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8B087C5-0810-482E-9C9D-16B8F8B9EE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83" y="2392607"/>
            <a:ext cx="206187" cy="337860"/>
          </a:xfrm>
          <a:prstGeom prst="rect">
            <a:avLst/>
          </a:prstGeom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321B02ED-3416-43E0-9AA2-D2849F421AA7}"/>
              </a:ext>
            </a:extLst>
          </p:cNvPr>
          <p:cNvSpPr/>
          <p:nvPr/>
        </p:nvSpPr>
        <p:spPr>
          <a:xfrm>
            <a:off x="346946" y="244774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DFAF74E-4222-405E-BB16-1655B5E8F1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DEE5DD2-B722-4EDA-A896-3E71F656F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7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0D842F-270E-4868-9F0D-C426DE66CF55}"/>
              </a:ext>
            </a:extLst>
          </p:cNvPr>
          <p:cNvSpPr/>
          <p:nvPr/>
        </p:nvSpPr>
        <p:spPr>
          <a:xfrm>
            <a:off x="2653265" y="273442"/>
            <a:ext cx="6843160" cy="219195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65F4F57-5CD3-4254-BD81-1095E80B15E5}"/>
              </a:ext>
            </a:extLst>
          </p:cNvPr>
          <p:cNvCxnSpPr/>
          <p:nvPr/>
        </p:nvCxnSpPr>
        <p:spPr>
          <a:xfrm>
            <a:off x="3329927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2C6CB10-369E-43E9-9AD6-0590D56DF509}"/>
              </a:ext>
            </a:extLst>
          </p:cNvPr>
          <p:cNvCxnSpPr/>
          <p:nvPr/>
        </p:nvCxnSpPr>
        <p:spPr>
          <a:xfrm>
            <a:off x="4334734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ED4732-F8DD-4E8F-9677-D45DE6471A65}"/>
              </a:ext>
            </a:extLst>
          </p:cNvPr>
          <p:cNvCxnSpPr/>
          <p:nvPr/>
        </p:nvCxnSpPr>
        <p:spPr>
          <a:xfrm>
            <a:off x="5359886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381A797-7C77-439A-9698-76DA5B64DB5E}"/>
              </a:ext>
            </a:extLst>
          </p:cNvPr>
          <p:cNvCxnSpPr/>
          <p:nvPr/>
        </p:nvCxnSpPr>
        <p:spPr>
          <a:xfrm>
            <a:off x="6380191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F812521-430D-4AAF-8FE6-28EC68A98D40}"/>
              </a:ext>
            </a:extLst>
          </p:cNvPr>
          <p:cNvCxnSpPr/>
          <p:nvPr/>
        </p:nvCxnSpPr>
        <p:spPr>
          <a:xfrm>
            <a:off x="74624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11EA8528-C5F0-492F-BF4C-6777F36F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99" y="596171"/>
            <a:ext cx="456035" cy="4812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9BE6524-E112-492B-A487-18D317CD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82" y="1603163"/>
            <a:ext cx="456035" cy="522000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4312EA-3EEA-42E4-9349-190B42C930A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653265" y="1369418"/>
            <a:ext cx="68431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11005C51-DD8D-49DB-929F-4628749C6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85" y="545834"/>
            <a:ext cx="361200" cy="6240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47828B-5139-4320-9496-6BD2DD150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340" y="552267"/>
            <a:ext cx="490200" cy="6176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5E4231A-578A-433C-A747-42DCF6D7D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283" y="478283"/>
            <a:ext cx="593400" cy="75913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4DD871-E447-489C-AD75-835122D8DB93}"/>
              </a:ext>
            </a:extLst>
          </p:cNvPr>
          <p:cNvCxnSpPr/>
          <p:nvPr/>
        </p:nvCxnSpPr>
        <p:spPr>
          <a:xfrm>
            <a:off x="84911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D69151D5-74CA-42A9-896D-A5BC00FE6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091" y="552267"/>
            <a:ext cx="464400" cy="6240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966BC2A-001D-4485-9273-7A561F4CBE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340" y="581215"/>
            <a:ext cx="387000" cy="55326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ECAF56F-BFFD-459D-9876-E1DCFA413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4885" y="581215"/>
            <a:ext cx="722400" cy="59186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4E8C781-81B0-4D11-AA46-5313437CD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821" y="1669503"/>
            <a:ext cx="760256" cy="49580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8535BE5-62C6-4F21-8692-FE5156D910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6297" y="1733775"/>
            <a:ext cx="922030" cy="41724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88D5452-6407-4756-8ADD-4855895C69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8594" y="1768822"/>
            <a:ext cx="805636" cy="37637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6661E49-8073-4E12-9E2A-CB48D8B1C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5383" y="1779538"/>
            <a:ext cx="848400" cy="3857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9906721-93AC-4BDF-8776-AD06044121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4191" y="1779538"/>
            <a:ext cx="848401" cy="36042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483296C-ED9C-4FB3-8065-C6ED50B414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4445" y="1760951"/>
            <a:ext cx="789431" cy="35359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E6105A2-62EF-42EB-BF9B-956A87A866C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7495" y="2564712"/>
            <a:ext cx="10934700" cy="263684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FD2F1B3-1E16-4B95-9FDE-B6538A6D1E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12985" y="5300876"/>
            <a:ext cx="5185017" cy="145047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63CCEC3-11FE-4F1D-B938-532AFF7A61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7302" y="4041433"/>
            <a:ext cx="2995948" cy="10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" y="2765964"/>
            <a:ext cx="11928529" cy="5743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6" y="3439048"/>
            <a:ext cx="4172864" cy="55863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118313" y="4096381"/>
            <a:ext cx="1112400" cy="61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53" y="4096381"/>
            <a:ext cx="1708513" cy="7545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69" y="4949668"/>
            <a:ext cx="11024273" cy="563557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118313" y="5845278"/>
            <a:ext cx="1112400" cy="61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761" y="5693556"/>
            <a:ext cx="6162118" cy="10337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0975" y="5845278"/>
            <a:ext cx="4455867" cy="43641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1230713" y="5611924"/>
            <a:ext cx="6294214" cy="116522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39236"/>
            <a:ext cx="12192000" cy="6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" y="2765964"/>
            <a:ext cx="11928529" cy="5743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6" y="3439048"/>
            <a:ext cx="4172864" cy="55863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118313" y="4096381"/>
            <a:ext cx="1112400" cy="61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53" y="4096381"/>
            <a:ext cx="1708513" cy="7545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69" y="4949668"/>
            <a:ext cx="11024273" cy="56355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39236"/>
            <a:ext cx="12192000" cy="60139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DFE1104-D6E6-43CD-BFCA-8AB5F6557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2882" y="5910472"/>
            <a:ext cx="4124563" cy="55473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617D03-DF84-4A16-8F0F-D4B936E6D785}"/>
              </a:ext>
            </a:extLst>
          </p:cNvPr>
          <p:cNvSpPr/>
          <p:nvPr/>
        </p:nvSpPr>
        <p:spPr>
          <a:xfrm>
            <a:off x="3325906" y="574657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8E951DB-5EBF-4E15-8ECD-909A0DB18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8106" y="5846018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4D0C87D-CD18-4A16-A8EF-23E680B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5B6D85-DA1B-44D0-8F92-336B6F1E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54989A8-B7B2-44AC-B278-2554CEB59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E46F19E-39E7-4D86-A1B2-B8FFC9C6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0" y="5442285"/>
            <a:ext cx="11024273" cy="56355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8E4F48-805E-4C34-922D-51F696E14DCD}"/>
              </a:ext>
            </a:extLst>
          </p:cNvPr>
          <p:cNvCxnSpPr/>
          <p:nvPr/>
        </p:nvCxnSpPr>
        <p:spPr>
          <a:xfrm flipV="1">
            <a:off x="5710518" y="4677463"/>
            <a:ext cx="67019" cy="7328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EEEEE3AC-E5F2-4617-9D86-7FF8F9208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91D0694-2B30-4A07-975C-918A2EDA1B17}"/>
              </a:ext>
            </a:extLst>
          </p:cNvPr>
          <p:cNvSpPr/>
          <p:nvPr/>
        </p:nvSpPr>
        <p:spPr>
          <a:xfrm>
            <a:off x="5133975" y="2885514"/>
            <a:ext cx="2067803" cy="179194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1CF3EE-A73A-4D2A-A214-A33B19753629}"/>
              </a:ext>
            </a:extLst>
          </p:cNvPr>
          <p:cNvSpPr/>
          <p:nvPr/>
        </p:nvSpPr>
        <p:spPr>
          <a:xfrm>
            <a:off x="609600" y="5442285"/>
            <a:ext cx="647700" cy="56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561202E-BE2A-4090-8DCF-49EFB6446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BBB4A7-178D-452C-8645-7D334FC7F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4D0C87D-CD18-4A16-A8EF-23E680B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5B6D85-DA1B-44D0-8F92-336B6F1E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82" y="204997"/>
            <a:ext cx="4124563" cy="55473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017AB6-7869-41E4-9714-300D7F287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5440829"/>
            <a:ext cx="6715083" cy="34327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E8DD7D1-9167-426C-8EC2-A3D1DD450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245" y="5440829"/>
            <a:ext cx="658425" cy="57307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F077BF-A390-4982-9C5F-6354CF6F9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974" y="5182773"/>
            <a:ext cx="919696" cy="8593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488315-919B-4E6D-93CD-0DEC353C4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9958" y="5182646"/>
            <a:ext cx="172149" cy="7952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3BAA369-60A6-452F-8A79-CD801ADA3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978" y="5440829"/>
            <a:ext cx="645000" cy="3409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DE936F-D46F-492D-8933-BA5F6A5C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BFD2A9-2FDE-47A2-8762-414C13C59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CC8C8C-D63F-45EA-A774-1ECB2EA60F0A}"/>
              </a:ext>
            </a:extLst>
          </p:cNvPr>
          <p:cNvSpPr/>
          <p:nvPr/>
        </p:nvSpPr>
        <p:spPr>
          <a:xfrm>
            <a:off x="2653265" y="273442"/>
            <a:ext cx="6843160" cy="219195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8520E0-9F7B-495E-8A72-EEE6DA09FD64}"/>
              </a:ext>
            </a:extLst>
          </p:cNvPr>
          <p:cNvCxnSpPr/>
          <p:nvPr/>
        </p:nvCxnSpPr>
        <p:spPr>
          <a:xfrm>
            <a:off x="3329927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9E36FB-900F-437F-96B1-195B9A559228}"/>
              </a:ext>
            </a:extLst>
          </p:cNvPr>
          <p:cNvCxnSpPr/>
          <p:nvPr/>
        </p:nvCxnSpPr>
        <p:spPr>
          <a:xfrm>
            <a:off x="4334734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64DC5AA-12C6-4EC1-AC79-B8DF3791EA2B}"/>
              </a:ext>
            </a:extLst>
          </p:cNvPr>
          <p:cNvCxnSpPr/>
          <p:nvPr/>
        </p:nvCxnSpPr>
        <p:spPr>
          <a:xfrm>
            <a:off x="5359886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1EDEBBA-490E-440B-AAEC-1E97719B9940}"/>
              </a:ext>
            </a:extLst>
          </p:cNvPr>
          <p:cNvCxnSpPr/>
          <p:nvPr/>
        </p:nvCxnSpPr>
        <p:spPr>
          <a:xfrm>
            <a:off x="6380191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3AD3A93-6AA0-4BDD-BF70-AA7A4F0039B7}"/>
              </a:ext>
            </a:extLst>
          </p:cNvPr>
          <p:cNvCxnSpPr/>
          <p:nvPr/>
        </p:nvCxnSpPr>
        <p:spPr>
          <a:xfrm>
            <a:off x="74624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E1F2AF12-3E14-4CEC-856A-77D85014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99" y="596171"/>
            <a:ext cx="456035" cy="4812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A5BAEA-EBE0-400E-878F-3BC2121B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82" y="1603163"/>
            <a:ext cx="456035" cy="522000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C06DCF-04D2-408A-AE96-A42E98D4FC45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653265" y="1369418"/>
            <a:ext cx="68431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09716133-24D4-4520-BEE1-5C8CC8F5D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85" y="545834"/>
            <a:ext cx="361200" cy="6240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94986EA-104C-4A3A-B452-6F76138C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340" y="552267"/>
            <a:ext cx="490200" cy="6176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2DED99C-06B5-4181-AE00-122294A9A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283" y="478283"/>
            <a:ext cx="593400" cy="759133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EE59402-9B73-4F44-910C-79388C38505C}"/>
              </a:ext>
            </a:extLst>
          </p:cNvPr>
          <p:cNvCxnSpPr/>
          <p:nvPr/>
        </p:nvCxnSpPr>
        <p:spPr>
          <a:xfrm>
            <a:off x="84911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FA42489-34A8-43CB-A4BA-F72E5EB12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091" y="552267"/>
            <a:ext cx="464400" cy="62403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1A8D251-2B1C-4CDC-BB40-B503E69AD9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340" y="581215"/>
            <a:ext cx="387000" cy="55326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0865A96-1EA5-4279-B24A-71069BBE07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4885" y="581215"/>
            <a:ext cx="722400" cy="59186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39CFFB9-758D-4E8E-AA62-41FCE3B71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821" y="1669503"/>
            <a:ext cx="760256" cy="49580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919004D-BDC6-4382-808C-0ECBFB92FF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6297" y="1733775"/>
            <a:ext cx="922030" cy="41724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672AACF-DB62-4401-A2D8-E3ADBE08ED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8594" y="1768822"/>
            <a:ext cx="805636" cy="37637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BA980EC-DB6E-4A95-92A9-4F41631476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5383" y="1779538"/>
            <a:ext cx="848400" cy="38577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C35C3C7-F55F-4ECB-8493-842EC396A9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4191" y="1779538"/>
            <a:ext cx="848401" cy="36042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1C2E3CF-E270-45DA-B52D-CCEE6194D8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4445" y="1760951"/>
            <a:ext cx="789431" cy="35359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5127357-F8AA-4DAE-A1EF-37FEBB079F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8958" y="2932661"/>
            <a:ext cx="10077449" cy="230948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3D9F0CE-1102-4710-8D87-4433784279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1829" y="5454382"/>
            <a:ext cx="4764905" cy="80744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82ED978-17A2-46B8-B0A0-A7965F2671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7302" y="4041433"/>
            <a:ext cx="2995948" cy="10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2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>
            <a:off x="1472340" y="1233086"/>
            <a:ext cx="30996" cy="5501899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1317356" y="6471513"/>
            <a:ext cx="9794929" cy="15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85" y="6376781"/>
            <a:ext cx="456035" cy="4812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3" y="836713"/>
            <a:ext cx="456035" cy="522000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4246536" y="4441235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60175" y="3844550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803756" y="2686872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046203" y="3031386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0616338" y="2000253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861321" y="1837520"/>
            <a:ext cx="10250964" cy="32614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534" y="1096303"/>
            <a:ext cx="3648282" cy="77484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453" y="5110294"/>
            <a:ext cx="390887" cy="636188"/>
          </a:xfrm>
          <a:prstGeom prst="rect">
            <a:avLst/>
          </a:prstGeom>
        </p:spPr>
      </p:pic>
      <p:sp>
        <p:nvSpPr>
          <p:cNvPr id="17" name="円/楕円 16"/>
          <p:cNvSpPr/>
          <p:nvPr/>
        </p:nvSpPr>
        <p:spPr>
          <a:xfrm>
            <a:off x="7860223" y="1047116"/>
            <a:ext cx="586353" cy="8240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9593958" y="1042963"/>
            <a:ext cx="586353" cy="8240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7493886" y="1837520"/>
            <a:ext cx="761850" cy="35908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7966267" y="1847568"/>
            <a:ext cx="1835122" cy="36099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59" y="5461083"/>
            <a:ext cx="9882753" cy="4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287"/>
            <a:ext cx="12192000" cy="6489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21ABE46-03E8-4698-8BDE-9DB00800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2020"/>
            <a:ext cx="12192000" cy="1560548"/>
          </a:xfrm>
          <a:prstGeom prst="rect">
            <a:avLst/>
          </a:prstGeom>
        </p:spPr>
      </p:pic>
      <p:sp>
        <p:nvSpPr>
          <p:cNvPr id="9" name="右矢印 5">
            <a:extLst>
              <a:ext uri="{FF2B5EF4-FFF2-40B4-BE49-F238E27FC236}">
                <a16:creationId xmlns:a16="http://schemas.microsoft.com/office/drawing/2014/main" id="{3FD8119D-ED42-4FB2-9C95-AE1FD091CE6C}"/>
              </a:ext>
            </a:extLst>
          </p:cNvPr>
          <p:cNvSpPr/>
          <p:nvPr/>
        </p:nvSpPr>
        <p:spPr>
          <a:xfrm>
            <a:off x="169051" y="4454451"/>
            <a:ext cx="2851688" cy="898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4A87E9F-58FA-4A25-8727-EF08D62B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19" y="3899879"/>
            <a:ext cx="8534400" cy="23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9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ワイド画面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motegi</dc:creator>
  <cp:lastModifiedBy>motegi</cp:lastModifiedBy>
  <cp:revision>15</cp:revision>
  <dcterms:created xsi:type="dcterms:W3CDTF">2020-12-10T03:04:30Z</dcterms:created>
  <dcterms:modified xsi:type="dcterms:W3CDTF">2020-12-10T05:10:12Z</dcterms:modified>
</cp:coreProperties>
</file>