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44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C07790-A816-4669-AA87-213A1EBABB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5C151EA-4B5D-438F-BEF6-686078BF1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3B6857E-F027-42AC-B7CA-DD87BD07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3EBABD-45C2-4069-A122-5F378377E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1AFD967-CD7C-4F71-9D35-DA266CC90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08826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2458A-ADD6-4CCA-A525-B198052CE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71B83F2-DE88-453B-BDCC-A992E69EBA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CC2EFD-49D2-4CC8-8F54-22F7FFE7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79894B1-6ECD-49B7-9750-54931CC1B1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660BC4C-8F34-4738-A38E-F4C280920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2924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EC04554-E262-45FE-9397-ACC920B62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F3A114B-A6FE-4CCD-B42D-DB60096A06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DC01B0-717D-48C7-86C4-6781FA9ED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F6096B-CEBE-4F89-9B8C-C433F41D2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9C10377-4BC0-4EE4-A96B-0F16D85B2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780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4C1244-9B14-419F-A62D-085F8CCE8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F2EC0D-A6B3-428B-AC7B-9F76E8202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E44534-5D5F-4331-A565-C674165A3A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9ACF12-815F-4C1F-ACC2-96B6E24D02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A64AE4-B5BD-4F54-84E8-8271FE7D9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4527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8FEDA1-6C49-4261-9515-69DCFD9A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D961AAE-762F-406B-8AE8-D819C52B2C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F5B9DD6-033C-437C-8493-58049B678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F90FF9-F7DA-4686-9FCF-0D173E20A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0A672E-88D2-4227-81A6-7FB78CAD1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5647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4E8ECD-48AB-4D36-B05F-C2E69AD42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CAF77A-E2F6-40A5-B13A-B2079644AC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5AEA1D2-5893-4741-BF4A-BDCA18BFD3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0E3E8E-6339-444F-9AAD-B36F19C57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07E106-298A-45F9-BFB8-3FEE3CFA2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C4C1E6-E02E-41DF-9972-92D9D2FC9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723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DBD9A3-5561-41A6-BE01-C75E086B2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619849-155E-4634-9381-14862F1EE8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DC9A845-31DE-4370-9B5A-B21CBACC0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1C418DB-31FE-4BE6-B4A5-AC242D7C22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99042E6-C029-48BC-9128-3E48B005FA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7C37239-3ACE-4563-8EF0-95B1C7E6D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73DB3D4-7130-4D13-9787-08A85A117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96DE2DC-D71A-4D60-B197-097068664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8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768EE6-4CD3-4E59-8652-CAA667E8D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90B4601-3EE1-4D40-AD06-10D1D03D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FAB313-EAFD-46EF-9FFF-483DDD13E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50F21FD-AF62-4B9F-BA57-FC36C2AC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9277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65ABBF9-6356-4B15-9725-89D54A03C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5723DD-AC28-40E6-991C-A117CA33B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4DFAE64-00D2-4006-B6BF-DD6992037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73746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54801F-C930-4861-8D7E-8FE6A762E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103CF99-E6ED-4D44-B43C-655AB5AF44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42AFB6-4122-4D17-AA43-C914C3282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49E4355-9229-4566-A59E-B88FFE25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115F433-C1A4-4057-88AA-AEF394440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8E6067-E523-4B21-95BF-8C56237AB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2301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CDD453D-87AB-45C2-B11E-52A3BBC1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2273BE4-0DDE-48EE-99BD-626BD27296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D0B6818-5AD0-4E87-8D11-D6E62D9ADE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8C6B24-A71E-4798-B34B-28D252C35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3DCE23-1DF6-4466-8E48-327230FDD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D52E404-CBBD-445B-A28A-FCD837D1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128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FC11337-BF34-4ECD-9349-CF4796D37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62E9CA-8EA0-4D62-B070-155034F6F7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E97EB2D-F04D-4914-8C8B-7CF5787E17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2CFCDF-37E5-477F-8AFB-5587894261E6}" type="datetimeFigureOut">
              <a:rPr kumimoji="1" lang="ja-JP" altLang="en-US" smtClean="0"/>
              <a:t>2020/12/19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E0DA2FC-5E1B-4933-86EE-358F1A5836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1655616-BE6A-4EF7-AF5C-80DAA16A2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E5250B-11DB-421E-A44A-3AD1A9D7B8D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869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10" Type="http://schemas.openxmlformats.org/officeDocument/2006/relationships/image" Target="../media/image9.emf"/><Relationship Id="rId4" Type="http://schemas.openxmlformats.org/officeDocument/2006/relationships/image" Target="../media/image3.emf"/><Relationship Id="rId9" Type="http://schemas.openxmlformats.org/officeDocument/2006/relationships/image" Target="../media/image8.e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Relationship Id="rId9" Type="http://schemas.openxmlformats.org/officeDocument/2006/relationships/image" Target="../media/image1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1B6F85DF-F4A1-4136-8486-DD5B6A12F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" y="239434"/>
            <a:ext cx="8375925" cy="587714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6BED4653-4627-463A-8107-DA3943720A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50" y="4963333"/>
            <a:ext cx="5760150" cy="595109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6C716A17-9D24-4D68-AFAC-E2D2AABE5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550" y="5702828"/>
            <a:ext cx="11682947" cy="497947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277CABA1-7C86-4F3B-BAB5-28C40110FB13}"/>
              </a:ext>
            </a:extLst>
          </p:cNvPr>
          <p:cNvSpPr/>
          <p:nvPr/>
        </p:nvSpPr>
        <p:spPr>
          <a:xfrm>
            <a:off x="3354647" y="1673140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C22391DB-EBB1-4C36-A9F0-AF1DBDF94F79}"/>
              </a:ext>
            </a:extLst>
          </p:cNvPr>
          <p:cNvSpPr/>
          <p:nvPr/>
        </p:nvSpPr>
        <p:spPr>
          <a:xfrm>
            <a:off x="3354647" y="3270280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8C262ED5-E10F-47BC-8A1E-C95B9DA7BD4A}"/>
              </a:ext>
            </a:extLst>
          </p:cNvPr>
          <p:cNvSpPr/>
          <p:nvPr/>
        </p:nvSpPr>
        <p:spPr>
          <a:xfrm>
            <a:off x="5274966" y="2406817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D08754C6-75D2-453E-B313-770B3D83C043}"/>
              </a:ext>
            </a:extLst>
          </p:cNvPr>
          <p:cNvSpPr/>
          <p:nvPr/>
        </p:nvSpPr>
        <p:spPr>
          <a:xfrm>
            <a:off x="7123162" y="1673140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731B7CF8-D86F-46C0-B0D2-D4D8A323EAA2}"/>
              </a:ext>
            </a:extLst>
          </p:cNvPr>
          <p:cNvSpPr/>
          <p:nvPr/>
        </p:nvSpPr>
        <p:spPr>
          <a:xfrm>
            <a:off x="7117699" y="3270280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44D1E932-1DDC-46A1-B8FB-117227702A77}"/>
              </a:ext>
            </a:extLst>
          </p:cNvPr>
          <p:cNvSpPr/>
          <p:nvPr/>
        </p:nvSpPr>
        <p:spPr>
          <a:xfrm>
            <a:off x="8949270" y="2406817"/>
            <a:ext cx="581891" cy="5877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F86636C0-5F2A-45B6-A139-BC8392038C5E}"/>
              </a:ext>
            </a:extLst>
          </p:cNvPr>
          <p:cNvCxnSpPr>
            <a:cxnSpLocks/>
          </p:cNvCxnSpPr>
          <p:nvPr/>
        </p:nvCxnSpPr>
        <p:spPr>
          <a:xfrm>
            <a:off x="3897255" y="2104767"/>
            <a:ext cx="1423644" cy="5258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87798B-1D47-465E-BF16-280E10BCDBB7}"/>
              </a:ext>
            </a:extLst>
          </p:cNvPr>
          <p:cNvCxnSpPr>
            <a:cxnSpLocks/>
          </p:cNvCxnSpPr>
          <p:nvPr/>
        </p:nvCxnSpPr>
        <p:spPr>
          <a:xfrm>
            <a:off x="5783491" y="2919310"/>
            <a:ext cx="1423644" cy="5258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7B992FD-1AD6-4960-98C1-A8A8DEF62B2B}"/>
              </a:ext>
            </a:extLst>
          </p:cNvPr>
          <p:cNvCxnSpPr>
            <a:cxnSpLocks/>
          </p:cNvCxnSpPr>
          <p:nvPr/>
        </p:nvCxnSpPr>
        <p:spPr>
          <a:xfrm>
            <a:off x="7619837" y="2017916"/>
            <a:ext cx="1423644" cy="525889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B75C3C6-B261-4C3D-95FC-76F98C05819D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3618069" y="2236910"/>
            <a:ext cx="27524" cy="1033370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936CEA0-215C-4BB6-BDC2-4050ADDFC060}"/>
              </a:ext>
            </a:extLst>
          </p:cNvPr>
          <p:cNvCxnSpPr>
            <a:cxnSpLocks/>
          </p:cNvCxnSpPr>
          <p:nvPr/>
        </p:nvCxnSpPr>
        <p:spPr>
          <a:xfrm flipV="1">
            <a:off x="5683874" y="2104767"/>
            <a:ext cx="1580526" cy="413082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66F6048-BF9E-4029-9575-640BB0A6ED17}"/>
              </a:ext>
            </a:extLst>
          </p:cNvPr>
          <p:cNvCxnSpPr>
            <a:cxnSpLocks/>
          </p:cNvCxnSpPr>
          <p:nvPr/>
        </p:nvCxnSpPr>
        <p:spPr>
          <a:xfrm flipH="1">
            <a:off x="3858896" y="2690677"/>
            <a:ext cx="1694006" cy="7748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79EBA80-9FDD-4E08-8B67-4C3BBBBADCD8}"/>
              </a:ext>
            </a:extLst>
          </p:cNvPr>
          <p:cNvCxnSpPr>
            <a:cxnSpLocks/>
          </p:cNvCxnSpPr>
          <p:nvPr/>
        </p:nvCxnSpPr>
        <p:spPr>
          <a:xfrm flipH="1">
            <a:off x="7619837" y="2690677"/>
            <a:ext cx="1694006" cy="774807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図 25">
            <a:extLst>
              <a:ext uri="{FF2B5EF4-FFF2-40B4-BE49-F238E27FC236}">
                <a16:creationId xmlns:a16="http://schemas.microsoft.com/office/drawing/2014/main" id="{60C12ABE-6409-45D8-B790-DFDE8E8957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86515" y="1439832"/>
            <a:ext cx="642026" cy="744166"/>
          </a:xfrm>
          <a:prstGeom prst="rect">
            <a:avLst/>
          </a:prstGeom>
        </p:spPr>
      </p:pic>
      <p:pic>
        <p:nvPicPr>
          <p:cNvPr id="28" name="図 27">
            <a:extLst>
              <a:ext uri="{FF2B5EF4-FFF2-40B4-BE49-F238E27FC236}">
                <a16:creationId xmlns:a16="http://schemas.microsoft.com/office/drawing/2014/main" id="{64BB3379-9AF6-4CB0-A7F5-6B87611F07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7060" y="3302670"/>
            <a:ext cx="680936" cy="739302"/>
          </a:xfrm>
          <a:prstGeom prst="rect">
            <a:avLst/>
          </a:prstGeom>
        </p:spPr>
      </p:pic>
      <p:pic>
        <p:nvPicPr>
          <p:cNvPr id="30" name="図 29">
            <a:extLst>
              <a:ext uri="{FF2B5EF4-FFF2-40B4-BE49-F238E27FC236}">
                <a16:creationId xmlns:a16="http://schemas.microsoft.com/office/drawing/2014/main" id="{16718C7D-E68A-4144-898A-06812689250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96194" y="1607883"/>
            <a:ext cx="700391" cy="758757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ABDFC54E-C772-4B93-ACA8-E98BC6238C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699" y="884561"/>
            <a:ext cx="739302" cy="802532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98C4FB79-4F11-4BCB-9959-810EA8DC4F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60288" y="3873234"/>
            <a:ext cx="739302" cy="783077"/>
          </a:xfrm>
          <a:prstGeom prst="rect">
            <a:avLst/>
          </a:prstGeom>
        </p:spPr>
      </p:pic>
      <p:pic>
        <p:nvPicPr>
          <p:cNvPr id="36" name="図 35">
            <a:extLst>
              <a:ext uri="{FF2B5EF4-FFF2-40B4-BE49-F238E27FC236}">
                <a16:creationId xmlns:a16="http://schemas.microsoft.com/office/drawing/2014/main" id="{6DF0064D-0C6E-49DE-A085-E90B607E95E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83502" y="2311308"/>
            <a:ext cx="680936" cy="72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4811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073" y="445645"/>
            <a:ext cx="651479" cy="676969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552" y="625083"/>
            <a:ext cx="684053" cy="31809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6223" y="334924"/>
            <a:ext cx="321568" cy="898412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2442" y="0"/>
            <a:ext cx="1987482" cy="1767840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5113" y="2225040"/>
            <a:ext cx="3294658" cy="4099560"/>
          </a:xfrm>
          <a:prstGeom prst="rect">
            <a:avLst/>
          </a:prstGeom>
        </p:spPr>
      </p:pic>
      <p:pic>
        <p:nvPicPr>
          <p:cNvPr id="7" name="図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99438" y="2225040"/>
            <a:ext cx="7270641" cy="1792284"/>
          </a:xfrm>
          <a:prstGeom prst="rect">
            <a:avLst/>
          </a:prstGeom>
        </p:spPr>
      </p:pic>
      <p:pic>
        <p:nvPicPr>
          <p:cNvPr id="8" name="図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5675" y="4274820"/>
            <a:ext cx="7304404" cy="162147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F5DE2BE-93C3-4335-9CBB-5E29C954C0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2804" y="584483"/>
            <a:ext cx="7747275" cy="64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341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0</Words>
  <Application>Microsoft Office PowerPoint</Application>
  <PresentationFormat>ワイド画面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motegi</dc:creator>
  <cp:lastModifiedBy>kohei</cp:lastModifiedBy>
  <cp:revision>5</cp:revision>
  <dcterms:created xsi:type="dcterms:W3CDTF">2020-12-09T05:02:47Z</dcterms:created>
  <dcterms:modified xsi:type="dcterms:W3CDTF">2020-12-19T02:21:10Z</dcterms:modified>
</cp:coreProperties>
</file>