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8A670-C932-453C-B8B8-83AE47844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1537CC-C61B-4857-8015-DD69D54B2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C9441-E442-4575-A77F-A9AFCAC9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5ABB75-8F53-4E3C-92A0-CD0EE74A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170601-FDE3-4CCC-A901-979FDE3C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6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53B1E-7F25-4321-BFE4-3731BF6B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576FF9-1BAF-4FDD-9CE7-436F7136A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9BDCB-3AD4-48DC-8182-C4A1C514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AD65F3-9385-404C-933C-F18C36FC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5E2160-F98B-47B1-8D26-1C91B38C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FCC1E-3FF7-425A-AB46-FCD9FBCB9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467942-216C-4C20-B105-82A0B89D0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2985B-40C6-469B-B5F5-4C7F5424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1A9226-A616-4F2D-BA49-2745D345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2D69CE-EB8F-41B2-81DF-FB102540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7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6E6CE3-360E-44BD-9647-C92BC731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EBBF4-EC56-462A-A620-E3BA4829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57B26-3161-47F8-9F79-7E337F37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D025AE-5F0E-48CF-AC7F-19110BBB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2AB77-0F20-4A77-ACD3-387988AE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59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87D079-3F0F-4DB3-A058-6477A1BD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22C10F-7C0A-4C07-9C9A-8B2B161D9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88E61B-7552-4AAA-BBCF-F5C75862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7A4B5-23B1-4BD6-A217-67756F53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8899D9-153A-44B6-A0D3-1BD1327A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30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CDBF1-839B-4513-B347-2900715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F6D18-7B16-46B2-AB90-0BA3A0974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CB9FDA-A5DF-402B-810C-7B63B6772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C6CC57-CF23-4AA5-990E-054C9EAA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825055-EB59-41FE-8681-F1D8532F1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80D4B-8C6D-4C4D-AA8B-C1F70637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91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35B14-2060-44EB-BC39-0588A6FA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03A0E9-3822-4095-9A5E-7853A303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C211A6-F253-4297-AE67-2FD6C85C4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2D2423-0127-4814-B35D-EE989D46E9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6C86E0-4F94-41DC-8142-C42FDB961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D1008B-8012-40E5-BF63-634B5B54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C7B12B-6496-4A70-B046-7DB8C8D1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0307E1-5423-4399-AF4B-4E119504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03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33A64-884B-4C23-AB50-BEE6AF23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C356B0-46EE-4B27-A310-844B852B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DFFE46-5E39-4918-8CFC-86F796F1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69C26E-B1D2-408F-9008-24E64284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9F7D0D-84A3-4D5E-B746-D04D1E95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608C53-F6E6-4836-9E0F-6E171709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1AA6A0-B9EC-47A4-A6D9-CD8C0C14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60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D3FBD3-9D69-45EA-9102-F78E4B2A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12DB3C-B14D-4797-B161-F60ACB18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FC4FB-FD3F-4E14-8ACA-54D6AAC9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6D41A2-BC0A-4F6F-9D68-1EE560A6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C0100F-5A81-4C9B-96AA-944F9DFB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5D5DF0-A648-413F-BC14-8FB863B5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3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8EA5A-00C1-4629-BF3D-4BE98D7E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65A5EB6-D907-4513-870A-456776396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3A4E71-38C4-4089-BC24-1E3A5D56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B70035-0324-4439-9735-1ACCD848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FCDD5D-5783-47BB-BD20-AF202F53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6BAF3-EEC9-48A0-A64E-E50209D0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77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12BD0A-3A25-4FFC-87B0-AEDC2C3F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056DF1-0642-478F-9F4D-653599545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7F91F-FDAE-4079-97DE-76C9B0861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8F4FA-45E9-492B-B7DD-A10F7B0855BE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5C97F-E453-46A4-A21A-70C90FB7B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AB0B8A-13B3-4B96-9044-0516D38D7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FEABF-2F05-441E-8A73-A2EE018DCE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73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E9A77D1-217C-46BE-8C38-875CA3291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1" y="4064083"/>
            <a:ext cx="6892541" cy="21684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770DA8-2248-4CF0-9B45-8A4F95353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13" y="911946"/>
            <a:ext cx="11791768" cy="7911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AC788A5-B2C8-4A43-A716-FD75D9DF0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31" y="55540"/>
            <a:ext cx="11335733" cy="8564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354DC07-7719-42E2-B604-5814E9AB6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" y="1768352"/>
            <a:ext cx="12192000" cy="6081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C6FDE3C-A362-4365-AAE9-98209CE35D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917" y="2441796"/>
            <a:ext cx="5324964" cy="79775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6AA88B1-1933-494D-9C77-6D7BF73A5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703" y="2599483"/>
            <a:ext cx="670800" cy="849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60A81525-FC38-43D5-8999-C3B74AD668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503" y="2793917"/>
            <a:ext cx="774000" cy="437467"/>
          </a:xfrm>
          <a:prstGeom prst="rect">
            <a:avLst/>
          </a:prstGeom>
        </p:spPr>
      </p:pic>
      <p:pic>
        <p:nvPicPr>
          <p:cNvPr id="16" name="図 15" descr="星のマーク&#10;&#10;自動的に生成された説明">
            <a:extLst>
              <a:ext uri="{FF2B5EF4-FFF2-40B4-BE49-F238E27FC236}">
                <a16:creationId xmlns:a16="http://schemas.microsoft.com/office/drawing/2014/main" id="{0D8C474D-40E3-4702-B59D-6C02C0AD78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741" y="3527423"/>
            <a:ext cx="3088097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1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5FFE72E-9BA5-4121-B02D-8B1C93F7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99" y="84966"/>
            <a:ext cx="10681201" cy="20779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B91F52F9-2036-4582-A28D-E073BCCDD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080" y="2987039"/>
            <a:ext cx="8605838" cy="270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BF4B464C-0045-4766-BEFC-A8D9859C3FB7}"/>
              </a:ext>
            </a:extLst>
          </p:cNvPr>
          <p:cNvSpPr/>
          <p:nvPr/>
        </p:nvSpPr>
        <p:spPr>
          <a:xfrm>
            <a:off x="3045855" y="40122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D4FEE93F-525A-400B-8830-2D7F83E8A936}"/>
              </a:ext>
            </a:extLst>
          </p:cNvPr>
          <p:cNvSpPr/>
          <p:nvPr/>
        </p:nvSpPr>
        <p:spPr>
          <a:xfrm>
            <a:off x="7526415" y="28845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134D1810-8522-4A6A-84A9-0BD67A97B7AF}"/>
              </a:ext>
            </a:extLst>
          </p:cNvPr>
          <p:cNvSpPr/>
          <p:nvPr/>
        </p:nvSpPr>
        <p:spPr>
          <a:xfrm>
            <a:off x="9218055" y="4042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5" name="円/楕円 5">
            <a:extLst>
              <a:ext uri="{FF2B5EF4-FFF2-40B4-BE49-F238E27FC236}">
                <a16:creationId xmlns:a16="http://schemas.microsoft.com/office/drawing/2014/main" id="{2B22A7CC-5A7C-41F2-B669-264BBE676985}"/>
              </a:ext>
            </a:extLst>
          </p:cNvPr>
          <p:cNvSpPr/>
          <p:nvPr/>
        </p:nvSpPr>
        <p:spPr>
          <a:xfrm>
            <a:off x="4082175" y="6191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6" name="円/楕円 6">
            <a:extLst>
              <a:ext uri="{FF2B5EF4-FFF2-40B4-BE49-F238E27FC236}">
                <a16:creationId xmlns:a16="http://schemas.microsoft.com/office/drawing/2014/main" id="{F50CDDCE-06EE-43F5-8753-EBC4597958F2}"/>
              </a:ext>
            </a:extLst>
          </p:cNvPr>
          <p:cNvSpPr/>
          <p:nvPr/>
        </p:nvSpPr>
        <p:spPr>
          <a:xfrm>
            <a:off x="6947295" y="5947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D806BEA-C7E1-4D36-BE13-2A2A2668186E}"/>
              </a:ext>
            </a:extLst>
          </p:cNvPr>
          <p:cNvCxnSpPr>
            <a:stCxn id="2" idx="4"/>
            <a:endCxn id="5" idx="1"/>
          </p:cNvCxnSpPr>
          <p:nvPr/>
        </p:nvCxnSpPr>
        <p:spPr>
          <a:xfrm>
            <a:off x="3274455" y="4469475"/>
            <a:ext cx="874675" cy="178907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AB8C2D1-4DA1-432F-AD54-98D48CA0B88A}"/>
              </a:ext>
            </a:extLst>
          </p:cNvPr>
          <p:cNvCxnSpPr>
            <a:stCxn id="2" idx="6"/>
            <a:endCxn id="3" idx="2"/>
          </p:cNvCxnSpPr>
          <p:nvPr/>
        </p:nvCxnSpPr>
        <p:spPr>
          <a:xfrm flipV="1">
            <a:off x="3503055" y="3113115"/>
            <a:ext cx="4023360" cy="112776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93B9A17-BEDF-4D71-831E-43B85BC425DB}"/>
              </a:ext>
            </a:extLst>
          </p:cNvPr>
          <p:cNvCxnSpPr>
            <a:stCxn id="3" idx="5"/>
            <a:endCxn id="4" idx="1"/>
          </p:cNvCxnSpPr>
          <p:nvPr/>
        </p:nvCxnSpPr>
        <p:spPr>
          <a:xfrm>
            <a:off x="7916660" y="3274760"/>
            <a:ext cx="1368350" cy="83495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A15BF9-6DCA-4AAD-9B10-F38A85B7ED3E}"/>
              </a:ext>
            </a:extLst>
          </p:cNvPr>
          <p:cNvCxnSpPr>
            <a:stCxn id="5" idx="7"/>
            <a:endCxn id="3" idx="3"/>
          </p:cNvCxnSpPr>
          <p:nvPr/>
        </p:nvCxnSpPr>
        <p:spPr>
          <a:xfrm flipV="1">
            <a:off x="4472420" y="3274760"/>
            <a:ext cx="3120950" cy="298379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CB68704-5326-4156-874E-9C78C93C5868}"/>
              </a:ext>
            </a:extLst>
          </p:cNvPr>
          <p:cNvCxnSpPr>
            <a:stCxn id="2" idx="5"/>
            <a:endCxn id="6" idx="2"/>
          </p:cNvCxnSpPr>
          <p:nvPr/>
        </p:nvCxnSpPr>
        <p:spPr>
          <a:xfrm>
            <a:off x="3436100" y="4402520"/>
            <a:ext cx="3511195" cy="177383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32E5376-F702-4DE7-BE4D-A8F27AB7FB10}"/>
              </a:ext>
            </a:extLst>
          </p:cNvPr>
          <p:cNvCxnSpPr>
            <a:stCxn id="5" idx="6"/>
            <a:endCxn id="6" idx="3"/>
          </p:cNvCxnSpPr>
          <p:nvPr/>
        </p:nvCxnSpPr>
        <p:spPr>
          <a:xfrm flipV="1">
            <a:off x="4539375" y="6338000"/>
            <a:ext cx="2474875" cy="82195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9DA16F2-015E-4359-97A0-05798E3F694C}"/>
              </a:ext>
            </a:extLst>
          </p:cNvPr>
          <p:cNvCxnSpPr>
            <a:cxnSpLocks/>
          </p:cNvCxnSpPr>
          <p:nvPr/>
        </p:nvCxnSpPr>
        <p:spPr>
          <a:xfrm flipV="1">
            <a:off x="4438943" y="4320325"/>
            <a:ext cx="5007712" cy="208463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図 19">
            <a:extLst>
              <a:ext uri="{FF2B5EF4-FFF2-40B4-BE49-F238E27FC236}">
                <a16:creationId xmlns:a16="http://schemas.microsoft.com/office/drawing/2014/main" id="{611BBF8C-FBB7-4D51-A286-59F15397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99" y="92380"/>
            <a:ext cx="10557191" cy="273181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ABF72E6-E533-432E-8A22-1CA327A44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135" y="3882915"/>
            <a:ext cx="388979" cy="43391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6B17F0A-22E3-4DE8-9551-CC3A5C079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531" y="2412076"/>
            <a:ext cx="404148" cy="40822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5C39910-7250-4174-804A-6EA2AB681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9945" y="4016474"/>
            <a:ext cx="390245" cy="38604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DAD66C0-C87E-4F62-9FF9-CE339B7E18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3811" y="6239666"/>
            <a:ext cx="377931" cy="33743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EF3E3706-BF94-4620-B0B1-F2B8D9C36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756" y="6192780"/>
            <a:ext cx="383742" cy="36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5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motegi</dc:creator>
  <cp:lastModifiedBy>kohei</cp:lastModifiedBy>
  <cp:revision>8</cp:revision>
  <dcterms:created xsi:type="dcterms:W3CDTF">2020-12-10T01:08:49Z</dcterms:created>
  <dcterms:modified xsi:type="dcterms:W3CDTF">2020-12-19T02:21:22Z</dcterms:modified>
</cp:coreProperties>
</file>