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31" r:id="rId3"/>
    <p:sldId id="332" r:id="rId4"/>
    <p:sldId id="256" r:id="rId5"/>
    <p:sldId id="333" r:id="rId6"/>
    <p:sldId id="334" r:id="rId7"/>
    <p:sldId id="342" r:id="rId8"/>
    <p:sldId id="343" r:id="rId9"/>
    <p:sldId id="335" r:id="rId10"/>
    <p:sldId id="336" r:id="rId11"/>
    <p:sldId id="339" r:id="rId12"/>
    <p:sldId id="337" r:id="rId13"/>
    <p:sldId id="340" r:id="rId14"/>
    <p:sldId id="344" r:id="rId15"/>
    <p:sldId id="345" r:id="rId16"/>
    <p:sldId id="34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E9CE5-303B-430A-A10F-8001E95A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D29D3E-2ED5-4BBA-A808-F130B545B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645F6D-01D7-4D07-939B-1FAD5907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4DAD1-55F6-4F75-86BA-9EFE1755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D890F-86BC-44DA-A077-6BE5B40A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752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CDC7E-AC53-49C5-8AD6-8A249428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4D67A-4199-4200-B46F-75B32338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2814A4-A737-41FE-BC8D-DD22F155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B0E25C-D05A-4DA4-80E6-DECF2FC6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67399-8575-4844-B399-D35EA4AF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3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08D5CB-0217-4AF1-85D0-265DC282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B69359-0D6E-4EF1-92FE-2CAEA788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3C8DB-4DDB-4A24-BFF6-A8452966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BCF39C-F12E-4B3B-A49A-60F53295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ADDCC0-3F8F-4158-83C6-641D936D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38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8F018F-386E-4E4D-8467-D3E32759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A524B2-BBDE-430A-8931-28DB19B11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0C641-E6A0-44F7-A229-2AA005A8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88502-7880-49D4-B067-60CEFB6B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94D1B-1926-402F-9AFA-0F18E561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793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FFC0E3-63F0-4E5E-AE35-8EB16B8B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1700B8-91C1-47AB-BF9C-E82698D80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350627-A330-4E70-8599-2AD7F8A8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4AF64-9E0D-4D25-ABD7-3B5EE01B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5DFF2-5295-4370-BEE8-A19905E4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76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33293-5012-42CD-BC22-D4D6118B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1082F-EE76-451A-96B9-A04D3F71F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78C52-FF3B-40A9-B841-18CEA287E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90D51B-D055-4B33-AC2A-BD410E4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29BFF5-C8E0-44B8-A79E-28958748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9F0E78-7A59-41DB-861F-B391CEFD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57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E4705-BCDE-4367-ADBB-0BAA987F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3E24CD-3478-4C1A-9989-A01F7461F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E76692-9DBC-4038-A010-42756A62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9BE136-F507-4F57-A0F9-9744F5E7B6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ADDC4F-6D53-4A2E-9E2A-75A0389A3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7BD42F-4CBE-427E-90C1-7F661A56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BB2692-0D9E-4E0E-96E8-912A4D5B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57C1B9-CB8C-475C-80E4-A4EF461C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9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ABC1E-A8C1-457E-BBCC-2E549C5A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5FF155-2F4D-4726-A0A7-52AF0FDC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DCAFA4-43FE-4DC9-8B24-B6823EAD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DA9E1B-38C8-41A3-94B5-EC71EB4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7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CDCAFF-DBCF-46AB-BC36-BA0FE716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ACBBFE-6C39-4502-A608-1F37979E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750F22-0971-4AED-97F0-5EE15260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6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EB1AE8-D32A-4C18-AFFE-A2A9DE3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F26942-0493-4662-913C-06683293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3F56D0-192D-4890-80FA-B9064D18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42870-EA3E-4A71-92DE-A418992F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2ABA8-A681-4350-94A6-B4DF4E61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82179E-A5F8-41CA-BFED-363DAB14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79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99A690-1F86-46D6-B355-0BF7632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CF4841-26B2-4D10-A520-6D1C6E01B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5C10B3-9AD6-4848-91DF-A5AF0DC7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0E7F6-FD71-4709-BACA-CF17DBB8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211C08-BE04-49B1-9F78-4467AEF0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0F499-BDBD-4E7B-8FBC-BD0E20C9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49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3AEA68-9399-4B31-92E4-DC543D84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3DF557-13CE-4077-9BAC-1C9928D76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07515B-8C5A-42E7-A499-99ACBF89C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FF9B6-0B28-41C4-90F8-C289F07ACFD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DE9CF-EE4F-4C23-BE4E-2037D4C1D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03B3D-1C00-4EB6-B9FC-D1A1D135E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3DFD8-3D63-4A2A-8DD7-3552AE41FE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emf"/><Relationship Id="rId4" Type="http://schemas.openxmlformats.org/officeDocument/2006/relationships/image" Target="../media/image5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23.emf"/><Relationship Id="rId5" Type="http://schemas.openxmlformats.org/officeDocument/2006/relationships/image" Target="../media/image56.emf"/><Relationship Id="rId10" Type="http://schemas.openxmlformats.org/officeDocument/2006/relationships/image" Target="../media/image22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2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1.emf"/><Relationship Id="rId2" Type="http://schemas.openxmlformats.org/officeDocument/2006/relationships/image" Target="../media/image52.emf"/><Relationship Id="rId16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emf"/><Relationship Id="rId11" Type="http://schemas.openxmlformats.org/officeDocument/2006/relationships/image" Target="../media/image23.emf"/><Relationship Id="rId5" Type="http://schemas.openxmlformats.org/officeDocument/2006/relationships/image" Target="../media/image56.emf"/><Relationship Id="rId15" Type="http://schemas.openxmlformats.org/officeDocument/2006/relationships/image" Target="../media/image64.emf"/><Relationship Id="rId10" Type="http://schemas.openxmlformats.org/officeDocument/2006/relationships/image" Target="../media/image22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Relationship Id="rId14" Type="http://schemas.openxmlformats.org/officeDocument/2006/relationships/image" Target="../media/image6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3.emf"/><Relationship Id="rId18" Type="http://schemas.openxmlformats.org/officeDocument/2006/relationships/image" Target="../media/image13.emf"/><Relationship Id="rId3" Type="http://schemas.openxmlformats.org/officeDocument/2006/relationships/image" Target="../media/image3.emf"/><Relationship Id="rId7" Type="http://schemas.openxmlformats.org/officeDocument/2006/relationships/image" Target="../media/image56.emf"/><Relationship Id="rId12" Type="http://schemas.openxmlformats.org/officeDocument/2006/relationships/image" Target="../media/image62.emf"/><Relationship Id="rId17" Type="http://schemas.openxmlformats.org/officeDocument/2006/relationships/image" Target="../media/image12.emf"/><Relationship Id="rId2" Type="http://schemas.openxmlformats.org/officeDocument/2006/relationships/image" Target="../media/image2.emf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emf"/><Relationship Id="rId11" Type="http://schemas.openxmlformats.org/officeDocument/2006/relationships/image" Target="../media/image61.emf"/><Relationship Id="rId5" Type="http://schemas.openxmlformats.org/officeDocument/2006/relationships/image" Target="../media/image52.emf"/><Relationship Id="rId15" Type="http://schemas.openxmlformats.org/officeDocument/2006/relationships/image" Target="../media/image65.emf"/><Relationship Id="rId10" Type="http://schemas.openxmlformats.org/officeDocument/2006/relationships/image" Target="../media/image59.emf"/><Relationship Id="rId4" Type="http://schemas.openxmlformats.org/officeDocument/2006/relationships/image" Target="../media/image48.emf"/><Relationship Id="rId9" Type="http://schemas.openxmlformats.org/officeDocument/2006/relationships/image" Target="../media/image58.emf"/><Relationship Id="rId14" Type="http://schemas.openxmlformats.org/officeDocument/2006/relationships/image" Target="../media/image6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18" Type="http://schemas.openxmlformats.org/officeDocument/2006/relationships/image" Target="../media/image46.emf"/><Relationship Id="rId3" Type="http://schemas.openxmlformats.org/officeDocument/2006/relationships/image" Target="../media/image3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53.emf"/><Relationship Id="rId2" Type="http://schemas.openxmlformats.org/officeDocument/2006/relationships/image" Target="../media/image2.emf"/><Relationship Id="rId16" Type="http://schemas.openxmlformats.org/officeDocument/2006/relationships/image" Target="../media/image6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19" Type="http://schemas.openxmlformats.org/officeDocument/2006/relationships/image" Target="../media/image47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6.emf"/><Relationship Id="rId7" Type="http://schemas.openxmlformats.org/officeDocument/2006/relationships/image" Target="../media/image22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2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12" Type="http://schemas.openxmlformats.org/officeDocument/2006/relationships/image" Target="../media/image31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0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27.emf"/><Relationship Id="rId3" Type="http://schemas.openxmlformats.org/officeDocument/2006/relationships/image" Target="../media/image2.emf"/><Relationship Id="rId21" Type="http://schemas.openxmlformats.org/officeDocument/2006/relationships/image" Target="../media/image31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8.emf"/><Relationship Id="rId2" Type="http://schemas.openxmlformats.org/officeDocument/2006/relationships/image" Target="../media/image1.emf"/><Relationship Id="rId16" Type="http://schemas.openxmlformats.org/officeDocument/2006/relationships/image" Target="../media/image30.emf"/><Relationship Id="rId20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26.png"/><Relationship Id="rId10" Type="http://schemas.openxmlformats.org/officeDocument/2006/relationships/image" Target="../media/image9.emf"/><Relationship Id="rId19" Type="http://schemas.openxmlformats.org/officeDocument/2006/relationships/image" Target="../media/image28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emf"/><Relationship Id="rId18" Type="http://schemas.openxmlformats.org/officeDocument/2006/relationships/image" Target="../media/image46.emf"/><Relationship Id="rId3" Type="http://schemas.openxmlformats.org/officeDocument/2006/relationships/image" Target="../media/image3.emf"/><Relationship Id="rId7" Type="http://schemas.openxmlformats.org/officeDocument/2006/relationships/image" Target="../media/image36.emf"/><Relationship Id="rId12" Type="http://schemas.openxmlformats.org/officeDocument/2006/relationships/image" Target="../media/image41.emf"/><Relationship Id="rId17" Type="http://schemas.openxmlformats.org/officeDocument/2006/relationships/image" Target="../media/image14.emf"/><Relationship Id="rId2" Type="http://schemas.openxmlformats.org/officeDocument/2006/relationships/image" Target="../media/image2.emf"/><Relationship Id="rId16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emf"/><Relationship Id="rId10" Type="http://schemas.openxmlformats.org/officeDocument/2006/relationships/image" Target="../media/image39.emf"/><Relationship Id="rId19" Type="http://schemas.openxmlformats.org/officeDocument/2006/relationships/image" Target="../media/image47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Relationship Id="rId14" Type="http://schemas.openxmlformats.org/officeDocument/2006/relationships/image" Target="../media/image4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737" y="2558562"/>
            <a:ext cx="6338227" cy="429943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965" y="6376781"/>
            <a:ext cx="456035" cy="4812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0565" y="206767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777227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82034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807186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27491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09790" y="224398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9" y="529496"/>
            <a:ext cx="456035" cy="4812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2" y="1536488"/>
            <a:ext cx="456035" cy="522000"/>
          </a:xfrm>
          <a:prstGeom prst="rect">
            <a:avLst/>
          </a:prstGeom>
        </p:spPr>
      </p:pic>
      <p:cxnSp>
        <p:nvCxnSpPr>
          <p:cNvPr id="24" name="直線コネクタ 23"/>
          <p:cNvCxnSpPr>
            <a:stCxn id="7" idx="1"/>
            <a:endCxn id="7" idx="3"/>
          </p:cNvCxnSpPr>
          <p:nvPr/>
        </p:nvCxnSpPr>
        <p:spPr>
          <a:xfrm>
            <a:off x="100565" y="1293928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71" y="2490662"/>
            <a:ext cx="456035" cy="52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F6D89D-32F7-47FE-A607-C49C8C63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147" y="3829341"/>
            <a:ext cx="2281275" cy="66288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2" y="504900"/>
            <a:ext cx="781775" cy="54646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37" y="1487550"/>
            <a:ext cx="651479" cy="57093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187" y="529496"/>
            <a:ext cx="749201" cy="53831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6679" y="1512019"/>
            <a:ext cx="781775" cy="54646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084" y="508977"/>
            <a:ext cx="814349" cy="53831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903" y="1555357"/>
            <a:ext cx="781775" cy="57909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0627" y="5756862"/>
            <a:ext cx="1286223" cy="46967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9146" y="4568119"/>
            <a:ext cx="1277164" cy="47968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08439" y="2910165"/>
            <a:ext cx="1327525" cy="46266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483" y="3870720"/>
            <a:ext cx="4764905" cy="807447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>
          <a:xfrm>
            <a:off x="100565" y="3239146"/>
            <a:ext cx="5106866" cy="1808660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36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>
            <a:off x="1472340" y="1233086"/>
            <a:ext cx="30996" cy="550189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1317356" y="6471513"/>
            <a:ext cx="9794929" cy="15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285" y="6376781"/>
            <a:ext cx="456035" cy="4812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13" y="836713"/>
            <a:ext cx="456035" cy="52200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4246536" y="4441235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960175" y="3844550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803756" y="2686872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8046203" y="3031386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616338" y="2000253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861321" y="1837520"/>
            <a:ext cx="10250964" cy="3261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534" y="1096303"/>
            <a:ext cx="3648282" cy="77484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453" y="5110294"/>
            <a:ext cx="390887" cy="636188"/>
          </a:xfrm>
          <a:prstGeom prst="rect">
            <a:avLst/>
          </a:prstGeom>
        </p:spPr>
      </p:pic>
      <p:sp>
        <p:nvSpPr>
          <p:cNvPr id="17" name="円/楕円 16"/>
          <p:cNvSpPr/>
          <p:nvPr/>
        </p:nvSpPr>
        <p:spPr>
          <a:xfrm>
            <a:off x="7860223" y="1047116"/>
            <a:ext cx="586353" cy="8240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9593958" y="1042963"/>
            <a:ext cx="586353" cy="8240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/>
          <p:cNvCxnSpPr/>
          <p:nvPr/>
        </p:nvCxnSpPr>
        <p:spPr>
          <a:xfrm flipH="1">
            <a:off x="7493886" y="1837520"/>
            <a:ext cx="761850" cy="359086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 flipH="1">
            <a:off x="7966267" y="1847568"/>
            <a:ext cx="1835122" cy="36099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3359" y="5461083"/>
            <a:ext cx="9882753" cy="452618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CF5E702-FC62-4C42-9227-4B698A4A76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051" y="3468231"/>
            <a:ext cx="1286223" cy="46967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1CD0752-D3EE-4E3E-9831-FACC0CC29F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6052" y="4340875"/>
            <a:ext cx="1277164" cy="47968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5396FC47-F185-44BB-BF44-CC464D724B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66385" y="2363689"/>
            <a:ext cx="1327525" cy="4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3287"/>
            <a:ext cx="12192000" cy="6489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21ABE46-03E8-4698-8BDE-9DB008000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2020"/>
            <a:ext cx="12192000" cy="1560548"/>
          </a:xfrm>
          <a:prstGeom prst="rect">
            <a:avLst/>
          </a:prstGeom>
        </p:spPr>
      </p:pic>
      <p:sp>
        <p:nvSpPr>
          <p:cNvPr id="9" name="右矢印 5">
            <a:extLst>
              <a:ext uri="{FF2B5EF4-FFF2-40B4-BE49-F238E27FC236}">
                <a16:creationId xmlns:a16="http://schemas.microsoft.com/office/drawing/2014/main" id="{3FD8119D-ED42-4FB2-9C95-AE1FD091CE6C}"/>
              </a:ext>
            </a:extLst>
          </p:cNvPr>
          <p:cNvSpPr/>
          <p:nvPr/>
        </p:nvSpPr>
        <p:spPr>
          <a:xfrm>
            <a:off x="169051" y="4454451"/>
            <a:ext cx="2851688" cy="8989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4A87E9F-58FA-4A25-8727-EF08D62B3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19" y="3899879"/>
            <a:ext cx="8534400" cy="23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9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8697E13-5F64-41F1-8F52-1E332BA7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63" y="5108806"/>
            <a:ext cx="4124563" cy="554739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7326D9-5E5F-44ED-89C8-BC21F5084F9E}"/>
              </a:ext>
            </a:extLst>
          </p:cNvPr>
          <p:cNvSpPr/>
          <p:nvPr/>
        </p:nvSpPr>
        <p:spPr>
          <a:xfrm>
            <a:off x="4791635" y="4933558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D2DF604-C171-45C9-815F-47FB396EB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287"/>
            <a:ext cx="12192000" cy="6489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6F079D3-98D3-4076-BA62-3421DA6F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2020"/>
            <a:ext cx="12192000" cy="156054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673A635-1830-4817-914D-0AF0B1971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064" y="5044351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83035-E461-49AD-97E8-88170914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1787581"/>
            <a:ext cx="10275517" cy="131524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69FDDC-DD38-4C23-80DC-8959CEC8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2" y="1787581"/>
            <a:ext cx="739035" cy="344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0FC933F-1690-4F9E-BC4A-463302DA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6" y="1774108"/>
            <a:ext cx="202334" cy="29935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E191425-D382-429F-9779-16A5B3A3A134}"/>
              </a:ext>
            </a:extLst>
          </p:cNvPr>
          <p:cNvSpPr/>
          <p:nvPr/>
        </p:nvSpPr>
        <p:spPr>
          <a:xfrm>
            <a:off x="346946" y="184587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04A818-F144-4155-A3EC-6476088B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9" y="2172747"/>
            <a:ext cx="585039" cy="2724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119E95-1A6C-4564-9BFE-3AF10F5B1D2C}"/>
              </a:ext>
            </a:extLst>
          </p:cNvPr>
          <p:cNvSpPr/>
          <p:nvPr/>
        </p:nvSpPr>
        <p:spPr>
          <a:xfrm>
            <a:off x="2680447" y="1774108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5EF0E9-8553-48D9-A0CC-AC962844EF54}"/>
              </a:ext>
            </a:extLst>
          </p:cNvPr>
          <p:cNvSpPr/>
          <p:nvPr/>
        </p:nvSpPr>
        <p:spPr>
          <a:xfrm>
            <a:off x="11357714" y="2107342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16B51D-537D-4126-879C-78BB7056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225340"/>
            <a:ext cx="283800" cy="1672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B30B8F4-A1BB-481B-8160-D88099FF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118280"/>
            <a:ext cx="72652" cy="4087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F903153-3CAA-46AB-A56C-FF2CE03EE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777610"/>
            <a:ext cx="72652" cy="4087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2999FF-4B36-4ED2-8B66-56AD6E2413E1}"/>
              </a:ext>
            </a:extLst>
          </p:cNvPr>
          <p:cNvSpPr/>
          <p:nvPr/>
        </p:nvSpPr>
        <p:spPr>
          <a:xfrm>
            <a:off x="2680447" y="2486967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3" name="正方形/長方形 12">
            <a:extLst>
              <a:ext uri="{FF2B5EF4-FFF2-40B4-BE49-F238E27FC236}">
                <a16:creationId xmlns:a16="http://schemas.microsoft.com/office/drawing/2014/main" id="{24ECF271-8253-4708-AA93-61B8661F5308}"/>
              </a:ext>
            </a:extLst>
          </p:cNvPr>
          <p:cNvSpPr/>
          <p:nvPr/>
        </p:nvSpPr>
        <p:spPr>
          <a:xfrm>
            <a:off x="9048750" y="4040178"/>
            <a:ext cx="619125" cy="540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826F875-EB56-4F6E-98B2-EB6F49532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3705" y="2143312"/>
            <a:ext cx="70488" cy="33786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5E3390E-A482-4BB5-98F8-3D0678C30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644" y="2800265"/>
            <a:ext cx="70488" cy="3378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4658A2-DA34-4E45-9954-7AB1DD39DED4}"/>
              </a:ext>
            </a:extLst>
          </p:cNvPr>
          <p:cNvSpPr/>
          <p:nvPr/>
        </p:nvSpPr>
        <p:spPr>
          <a:xfrm>
            <a:off x="8183132" y="2800265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48BEBD-2212-48DF-9ECE-3CA5FDD5F4E5}"/>
              </a:ext>
            </a:extLst>
          </p:cNvPr>
          <p:cNvSpPr/>
          <p:nvPr/>
        </p:nvSpPr>
        <p:spPr>
          <a:xfrm>
            <a:off x="3324785" y="336947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6BE5F054-18F9-4156-A87C-D3470C05EFDA}"/>
              </a:ext>
            </a:extLst>
          </p:cNvPr>
          <p:cNvSpPr/>
          <p:nvPr/>
        </p:nvSpPr>
        <p:spPr>
          <a:xfrm>
            <a:off x="105436" y="3233499"/>
            <a:ext cx="3830207" cy="8763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34FCF1-1EB0-46A8-AFA9-3AFA72F4B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61" y="2439754"/>
            <a:ext cx="742272" cy="33786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556839D-FFB4-408B-B517-36FA09B7C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860" y="2831139"/>
            <a:ext cx="549633" cy="2501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D173FEA-D7B0-4A81-8B07-764F8455D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848492"/>
            <a:ext cx="283800" cy="1672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B087C5-0810-482E-9C9D-16B8F8B9E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83" y="2392607"/>
            <a:ext cx="206187" cy="337860"/>
          </a:xfrm>
          <a:prstGeom prst="rect">
            <a:avLst/>
          </a:prstGeom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321B02ED-3416-43E0-9AA2-D2849F421AA7}"/>
              </a:ext>
            </a:extLst>
          </p:cNvPr>
          <p:cNvSpPr/>
          <p:nvPr/>
        </p:nvSpPr>
        <p:spPr>
          <a:xfrm>
            <a:off x="346946" y="244774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DFAF74E-4222-405E-BB16-1655B5E8F1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EE5DD2-B722-4EDA-A896-3E71F656F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7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3B83035-E461-49AD-97E8-88170914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227" y="1787581"/>
            <a:ext cx="10275517" cy="131524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F69FDDC-DD38-4C23-80DC-8959CEC8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92" y="1787581"/>
            <a:ext cx="739035" cy="34417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0FC933F-1690-4F9E-BC4A-463302DA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6" y="1774108"/>
            <a:ext cx="202334" cy="299353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0E191425-D382-429F-9779-16A5B3A3A134}"/>
              </a:ext>
            </a:extLst>
          </p:cNvPr>
          <p:cNvSpPr/>
          <p:nvPr/>
        </p:nvSpPr>
        <p:spPr>
          <a:xfrm>
            <a:off x="346946" y="184587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804A818-F144-4155-A3EC-6476088B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09" y="2172747"/>
            <a:ext cx="585039" cy="272455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119E95-1A6C-4564-9BFE-3AF10F5B1D2C}"/>
              </a:ext>
            </a:extLst>
          </p:cNvPr>
          <p:cNvSpPr/>
          <p:nvPr/>
        </p:nvSpPr>
        <p:spPr>
          <a:xfrm>
            <a:off x="2680447" y="1774108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5EF0E9-8553-48D9-A0CC-AC962844EF54}"/>
              </a:ext>
            </a:extLst>
          </p:cNvPr>
          <p:cNvSpPr/>
          <p:nvPr/>
        </p:nvSpPr>
        <p:spPr>
          <a:xfrm>
            <a:off x="11357714" y="2107342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B16B51D-537D-4126-879C-78BB70566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225340"/>
            <a:ext cx="283800" cy="1672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B30B8F4-A1BB-481B-8160-D88099FF0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118280"/>
            <a:ext cx="72652" cy="40874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CF903153-3CAA-46AB-A56C-FF2CE03EE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4737" y="2777610"/>
            <a:ext cx="72652" cy="40874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2999FF-4B36-4ED2-8B66-56AD6E2413E1}"/>
              </a:ext>
            </a:extLst>
          </p:cNvPr>
          <p:cNvSpPr/>
          <p:nvPr/>
        </p:nvSpPr>
        <p:spPr>
          <a:xfrm>
            <a:off x="2680447" y="2486967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 useBgFill="1">
        <p:nvSpPr>
          <p:cNvPr id="13" name="正方形/長方形 12">
            <a:extLst>
              <a:ext uri="{FF2B5EF4-FFF2-40B4-BE49-F238E27FC236}">
                <a16:creationId xmlns:a16="http://schemas.microsoft.com/office/drawing/2014/main" id="{24ECF271-8253-4708-AA93-61B8661F5308}"/>
              </a:ext>
            </a:extLst>
          </p:cNvPr>
          <p:cNvSpPr/>
          <p:nvPr/>
        </p:nvSpPr>
        <p:spPr>
          <a:xfrm>
            <a:off x="9048750" y="4040178"/>
            <a:ext cx="619125" cy="5407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826F875-EB56-4F6E-98B2-EB6F49532D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3705" y="2143312"/>
            <a:ext cx="70488" cy="33786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5E3390E-A482-4BB5-98F8-3D0678C30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2644" y="2800265"/>
            <a:ext cx="70488" cy="33786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4658A2-DA34-4E45-9954-7AB1DD39DED4}"/>
              </a:ext>
            </a:extLst>
          </p:cNvPr>
          <p:cNvSpPr/>
          <p:nvPr/>
        </p:nvSpPr>
        <p:spPr>
          <a:xfrm>
            <a:off x="8183132" y="2800265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648BEBD-2212-48DF-9ECE-3CA5FDD5F4E5}"/>
              </a:ext>
            </a:extLst>
          </p:cNvPr>
          <p:cNvSpPr/>
          <p:nvPr/>
        </p:nvSpPr>
        <p:spPr>
          <a:xfrm>
            <a:off x="3324785" y="336947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6BE5F054-18F9-4156-A87C-D3470C05EFDA}"/>
              </a:ext>
            </a:extLst>
          </p:cNvPr>
          <p:cNvSpPr/>
          <p:nvPr/>
        </p:nvSpPr>
        <p:spPr>
          <a:xfrm>
            <a:off x="105436" y="3233499"/>
            <a:ext cx="3830207" cy="876300"/>
          </a:xfrm>
          <a:prstGeom prst="curvedDownArrow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1634FCF1-1EB0-46A8-AFA9-3AFA72F4B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961" y="2439754"/>
            <a:ext cx="742272" cy="33786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5556839D-FFB4-408B-B517-36FA09B7C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9860" y="2831139"/>
            <a:ext cx="549633" cy="25017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D173FEA-D7B0-4A81-8B07-764F8455D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50" y="2848492"/>
            <a:ext cx="283800" cy="1672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B087C5-0810-482E-9C9D-16B8F8B9EE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83" y="2392607"/>
            <a:ext cx="206187" cy="337860"/>
          </a:xfrm>
          <a:prstGeom prst="rect">
            <a:avLst/>
          </a:prstGeom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321B02ED-3416-43E0-9AA2-D2849F421AA7}"/>
              </a:ext>
            </a:extLst>
          </p:cNvPr>
          <p:cNvSpPr/>
          <p:nvPr/>
        </p:nvSpPr>
        <p:spPr>
          <a:xfrm>
            <a:off x="346946" y="2447742"/>
            <a:ext cx="419621" cy="227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DFAF74E-4222-405E-BB16-1655B5E8F1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DEE5DD2-B722-4EDA-A896-3E71F656F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5B5BF23-6A20-4E56-BA3E-BF436549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748" y="5266759"/>
            <a:ext cx="10275517" cy="131524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77B1938-924A-47C9-9B33-8062C894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230" y="5651925"/>
            <a:ext cx="585039" cy="272455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96BF509-E2B9-4ABE-ADD2-8FD05CDF816F}"/>
              </a:ext>
            </a:extLst>
          </p:cNvPr>
          <p:cNvSpPr/>
          <p:nvPr/>
        </p:nvSpPr>
        <p:spPr>
          <a:xfrm>
            <a:off x="2895968" y="5253286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1729DF-B464-4C7D-8383-4A964700A5D1}"/>
              </a:ext>
            </a:extLst>
          </p:cNvPr>
          <p:cNvSpPr/>
          <p:nvPr/>
        </p:nvSpPr>
        <p:spPr>
          <a:xfrm>
            <a:off x="11573235" y="5586520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B426F877-A95A-4E9C-AC15-782413DD8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1" y="5704518"/>
            <a:ext cx="283800" cy="16726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D208CC4E-9BBD-4969-9F11-B0D8EE350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258" y="5597458"/>
            <a:ext cx="72652" cy="408742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E65DF910-224A-4833-AAB4-7D0E2DA83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258" y="6256788"/>
            <a:ext cx="72652" cy="408742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3FED9E2-7FAE-4D48-ACD4-F8C94F6D9140}"/>
              </a:ext>
            </a:extLst>
          </p:cNvPr>
          <p:cNvSpPr/>
          <p:nvPr/>
        </p:nvSpPr>
        <p:spPr>
          <a:xfrm>
            <a:off x="2895968" y="5966145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996E16CD-D5A6-4FE5-8511-89FA3BA1B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9226" y="5622490"/>
            <a:ext cx="70488" cy="337860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42D36227-A327-4D72-AE3F-89266743A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165" y="6279443"/>
            <a:ext cx="70488" cy="337860"/>
          </a:xfrm>
          <a:prstGeom prst="rect">
            <a:avLst/>
          </a:prstGeom>
        </p:spPr>
      </p:pic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E3CA136-2F15-4315-8941-8FA95418A0DA}"/>
              </a:ext>
            </a:extLst>
          </p:cNvPr>
          <p:cNvSpPr/>
          <p:nvPr/>
        </p:nvSpPr>
        <p:spPr>
          <a:xfrm>
            <a:off x="8398653" y="6279443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018A0CC3-BA9C-4B87-BB43-111A9FC877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381" y="6310317"/>
            <a:ext cx="549633" cy="250176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1DC1D37E-1F6D-48F1-893D-BAFA9AC3A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571" y="6327670"/>
            <a:ext cx="283800" cy="167267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7E6C9A1-202D-4EFC-9448-63D7A45AC9FD}"/>
              </a:ext>
            </a:extLst>
          </p:cNvPr>
          <p:cNvSpPr/>
          <p:nvPr/>
        </p:nvSpPr>
        <p:spPr>
          <a:xfrm>
            <a:off x="1759493" y="5253286"/>
            <a:ext cx="1136475" cy="377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0DCD8FC-6AA8-4BA6-B9C8-6C254B862767}"/>
              </a:ext>
            </a:extLst>
          </p:cNvPr>
          <p:cNvSpPr/>
          <p:nvPr/>
        </p:nvSpPr>
        <p:spPr>
          <a:xfrm>
            <a:off x="1759493" y="5937853"/>
            <a:ext cx="1092955" cy="37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E593EE0E-4677-4F80-BF93-2D1B91E8E8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409" y="5609454"/>
            <a:ext cx="707262" cy="357393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D75F2B5-E7C3-4947-AB8D-1135FE7E0AA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984" y="6217586"/>
            <a:ext cx="648942" cy="34290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DD889D40-65DF-4FC7-A9A0-03A53D22B9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5266" y="5627900"/>
            <a:ext cx="321924" cy="301376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9D8BD325-5EA6-4756-B3AB-CF2DC3C2D23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101" y="6321509"/>
            <a:ext cx="255278" cy="238984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8C055062-BB02-4616-B75B-57F2328D13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3101" y="5678789"/>
            <a:ext cx="255278" cy="238984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2A63BF9E-2A1A-4BC2-B2E7-C66E57363BB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65416" y="5678789"/>
            <a:ext cx="263540" cy="269814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B2E63C0B-CF4A-4D1F-A7CB-83DFCB8C90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0377" y="6290679"/>
            <a:ext cx="263540" cy="269814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ABB857C6-0587-4F2E-A43D-590E540C83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0996" y="4450184"/>
            <a:ext cx="2896994" cy="975106"/>
          </a:xfrm>
          <a:prstGeom prst="rect">
            <a:avLst/>
          </a:prstGeom>
        </p:spPr>
      </p:pic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5FB99EFE-4053-4BD2-97F2-5556AEA393E8}"/>
              </a:ext>
            </a:extLst>
          </p:cNvPr>
          <p:cNvSpPr/>
          <p:nvPr/>
        </p:nvSpPr>
        <p:spPr>
          <a:xfrm>
            <a:off x="101583" y="4310564"/>
            <a:ext cx="11515593" cy="24768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36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>
            <a:cxnSpLocks/>
          </p:cNvCxnSpPr>
          <p:nvPr/>
        </p:nvCxnSpPr>
        <p:spPr>
          <a:xfrm>
            <a:off x="1411282" y="133698"/>
            <a:ext cx="0" cy="4987279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/>
          <p:cNvCxnSpPr/>
          <p:nvPr/>
        </p:nvCxnSpPr>
        <p:spPr>
          <a:xfrm flipV="1">
            <a:off x="879876" y="4126417"/>
            <a:ext cx="9794929" cy="1549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01" y="3830866"/>
            <a:ext cx="456035" cy="4812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7" y="223512"/>
            <a:ext cx="456035" cy="522000"/>
          </a:xfrm>
          <a:prstGeom prst="rect">
            <a:avLst/>
          </a:prstGeom>
        </p:spPr>
      </p:pic>
      <p:sp>
        <p:nvSpPr>
          <p:cNvPr id="6" name="円/楕円 5"/>
          <p:cNvSpPr/>
          <p:nvPr/>
        </p:nvSpPr>
        <p:spPr>
          <a:xfrm>
            <a:off x="4154482" y="2827227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868121" y="2230542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6711702" y="1072864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7954149" y="1417378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0524284" y="386245"/>
            <a:ext cx="263472" cy="2789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 flipV="1">
            <a:off x="769267" y="223512"/>
            <a:ext cx="10250964" cy="326142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71" y="2167350"/>
            <a:ext cx="3648282" cy="77484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03621B2-F5CE-456B-AD7F-3CF09145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748" y="5266759"/>
            <a:ext cx="10275517" cy="131524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65286F1-D4AD-47BB-B7C3-8BCA8D790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230" y="5651925"/>
            <a:ext cx="585039" cy="272455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0CB1C8F-FD8F-47E0-A358-5FF4673AA07A}"/>
              </a:ext>
            </a:extLst>
          </p:cNvPr>
          <p:cNvSpPr/>
          <p:nvPr/>
        </p:nvSpPr>
        <p:spPr>
          <a:xfrm>
            <a:off x="2895968" y="5253286"/>
            <a:ext cx="8139953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1F2353A-BE37-4C12-BF79-1F22F185C442}"/>
              </a:ext>
            </a:extLst>
          </p:cNvPr>
          <p:cNvSpPr/>
          <p:nvPr/>
        </p:nvSpPr>
        <p:spPr>
          <a:xfrm>
            <a:off x="11573235" y="5586520"/>
            <a:ext cx="585039" cy="4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2F55F9BE-202A-4C2B-A6D0-1993FF8980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71" y="5704518"/>
            <a:ext cx="283800" cy="16726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00047F6-CCF3-40BA-AA35-7007CECBC3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58" y="5597458"/>
            <a:ext cx="72652" cy="40874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836DC35-4F28-4CDB-9448-31A3EA25BF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0258" y="6256788"/>
            <a:ext cx="72652" cy="408742"/>
          </a:xfrm>
          <a:prstGeom prst="rect">
            <a:avLst/>
          </a:prstGeom>
        </p:spPr>
      </p:pic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D00E60-51C4-488F-914A-B07D516C0616}"/>
              </a:ext>
            </a:extLst>
          </p:cNvPr>
          <p:cNvSpPr/>
          <p:nvPr/>
        </p:nvSpPr>
        <p:spPr>
          <a:xfrm>
            <a:off x="2895968" y="5966145"/>
            <a:ext cx="7239000" cy="3441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E1E16D1-7896-41C0-B9B7-7E8C99313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9226" y="5622490"/>
            <a:ext cx="70488" cy="33786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C6CA23FD-C31D-4FD6-B5D5-DB06F2463D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165" y="6279443"/>
            <a:ext cx="70488" cy="337860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990896A-C30C-4A94-BC85-2F9C073A89BD}"/>
              </a:ext>
            </a:extLst>
          </p:cNvPr>
          <p:cNvSpPr/>
          <p:nvPr/>
        </p:nvSpPr>
        <p:spPr>
          <a:xfrm>
            <a:off x="8398653" y="6279443"/>
            <a:ext cx="475093" cy="302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2E9E0724-5D31-489B-8242-3D9C61C24A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5381" y="6310317"/>
            <a:ext cx="549633" cy="25017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36DB1960-C30D-45FB-8C1C-9FD7987F0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571" y="6327670"/>
            <a:ext cx="283800" cy="167267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44226BD-3818-4634-B893-610E9D2BE1CA}"/>
              </a:ext>
            </a:extLst>
          </p:cNvPr>
          <p:cNvSpPr/>
          <p:nvPr/>
        </p:nvSpPr>
        <p:spPr>
          <a:xfrm>
            <a:off x="1759493" y="5253286"/>
            <a:ext cx="1136475" cy="377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04FF721-8B86-492D-96D1-4586B763A222}"/>
              </a:ext>
            </a:extLst>
          </p:cNvPr>
          <p:cNvSpPr/>
          <p:nvPr/>
        </p:nvSpPr>
        <p:spPr>
          <a:xfrm>
            <a:off x="1759493" y="5937853"/>
            <a:ext cx="1092955" cy="372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B694BC29-7A48-4D7E-9497-114BF3F8DE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409" y="5609454"/>
            <a:ext cx="707262" cy="35739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371B634F-37D6-4113-93F0-0C00B5390D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9984" y="6217586"/>
            <a:ext cx="648942" cy="342907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D2FFB9CA-F4DE-4F97-9FF0-FB81BD5A5BF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15266" y="5627900"/>
            <a:ext cx="321924" cy="301376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E12707D2-8C9B-4C9C-B630-08C11B53B7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3101" y="6321509"/>
            <a:ext cx="255278" cy="238984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63360FB-E9E1-4D9C-8969-1CFE17F7BE6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3101" y="5678789"/>
            <a:ext cx="255278" cy="23898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1528ED98-1384-476D-AA89-61942B3634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65416" y="5678789"/>
            <a:ext cx="263540" cy="269814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D2FF9A0-92BC-4EDA-9C37-EF8F696B14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0377" y="6290679"/>
            <a:ext cx="263540" cy="269814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E0DDDA1-F064-44D4-9811-B3C72B6716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996" y="4450184"/>
            <a:ext cx="2896994" cy="975106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07D96D5-82FE-472B-A75A-77DE3266CD8D}"/>
              </a:ext>
            </a:extLst>
          </p:cNvPr>
          <p:cNvSpPr/>
          <p:nvPr/>
        </p:nvSpPr>
        <p:spPr>
          <a:xfrm>
            <a:off x="101583" y="4310564"/>
            <a:ext cx="11515593" cy="247686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04789C2-5354-4380-A787-C42EB2F2DAF0}"/>
              </a:ext>
            </a:extLst>
          </p:cNvPr>
          <p:cNvCxnSpPr>
            <a:cxnSpLocks/>
          </p:cNvCxnSpPr>
          <p:nvPr/>
        </p:nvCxnSpPr>
        <p:spPr>
          <a:xfrm flipV="1">
            <a:off x="5155007" y="2827229"/>
            <a:ext cx="1556695" cy="148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E8DDC4D-11E9-4E6E-ADE9-1E4C3398F4DD}"/>
              </a:ext>
            </a:extLst>
          </p:cNvPr>
          <p:cNvCxnSpPr>
            <a:cxnSpLocks/>
          </p:cNvCxnSpPr>
          <p:nvPr/>
        </p:nvCxnSpPr>
        <p:spPr>
          <a:xfrm flipV="1">
            <a:off x="6887068" y="2827227"/>
            <a:ext cx="1556695" cy="148333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CF016083-1A7A-48D2-8721-6DD0169A3A3F}"/>
              </a:ext>
            </a:extLst>
          </p:cNvPr>
          <p:cNvSpPr/>
          <p:nvPr/>
        </p:nvSpPr>
        <p:spPr>
          <a:xfrm>
            <a:off x="6644660" y="2074274"/>
            <a:ext cx="484815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44CA736-CDFF-41B9-8A9B-A148BF55BB30}"/>
              </a:ext>
            </a:extLst>
          </p:cNvPr>
          <p:cNvSpPr/>
          <p:nvPr/>
        </p:nvSpPr>
        <p:spPr>
          <a:xfrm>
            <a:off x="8388931" y="2084030"/>
            <a:ext cx="484815" cy="9144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BEBDDA48-5B51-40BE-82F2-8C76CCEC1E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7949" y="2112528"/>
            <a:ext cx="1286223" cy="469670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E6FAC47A-1768-4750-A7DC-20CB26D5FFC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72018" y="3141874"/>
            <a:ext cx="1277164" cy="479687"/>
          </a:xfrm>
          <a:prstGeom prst="rect">
            <a:avLst/>
          </a:prstGeom>
        </p:spPr>
      </p:pic>
      <p:pic>
        <p:nvPicPr>
          <p:cNvPr id="54" name="図 53">
            <a:extLst>
              <a:ext uri="{FF2B5EF4-FFF2-40B4-BE49-F238E27FC236}">
                <a16:creationId xmlns:a16="http://schemas.microsoft.com/office/drawing/2014/main" id="{5F9024F0-AD96-4ADE-9250-687B69A373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11042" y="694818"/>
            <a:ext cx="1327525" cy="4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4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D0D842F-270E-4868-9F0D-C426DE66CF55}"/>
              </a:ext>
            </a:extLst>
          </p:cNvPr>
          <p:cNvSpPr/>
          <p:nvPr/>
        </p:nvSpPr>
        <p:spPr>
          <a:xfrm>
            <a:off x="2653265" y="273442"/>
            <a:ext cx="6843160" cy="219195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65F4F57-5CD3-4254-BD81-1095E80B15E5}"/>
              </a:ext>
            </a:extLst>
          </p:cNvPr>
          <p:cNvCxnSpPr/>
          <p:nvPr/>
        </p:nvCxnSpPr>
        <p:spPr>
          <a:xfrm>
            <a:off x="3329927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2C6CB10-369E-43E9-9AD6-0590D56DF509}"/>
              </a:ext>
            </a:extLst>
          </p:cNvPr>
          <p:cNvCxnSpPr/>
          <p:nvPr/>
        </p:nvCxnSpPr>
        <p:spPr>
          <a:xfrm>
            <a:off x="4334734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ED4732-F8DD-4E8F-9677-D45DE6471A65}"/>
              </a:ext>
            </a:extLst>
          </p:cNvPr>
          <p:cNvCxnSpPr/>
          <p:nvPr/>
        </p:nvCxnSpPr>
        <p:spPr>
          <a:xfrm>
            <a:off x="5359886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381A797-7C77-439A-9698-76DA5B64DB5E}"/>
              </a:ext>
            </a:extLst>
          </p:cNvPr>
          <p:cNvCxnSpPr/>
          <p:nvPr/>
        </p:nvCxnSpPr>
        <p:spPr>
          <a:xfrm>
            <a:off x="6380191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F812521-430D-4AAF-8FE6-28EC68A98D40}"/>
              </a:ext>
            </a:extLst>
          </p:cNvPr>
          <p:cNvCxnSpPr/>
          <p:nvPr/>
        </p:nvCxnSpPr>
        <p:spPr>
          <a:xfrm>
            <a:off x="74624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11EA8528-C5F0-492F-BF4C-6777F36FA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99" y="596171"/>
            <a:ext cx="456035" cy="481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9BE6524-E112-492B-A487-18D317CD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2" y="1603163"/>
            <a:ext cx="456035" cy="5220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4312EA-3EEA-42E4-9349-190B42C930A0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653265" y="1369418"/>
            <a:ext cx="68431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11005C51-DD8D-49DB-929F-4628749C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85" y="545834"/>
            <a:ext cx="361200" cy="6240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47828B-5139-4320-9496-6BD2DD150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40" y="552267"/>
            <a:ext cx="490200" cy="6176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5E4231A-578A-433C-A747-42DCF6D7DB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83" y="478283"/>
            <a:ext cx="593400" cy="759133"/>
          </a:xfrm>
          <a:prstGeom prst="rect">
            <a:avLst/>
          </a:prstGeom>
        </p:spPr>
      </p:pic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4DD871-E447-489C-AD75-835122D8DB93}"/>
              </a:ext>
            </a:extLst>
          </p:cNvPr>
          <p:cNvCxnSpPr/>
          <p:nvPr/>
        </p:nvCxnSpPr>
        <p:spPr>
          <a:xfrm>
            <a:off x="84911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D69151D5-74CA-42A9-896D-A5BC00FE6A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091" y="552267"/>
            <a:ext cx="464400" cy="624033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966BC2A-001D-4485-9273-7A561F4CBE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340" y="581215"/>
            <a:ext cx="387000" cy="5532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7ECAF56F-BFFD-459D-9876-E1DCFA413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885" y="581215"/>
            <a:ext cx="722400" cy="591867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4E8C781-81B0-4D11-AA46-5313437CDE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821" y="1669503"/>
            <a:ext cx="760256" cy="49580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38535BE5-62C6-4F21-8692-FE5156D910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297" y="1733775"/>
            <a:ext cx="922030" cy="41724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388D5452-6407-4756-8ADD-4855895C69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594" y="1768822"/>
            <a:ext cx="805636" cy="3763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6661E49-8073-4E12-9E2A-CB48D8B1CA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83" y="1779538"/>
            <a:ext cx="848400" cy="3857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09906721-93AC-4BDF-8776-AD06044121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4191" y="1779538"/>
            <a:ext cx="848401" cy="36042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483296C-ED9C-4FB3-8065-C6ED50B414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4445" y="1760951"/>
            <a:ext cx="789431" cy="35359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E6105A2-62EF-42EB-BF9B-956A87A866C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7495" y="2564712"/>
            <a:ext cx="10934700" cy="263684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DFD2F1B3-1E16-4B95-9FDE-B6538A6D1E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612985" y="5300876"/>
            <a:ext cx="5185017" cy="145047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E63CCEC3-11FE-4F1D-B938-532AFF7A61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7302" y="4041433"/>
            <a:ext cx="2995948" cy="1082533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A6CAF879-5601-4F67-80D7-7A34691CAB1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46955" y="2700330"/>
            <a:ext cx="1502831" cy="449861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E36E709-8AF1-48A2-A015-D5DE2A19EC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6440" y="4007665"/>
            <a:ext cx="1502831" cy="4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" y="2765964"/>
            <a:ext cx="11928529" cy="5743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6" y="3439048"/>
            <a:ext cx="4172864" cy="55863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118313" y="4096381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3" y="4096381"/>
            <a:ext cx="1708513" cy="75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69" y="4949668"/>
            <a:ext cx="11024273" cy="563557"/>
          </a:xfrm>
          <a:prstGeom prst="rect">
            <a:avLst/>
          </a:prstGeom>
        </p:spPr>
      </p:pic>
      <p:sp>
        <p:nvSpPr>
          <p:cNvPr id="10" name="右矢印 9"/>
          <p:cNvSpPr/>
          <p:nvPr/>
        </p:nvSpPr>
        <p:spPr>
          <a:xfrm>
            <a:off x="118313" y="5845278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6761" y="5693556"/>
            <a:ext cx="6162118" cy="1033772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0975" y="5845278"/>
            <a:ext cx="4455867" cy="43641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>
          <a:xfrm>
            <a:off x="1230713" y="5611924"/>
            <a:ext cx="6294214" cy="1165227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39236"/>
            <a:ext cx="12192000" cy="60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3" y="2765964"/>
            <a:ext cx="11928529" cy="57438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56" y="3439048"/>
            <a:ext cx="4172864" cy="558634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118313" y="4096381"/>
            <a:ext cx="1112400" cy="619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653" y="4096381"/>
            <a:ext cx="1708513" cy="75458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569" y="4949668"/>
            <a:ext cx="11024273" cy="563557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939236"/>
            <a:ext cx="12192000" cy="601391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DFE1104-D6E6-43CD-BFCA-8AB5F65570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2882" y="5910472"/>
            <a:ext cx="4124563" cy="55473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A617D03-DF84-4A16-8F0F-D4B936E6D785}"/>
              </a:ext>
            </a:extLst>
          </p:cNvPr>
          <p:cNvSpPr/>
          <p:nvPr/>
        </p:nvSpPr>
        <p:spPr>
          <a:xfrm>
            <a:off x="3325906" y="574657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8E951DB-5EBF-4E15-8ECD-909A0DB189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106" y="5846018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0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54989A8-B7B2-44AC-B278-2554CEB59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E46F19E-39E7-4D86-A1B2-B8FFC9C6F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10" y="5442285"/>
            <a:ext cx="11024273" cy="56355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38E4F48-805E-4C34-922D-51F696E14DCD}"/>
              </a:ext>
            </a:extLst>
          </p:cNvPr>
          <p:cNvCxnSpPr/>
          <p:nvPr/>
        </p:nvCxnSpPr>
        <p:spPr>
          <a:xfrm flipV="1">
            <a:off x="5710518" y="4677463"/>
            <a:ext cx="67019" cy="73282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EEEEE3AC-E5F2-4617-9D86-7FF8F9208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1D0694-2B30-4A07-975C-918A2EDA1B17}"/>
              </a:ext>
            </a:extLst>
          </p:cNvPr>
          <p:cNvSpPr/>
          <p:nvPr/>
        </p:nvSpPr>
        <p:spPr>
          <a:xfrm>
            <a:off x="5133975" y="2885514"/>
            <a:ext cx="2067803" cy="179194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1CF3EE-A73A-4D2A-A214-A33B19753629}"/>
              </a:ext>
            </a:extLst>
          </p:cNvPr>
          <p:cNvSpPr/>
          <p:nvPr/>
        </p:nvSpPr>
        <p:spPr>
          <a:xfrm>
            <a:off x="609600" y="5442285"/>
            <a:ext cx="647700" cy="563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7561202E-BE2A-4090-8DCF-49EFB6446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2BBB4A7-178D-452C-8645-7D334FC7F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2" y="204997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017AB6-7869-41E4-9714-300D7F287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5440829"/>
            <a:ext cx="6715083" cy="34327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E8DD7D1-9167-426C-8EC2-A3D1DD45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245" y="5440829"/>
            <a:ext cx="658425" cy="57307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F077BF-A390-4982-9C5F-6354CF6F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974" y="5182773"/>
            <a:ext cx="919696" cy="8593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88315-919B-4E6D-93CD-0DEC353C4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9958" y="5182646"/>
            <a:ext cx="172149" cy="795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BAA369-60A6-452F-8A79-CD801ADA3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978" y="5440829"/>
            <a:ext cx="645000" cy="340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DE936F-D46F-492D-8933-BA5F6A5C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BFD2A9-2FDE-47A2-8762-414C13C59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4D0C87D-CD18-4A16-A8EF-23E680BF8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978" y="2885514"/>
            <a:ext cx="3895800" cy="17112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31172B9-27B8-4AB7-99C1-D53C51C3D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78" y="608066"/>
            <a:ext cx="670800" cy="726967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3BFD9F97-55B1-45C6-B070-F7CC08B33575}"/>
              </a:ext>
            </a:extLst>
          </p:cNvPr>
          <p:cNvSpPr/>
          <p:nvPr/>
        </p:nvSpPr>
        <p:spPr>
          <a:xfrm>
            <a:off x="4918478" y="1415715"/>
            <a:ext cx="670800" cy="13891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85B6D85-DA1B-44D0-8F92-336B6F1E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82" y="204997"/>
            <a:ext cx="4124563" cy="55473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7283CBF-0258-40F5-8614-4DC6F2596D2A}"/>
              </a:ext>
            </a:extLst>
          </p:cNvPr>
          <p:cNvSpPr/>
          <p:nvPr/>
        </p:nvSpPr>
        <p:spPr>
          <a:xfrm>
            <a:off x="167682" y="155449"/>
            <a:ext cx="2608729" cy="905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右カーブ矢印 7">
            <a:extLst>
              <a:ext uri="{FF2B5EF4-FFF2-40B4-BE49-F238E27FC236}">
                <a16:creationId xmlns:a16="http://schemas.microsoft.com/office/drawing/2014/main" id="{F5EB17D6-7501-4560-9DCA-03BB64BB4A73}"/>
              </a:ext>
            </a:extLst>
          </p:cNvPr>
          <p:cNvSpPr/>
          <p:nvPr/>
        </p:nvSpPr>
        <p:spPr>
          <a:xfrm rot="10800000">
            <a:off x="7343775" y="759736"/>
            <a:ext cx="2362020" cy="34738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017AB6-7869-41E4-9714-300D7F287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692" y="5004614"/>
            <a:ext cx="6715083" cy="34327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3E8DD7D1-9167-426C-8EC2-A3D1DD450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062" y="5004614"/>
            <a:ext cx="658425" cy="57307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F077BF-A390-4982-9C5F-6354CF6F9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0791" y="4746558"/>
            <a:ext cx="919696" cy="8593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88315-919B-4E6D-93CD-0DEC353C4C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19775" y="4746431"/>
            <a:ext cx="172149" cy="79526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3BAA369-60A6-452F-8A79-CD801ADA3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5795" y="5004614"/>
            <a:ext cx="645000" cy="3409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DE936F-D46F-492D-8933-BA5F6A5C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157" y="222512"/>
            <a:ext cx="4124563" cy="55473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BFD2A9-2FDE-47A2-8762-414C13C596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82" y="140543"/>
            <a:ext cx="4017300" cy="68364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6E8302-CF05-487D-92EA-015AE8A99C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194" y="5932845"/>
            <a:ext cx="1168182" cy="52568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1C65F37-05D4-40D4-B36D-550AB16A5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450" y="5985521"/>
            <a:ext cx="8690202" cy="44424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6EF6622B-227F-45C2-899D-00D61DF8D4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0854" y="6195686"/>
            <a:ext cx="658425" cy="573074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51803838-8634-414C-B6C9-36657A49E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7896" y="5605942"/>
            <a:ext cx="1194269" cy="111595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BBB9718-A3C1-4C49-A94B-DF920762B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43118" y="5592199"/>
            <a:ext cx="261271" cy="120697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87CAEC5C-EC12-45C4-9E34-84847F5740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0207" y="6014593"/>
            <a:ext cx="645000" cy="340967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ADEEAA6-5A92-4F60-9EF3-39607F0C44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4229" y="5937748"/>
            <a:ext cx="473942" cy="461852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F8A26015-5354-47DF-AB7D-FD8898483A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3796" y="5962955"/>
            <a:ext cx="455871" cy="444241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AFDD3AA-E845-4312-B076-7242F8E50E36}"/>
              </a:ext>
            </a:extLst>
          </p:cNvPr>
          <p:cNvSpPr/>
          <p:nvPr/>
        </p:nvSpPr>
        <p:spPr>
          <a:xfrm>
            <a:off x="90194" y="5605942"/>
            <a:ext cx="11969071" cy="11932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156BECF9-1AC9-4AA1-8A95-F8D8BDC466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198" y="4552749"/>
            <a:ext cx="2781535" cy="985427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8D501A2-7780-4878-9E6C-0E8F3A67733F}"/>
              </a:ext>
            </a:extLst>
          </p:cNvPr>
          <p:cNvSpPr/>
          <p:nvPr/>
        </p:nvSpPr>
        <p:spPr>
          <a:xfrm>
            <a:off x="128812" y="4475470"/>
            <a:ext cx="2781535" cy="102750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5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212" y="465052"/>
            <a:ext cx="5628816" cy="381821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540" y="4093026"/>
            <a:ext cx="456035" cy="481219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00565" y="206767"/>
            <a:ext cx="5775605" cy="2174321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/>
        </p:nvCxnSpPr>
        <p:spPr>
          <a:xfrm>
            <a:off x="777227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1782034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807186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27491" y="206767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909790" y="224398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99" y="529496"/>
            <a:ext cx="456035" cy="48121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82" y="1536488"/>
            <a:ext cx="456035" cy="522000"/>
          </a:xfrm>
          <a:prstGeom prst="rect">
            <a:avLst/>
          </a:prstGeom>
        </p:spPr>
      </p:pic>
      <p:cxnSp>
        <p:nvCxnSpPr>
          <p:cNvPr id="24" name="直線コネクタ 23"/>
          <p:cNvCxnSpPr>
            <a:stCxn id="7" idx="1"/>
            <a:endCxn id="7" idx="3"/>
          </p:cNvCxnSpPr>
          <p:nvPr/>
        </p:nvCxnSpPr>
        <p:spPr>
          <a:xfrm>
            <a:off x="100565" y="1293928"/>
            <a:ext cx="577560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92" y="174078"/>
            <a:ext cx="456035" cy="52200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F6D89D-32F7-47FE-A607-C49C8C639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211" y="1735831"/>
            <a:ext cx="2281275" cy="662888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92" y="504900"/>
            <a:ext cx="781775" cy="54646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637" y="1487550"/>
            <a:ext cx="651479" cy="570938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5187" y="529496"/>
            <a:ext cx="749201" cy="538313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6679" y="1512019"/>
            <a:ext cx="781775" cy="54646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6084" y="508977"/>
            <a:ext cx="814349" cy="53831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4903" y="1555357"/>
            <a:ext cx="781775" cy="57909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41906" y="3356507"/>
            <a:ext cx="1286223" cy="469670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68052" y="2781454"/>
            <a:ext cx="1277164" cy="479687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01503" y="669884"/>
            <a:ext cx="1327525" cy="46266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36434F73-AF55-4369-AA0C-62E3217657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82062" y="5004614"/>
            <a:ext cx="658425" cy="573074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76BE559A-9391-4EC7-8CCD-83E918FDEB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194" y="5932845"/>
            <a:ext cx="1168182" cy="52568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4AF889B6-5AC2-43EC-9881-21B33F06DC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64450" y="5985521"/>
            <a:ext cx="8690202" cy="444241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C0CA0C66-0E00-4D27-AF4B-AB82E30C17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70854" y="6195686"/>
            <a:ext cx="658425" cy="57307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1E357F6-6881-406D-9FBA-5E9DA96812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7896" y="5605942"/>
            <a:ext cx="1194269" cy="1115951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71DE2B26-FE9B-4E89-9363-66390D482A4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743118" y="5592199"/>
            <a:ext cx="261271" cy="1206973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8CB3ECAC-8085-4E4A-96BF-8EF636F428D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00207" y="6014593"/>
            <a:ext cx="645000" cy="34096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307C950-1B8F-422F-B131-04D729F5F86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94229" y="5937748"/>
            <a:ext cx="473942" cy="461852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6108F4F4-A579-4221-8CA9-A98B711C716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3796" y="5962955"/>
            <a:ext cx="455871" cy="444241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74924D4-2370-428F-BE91-DACFBC78DA1E}"/>
              </a:ext>
            </a:extLst>
          </p:cNvPr>
          <p:cNvSpPr/>
          <p:nvPr/>
        </p:nvSpPr>
        <p:spPr>
          <a:xfrm>
            <a:off x="90194" y="5605942"/>
            <a:ext cx="11969071" cy="119323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>
            <a:extLst>
              <a:ext uri="{FF2B5EF4-FFF2-40B4-BE49-F238E27FC236}">
                <a16:creationId xmlns:a16="http://schemas.microsoft.com/office/drawing/2014/main" id="{F427E742-CA23-4F91-83CD-10424F8D7AB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0198" y="4552749"/>
            <a:ext cx="2781535" cy="985427"/>
          </a:xfrm>
          <a:prstGeom prst="rect">
            <a:avLst/>
          </a:prstGeom>
        </p:spPr>
      </p:pic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E132B4D-DB6E-4C17-8EAA-93DD5F63B668}"/>
              </a:ext>
            </a:extLst>
          </p:cNvPr>
          <p:cNvSpPr/>
          <p:nvPr/>
        </p:nvSpPr>
        <p:spPr>
          <a:xfrm>
            <a:off x="128812" y="4475470"/>
            <a:ext cx="2781535" cy="102750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4E50188-E1E7-4C9A-AC6B-24DA6DE037BB}"/>
              </a:ext>
            </a:extLst>
          </p:cNvPr>
          <p:cNvSpPr/>
          <p:nvPr/>
        </p:nvSpPr>
        <p:spPr>
          <a:xfrm>
            <a:off x="8886250" y="1644693"/>
            <a:ext cx="435720" cy="754026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4C6C72B-452A-48EA-87A4-E3042D2AEB70}"/>
              </a:ext>
            </a:extLst>
          </p:cNvPr>
          <p:cNvCxnSpPr>
            <a:cxnSpLocks/>
          </p:cNvCxnSpPr>
          <p:nvPr/>
        </p:nvCxnSpPr>
        <p:spPr>
          <a:xfrm flipV="1">
            <a:off x="6120765" y="2275327"/>
            <a:ext cx="2811520" cy="331687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86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2CC8C8C-D63F-45EA-A774-1ECB2EA60F0A}"/>
              </a:ext>
            </a:extLst>
          </p:cNvPr>
          <p:cNvSpPr/>
          <p:nvPr/>
        </p:nvSpPr>
        <p:spPr>
          <a:xfrm>
            <a:off x="2653265" y="273442"/>
            <a:ext cx="6843160" cy="2191952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E8520E0-9F7B-495E-8A72-EEE6DA09FD64}"/>
              </a:ext>
            </a:extLst>
          </p:cNvPr>
          <p:cNvCxnSpPr/>
          <p:nvPr/>
        </p:nvCxnSpPr>
        <p:spPr>
          <a:xfrm>
            <a:off x="3329927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69E36FB-900F-437F-96B1-195B9A559228}"/>
              </a:ext>
            </a:extLst>
          </p:cNvPr>
          <p:cNvCxnSpPr/>
          <p:nvPr/>
        </p:nvCxnSpPr>
        <p:spPr>
          <a:xfrm>
            <a:off x="4334734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64DC5AA-12C6-4EC1-AC79-B8DF3791EA2B}"/>
              </a:ext>
            </a:extLst>
          </p:cNvPr>
          <p:cNvCxnSpPr/>
          <p:nvPr/>
        </p:nvCxnSpPr>
        <p:spPr>
          <a:xfrm>
            <a:off x="5359886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1EDEBBA-490E-440B-AAEC-1E97719B9940}"/>
              </a:ext>
            </a:extLst>
          </p:cNvPr>
          <p:cNvCxnSpPr/>
          <p:nvPr/>
        </p:nvCxnSpPr>
        <p:spPr>
          <a:xfrm>
            <a:off x="6380191" y="273442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3AD3A93-6AA0-4BDD-BF70-AA7A4F0039B7}"/>
              </a:ext>
            </a:extLst>
          </p:cNvPr>
          <p:cNvCxnSpPr/>
          <p:nvPr/>
        </p:nvCxnSpPr>
        <p:spPr>
          <a:xfrm>
            <a:off x="74624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E1F2AF12-3E14-4CEC-856A-77D85014B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99" y="596171"/>
            <a:ext cx="456035" cy="481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A5BAEA-EBE0-400E-878F-3BC2121BC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82" y="1603163"/>
            <a:ext cx="456035" cy="522000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4C06DCF-04D2-408A-AE96-A42E98D4FC45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>
            <a:off x="2653265" y="1369418"/>
            <a:ext cx="68431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図 16">
            <a:extLst>
              <a:ext uri="{FF2B5EF4-FFF2-40B4-BE49-F238E27FC236}">
                <a16:creationId xmlns:a16="http://schemas.microsoft.com/office/drawing/2014/main" id="{09716133-24D4-4520-BEE1-5C8CC8F5D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985" y="545834"/>
            <a:ext cx="361200" cy="62403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94986EA-104C-4A3A-B452-6F76138C1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340" y="552267"/>
            <a:ext cx="490200" cy="6176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2DED99C-06B5-4181-AE00-122294A9A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283" y="478283"/>
            <a:ext cx="593400" cy="759133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EE59402-9B73-4F44-910C-79388C38505C}"/>
              </a:ext>
            </a:extLst>
          </p:cNvPr>
          <p:cNvCxnSpPr/>
          <p:nvPr/>
        </p:nvCxnSpPr>
        <p:spPr>
          <a:xfrm>
            <a:off x="8491190" y="291073"/>
            <a:ext cx="0" cy="217432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FA42489-34A8-43CB-A4BA-F72E5EB12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091" y="552267"/>
            <a:ext cx="464400" cy="624033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1A8D251-2B1C-4CDC-BB40-B503E69AD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3340" y="581215"/>
            <a:ext cx="387000" cy="55326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0865A96-1EA5-4279-B24A-71069BBE0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44885" y="581215"/>
            <a:ext cx="722400" cy="591867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139CFFB9-758D-4E8E-AA62-41FCE3B71D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6821" y="1669503"/>
            <a:ext cx="760256" cy="49580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2919004D-BDC6-4382-808C-0ECBFB92FF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297" y="1733775"/>
            <a:ext cx="922030" cy="41724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1672AACF-DB62-4401-A2D8-E3ADBE08ED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8594" y="1768822"/>
            <a:ext cx="805636" cy="37637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CBA980EC-DB6E-4A95-92A9-4F41631476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05383" y="1779538"/>
            <a:ext cx="848400" cy="385771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EC35C3C7-F55F-4ECB-8493-842EC396A9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4191" y="1779538"/>
            <a:ext cx="848401" cy="360422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1C2E3CF-E270-45DA-B52D-CCEE6194D8E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04445" y="1760951"/>
            <a:ext cx="789431" cy="35359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5127357-F8AA-4DAE-A1EF-37FEBB079F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8958" y="2932661"/>
            <a:ext cx="10077449" cy="2309480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53D9F0CE-1102-4710-8D87-4433784279A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1829" y="5454382"/>
            <a:ext cx="4764905" cy="80744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182ED978-17A2-46B8-B0A0-A7965F2671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77302" y="4041433"/>
            <a:ext cx="2995948" cy="10825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34FFDB1-D109-407D-A87C-16959C9723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68413" y="3034882"/>
            <a:ext cx="1502831" cy="44986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4F83FFBB-3214-4290-A72D-1B2A940624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6684" y="4234417"/>
            <a:ext cx="1502831" cy="4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2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Office PowerPoint</Application>
  <PresentationFormat>ワイド画面</PresentationFormat>
  <Paragraphs>0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茂木康平</cp:lastModifiedBy>
  <cp:revision>32</cp:revision>
  <dcterms:created xsi:type="dcterms:W3CDTF">2020-12-10T03:04:30Z</dcterms:created>
  <dcterms:modified xsi:type="dcterms:W3CDTF">2021-11-12T12:17:03Z</dcterms:modified>
</cp:coreProperties>
</file>