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3" r:id="rId34"/>
    <p:sldId id="292" r:id="rId35"/>
    <p:sldId id="294" r:id="rId36"/>
    <p:sldId id="298" r:id="rId37"/>
    <p:sldId id="297" r:id="rId38"/>
    <p:sldId id="296" r:id="rId39"/>
    <p:sldId id="295" r:id="rId40"/>
    <p:sldId id="299" r:id="rId41"/>
    <p:sldId id="300" r:id="rId42"/>
    <p:sldId id="302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8" r:id="rId66"/>
    <p:sldId id="329" r:id="rId67"/>
    <p:sldId id="330" r:id="rId68"/>
    <p:sldId id="331" r:id="rId69"/>
    <p:sldId id="332" r:id="rId7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66533-B11F-4F55-B70D-C7D9FA230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521E97-9C64-43FC-AE10-EEAFF0F0B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38D0E-AE8B-4A15-B41E-10A3B64A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6E572-0A79-4E0A-AC21-7E4C1785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08954-DDF2-42AD-A736-45F8C91D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B8E82-4E89-453D-94AB-B532C34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981F49-6CF6-4B37-AB53-4F6435D2F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CF94B-3D26-4CB2-A09D-070E350A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78D3CB-90D9-4959-ADD2-0888D72E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7A133-B9E1-4555-AF6B-518E6280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2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D71DC5-8C5B-4EC7-B683-67DC6001E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D54C0-65B8-4CDC-91BE-2C56E8B8C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E4648-041A-44AD-A81B-E778E0F8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72777-BBF9-45B9-9E96-72E6CF9A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74AA39-A505-4C92-B8C8-64E864FC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EF594-A435-4F0D-AC4E-0B4BAA82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5705C-70E5-4D87-A7CE-B652A75B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A689E9-9C49-4356-AF75-B2C6697E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BCA48-82EE-4FD1-8EE2-E3F619A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246CB-6A74-4EC6-8F2B-EC4B9AB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DC9E5-6C1E-4527-854C-A295009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40E5C-5089-48A8-841E-A9061D4C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904E2-E1F9-438D-BE1C-53CDB970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E480-EF78-458C-8AD3-76672AE3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AE4C4-D379-415A-AFD9-B90C04C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C6A7A-376B-4159-A835-19D91F8C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FEF89-C031-4E97-B0E8-7CD1BAF16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77DCF0-E724-42FD-BE77-94DD5999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844BB2-0D3D-48D7-9EEC-D8B51F3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360DC7-AB0A-468B-826E-5F2ED047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9A3AB-38A7-4F8C-9EA8-9EBF16CC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9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84822-086A-4C02-B0E9-56F371F4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85F53-CF22-4632-B2D5-94273116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B66BED-6094-4CCB-8524-2B69BF394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440F83-EC4E-4B3A-9B0F-23B72832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B345C5-5F5C-4395-8FC3-12E027B7F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6E8A05-E28D-4CE0-8121-3AA53EFE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3EABA2-4E77-4DDA-A2B2-A657CA89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1E276E-BC1E-4A7F-AD68-4725ED3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7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D6A71-E443-42F5-80A2-DC21BE7A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230B27-DA47-4797-B5BF-C6234D8E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0C73E3-3565-45C8-9151-6F3CB74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4442F2-D63C-4CCB-B8C2-FEBCA1B2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24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80143E-1A59-4AE4-AF7B-7FD79FF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40A3E-CD3E-4371-8296-E7A5864A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ADF6E2-FEA5-4ADA-94B1-0FB7084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8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E904E-89DB-4047-874F-748654A2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82C378-FB4D-4FA2-8FAC-4027AF9F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37F6D5-7DC7-416A-A47B-CA4A6DFA3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59B90-A8E6-4E30-B29B-6FD45DF0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BD25EB-3638-4960-BB74-B4EF3DB4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1D3EC-B016-4AFF-A754-97DF544E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5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FAC36-1373-4DF7-A97B-2B9C71E6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9A1AC3-F14E-4D8C-85CA-E78F630E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2AB6A1-14D2-4697-9F81-7F0EF823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82C1FE-94AD-4F36-8FEA-A73170D3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57319C-CFCD-4A86-AD78-47BBC466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425AAC-FD66-4074-AB9D-41C5AE5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0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E3D042-AFDA-43A0-B2EF-36236497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45AF2F-E2FE-4E16-929E-161A979D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082F3-CAB0-4914-9466-BB1F6F9F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8BA22-28B5-4AB8-A798-D4AD506DFA5B}" type="datetimeFigureOut">
              <a:rPr kumimoji="1" lang="ja-JP" altLang="en-US" smtClean="0"/>
              <a:t>2020/9/5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91EA7-6C2D-419D-BAB1-EEB16C31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7406AD-DC2B-44E0-8432-CDF5F59D8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0AA8-0DB0-4478-95DD-0A2EC58C1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3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4.emf"/><Relationship Id="rId5" Type="http://schemas.openxmlformats.org/officeDocument/2006/relationships/image" Target="../media/image39.emf"/><Relationship Id="rId10" Type="http://schemas.openxmlformats.org/officeDocument/2006/relationships/image" Target="../media/image3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4.emf"/><Relationship Id="rId5" Type="http://schemas.openxmlformats.org/officeDocument/2006/relationships/image" Target="../media/image39.emf"/><Relationship Id="rId10" Type="http://schemas.openxmlformats.org/officeDocument/2006/relationships/image" Target="../media/image3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6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11" Type="http://schemas.openxmlformats.org/officeDocument/2006/relationships/image" Target="../media/image44.emf"/><Relationship Id="rId5" Type="http://schemas.openxmlformats.org/officeDocument/2006/relationships/image" Target="../media/image39.emf"/><Relationship Id="rId15" Type="http://schemas.openxmlformats.org/officeDocument/2006/relationships/image" Target="../media/image48.emf"/><Relationship Id="rId10" Type="http://schemas.openxmlformats.org/officeDocument/2006/relationships/image" Target="../media/image33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Relationship Id="rId1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5.png"/><Relationship Id="rId7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1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12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48.emf"/><Relationship Id="rId10" Type="http://schemas.openxmlformats.org/officeDocument/2006/relationships/image" Target="../media/image56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0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12" Type="http://schemas.openxmlformats.org/officeDocument/2006/relationships/image" Target="../media/image58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48.emf"/><Relationship Id="rId10" Type="http://schemas.openxmlformats.org/officeDocument/2006/relationships/image" Target="../media/image56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Relationship Id="rId1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12" Type="http://schemas.openxmlformats.org/officeDocument/2006/relationships/image" Target="../media/image58.png"/><Relationship Id="rId17" Type="http://schemas.openxmlformats.org/officeDocument/2006/relationships/image" Target="../media/image61.emf"/><Relationship Id="rId2" Type="http://schemas.openxmlformats.org/officeDocument/2006/relationships/image" Target="../media/image49.emf"/><Relationship Id="rId16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48.emf"/><Relationship Id="rId15" Type="http://schemas.openxmlformats.org/officeDocument/2006/relationships/image" Target="../media/image50.emf"/><Relationship Id="rId10" Type="http://schemas.openxmlformats.org/officeDocument/2006/relationships/image" Target="../media/image56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18" Type="http://schemas.openxmlformats.org/officeDocument/2006/relationships/image" Target="../media/image62.emf"/><Relationship Id="rId3" Type="http://schemas.openxmlformats.org/officeDocument/2006/relationships/image" Target="../media/image45.png"/><Relationship Id="rId7" Type="http://schemas.openxmlformats.org/officeDocument/2006/relationships/image" Target="../media/image53.emf"/><Relationship Id="rId12" Type="http://schemas.openxmlformats.org/officeDocument/2006/relationships/image" Target="../media/image58.png"/><Relationship Id="rId17" Type="http://schemas.openxmlformats.org/officeDocument/2006/relationships/image" Target="../media/image61.emf"/><Relationship Id="rId2" Type="http://schemas.openxmlformats.org/officeDocument/2006/relationships/image" Target="../media/image49.emf"/><Relationship Id="rId16" Type="http://schemas.openxmlformats.org/officeDocument/2006/relationships/image" Target="../media/image51.emf"/><Relationship Id="rId20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48.emf"/><Relationship Id="rId15" Type="http://schemas.openxmlformats.org/officeDocument/2006/relationships/image" Target="../media/image50.emf"/><Relationship Id="rId10" Type="http://schemas.openxmlformats.org/officeDocument/2006/relationships/image" Target="../media/image56.emf"/><Relationship Id="rId19" Type="http://schemas.openxmlformats.org/officeDocument/2006/relationships/image" Target="../media/image63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6.emf"/><Relationship Id="rId7" Type="http://schemas.openxmlformats.org/officeDocument/2006/relationships/image" Target="../media/image48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0.emf"/><Relationship Id="rId4" Type="http://schemas.openxmlformats.org/officeDocument/2006/relationships/image" Target="../media/image67.emf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6.emf"/><Relationship Id="rId7" Type="http://schemas.openxmlformats.org/officeDocument/2006/relationships/image" Target="../media/image48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0.emf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18" Type="http://schemas.openxmlformats.org/officeDocument/2006/relationships/image" Target="../media/image62.emf"/><Relationship Id="rId3" Type="http://schemas.openxmlformats.org/officeDocument/2006/relationships/image" Target="../media/image45.png"/><Relationship Id="rId21" Type="http://schemas.openxmlformats.org/officeDocument/2006/relationships/image" Target="../media/image71.emf"/><Relationship Id="rId7" Type="http://schemas.openxmlformats.org/officeDocument/2006/relationships/image" Target="../media/image53.emf"/><Relationship Id="rId12" Type="http://schemas.openxmlformats.org/officeDocument/2006/relationships/image" Target="../media/image58.png"/><Relationship Id="rId17" Type="http://schemas.openxmlformats.org/officeDocument/2006/relationships/image" Target="../media/image61.emf"/><Relationship Id="rId2" Type="http://schemas.openxmlformats.org/officeDocument/2006/relationships/image" Target="../media/image49.emf"/><Relationship Id="rId16" Type="http://schemas.openxmlformats.org/officeDocument/2006/relationships/image" Target="../media/image51.emf"/><Relationship Id="rId20" Type="http://schemas.openxmlformats.org/officeDocument/2006/relationships/image" Target="../media/image6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24" Type="http://schemas.openxmlformats.org/officeDocument/2006/relationships/image" Target="../media/image74.emf"/><Relationship Id="rId5" Type="http://schemas.openxmlformats.org/officeDocument/2006/relationships/image" Target="../media/image48.emf"/><Relationship Id="rId15" Type="http://schemas.openxmlformats.org/officeDocument/2006/relationships/image" Target="../media/image50.emf"/><Relationship Id="rId23" Type="http://schemas.openxmlformats.org/officeDocument/2006/relationships/image" Target="../media/image73.emf"/><Relationship Id="rId10" Type="http://schemas.openxmlformats.org/officeDocument/2006/relationships/image" Target="../media/image56.emf"/><Relationship Id="rId19" Type="http://schemas.openxmlformats.org/officeDocument/2006/relationships/image" Target="../media/image63.emf"/><Relationship Id="rId4" Type="http://schemas.openxmlformats.org/officeDocument/2006/relationships/image" Target="../media/image47.emf"/><Relationship Id="rId9" Type="http://schemas.openxmlformats.org/officeDocument/2006/relationships/image" Target="../media/image55.emf"/><Relationship Id="rId14" Type="http://schemas.openxmlformats.org/officeDocument/2006/relationships/image" Target="../media/image60.emf"/><Relationship Id="rId22" Type="http://schemas.openxmlformats.org/officeDocument/2006/relationships/image" Target="../media/image7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72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74.emf"/><Relationship Id="rId10" Type="http://schemas.openxmlformats.org/officeDocument/2006/relationships/image" Target="../media/image17.emf"/><Relationship Id="rId4" Type="http://schemas.openxmlformats.org/officeDocument/2006/relationships/image" Target="../media/image73.emf"/><Relationship Id="rId9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75.emf"/><Relationship Id="rId3" Type="http://schemas.openxmlformats.org/officeDocument/2006/relationships/image" Target="../media/image72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74.emf"/><Relationship Id="rId10" Type="http://schemas.openxmlformats.org/officeDocument/2006/relationships/image" Target="../media/image17.emf"/><Relationship Id="rId4" Type="http://schemas.openxmlformats.org/officeDocument/2006/relationships/image" Target="../media/image73.emf"/><Relationship Id="rId9" Type="http://schemas.openxmlformats.org/officeDocument/2006/relationships/image" Target="../media/image16.emf"/><Relationship Id="rId14" Type="http://schemas.openxmlformats.org/officeDocument/2006/relationships/image" Target="../media/image7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68.emf"/><Relationship Id="rId3" Type="http://schemas.openxmlformats.org/officeDocument/2006/relationships/image" Target="../media/image72.emf"/><Relationship Id="rId7" Type="http://schemas.openxmlformats.org/officeDocument/2006/relationships/image" Target="../media/image79.emf"/><Relationship Id="rId12" Type="http://schemas.openxmlformats.org/officeDocument/2006/relationships/image" Target="../media/image6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emf"/><Relationship Id="rId11" Type="http://schemas.openxmlformats.org/officeDocument/2006/relationships/image" Target="../media/image67.emf"/><Relationship Id="rId5" Type="http://schemas.openxmlformats.org/officeDocument/2006/relationships/image" Target="../media/image77.emf"/><Relationship Id="rId15" Type="http://schemas.openxmlformats.org/officeDocument/2006/relationships/image" Target="../media/image76.emf"/><Relationship Id="rId10" Type="http://schemas.openxmlformats.org/officeDocument/2006/relationships/image" Target="../media/image66.emf"/><Relationship Id="rId4" Type="http://schemas.openxmlformats.org/officeDocument/2006/relationships/image" Target="../media/image74.emf"/><Relationship Id="rId9" Type="http://schemas.openxmlformats.org/officeDocument/2006/relationships/image" Target="../media/image69.emf"/><Relationship Id="rId14" Type="http://schemas.openxmlformats.org/officeDocument/2006/relationships/image" Target="../media/image8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82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84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83.emf"/><Relationship Id="rId5" Type="http://schemas.openxmlformats.org/officeDocument/2006/relationships/image" Target="../media/image15.emf"/><Relationship Id="rId10" Type="http://schemas.openxmlformats.org/officeDocument/2006/relationships/image" Target="../media/image82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5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84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83.emf"/><Relationship Id="rId5" Type="http://schemas.openxmlformats.org/officeDocument/2006/relationships/image" Target="../media/image15.emf"/><Relationship Id="rId15" Type="http://schemas.openxmlformats.org/officeDocument/2006/relationships/image" Target="../media/image87.emf"/><Relationship Id="rId10" Type="http://schemas.openxmlformats.org/officeDocument/2006/relationships/image" Target="../media/image82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8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85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84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83.emf"/><Relationship Id="rId5" Type="http://schemas.openxmlformats.org/officeDocument/2006/relationships/image" Target="../media/image15.emf"/><Relationship Id="rId15" Type="http://schemas.openxmlformats.org/officeDocument/2006/relationships/image" Target="../media/image87.emf"/><Relationship Id="rId10" Type="http://schemas.openxmlformats.org/officeDocument/2006/relationships/image" Target="../media/image82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8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21" Type="http://schemas.openxmlformats.org/officeDocument/2006/relationships/image" Target="../media/image88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23" Type="http://schemas.openxmlformats.org/officeDocument/2006/relationships/image" Target="../media/image90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8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19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97.emf"/><Relationship Id="rId5" Type="http://schemas.openxmlformats.org/officeDocument/2006/relationships/image" Target="../media/image13.emf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image" Target="../media/image9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18" Type="http://schemas.openxmlformats.org/officeDocument/2006/relationships/image" Target="../media/image103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17" Type="http://schemas.openxmlformats.org/officeDocument/2006/relationships/image" Target="../media/image102.emf"/><Relationship Id="rId2" Type="http://schemas.openxmlformats.org/officeDocument/2006/relationships/image" Target="../media/image91.emf"/><Relationship Id="rId16" Type="http://schemas.openxmlformats.org/officeDocument/2006/relationships/image" Target="../media/image101.emf"/><Relationship Id="rId20" Type="http://schemas.openxmlformats.org/officeDocument/2006/relationships/image" Target="../media/image10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19" Type="http://schemas.openxmlformats.org/officeDocument/2006/relationships/image" Target="../media/image104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18" Type="http://schemas.openxmlformats.org/officeDocument/2006/relationships/image" Target="../media/image106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17" Type="http://schemas.openxmlformats.org/officeDocument/2006/relationships/image" Target="../media/image105.emf"/><Relationship Id="rId2" Type="http://schemas.openxmlformats.org/officeDocument/2006/relationships/image" Target="../media/image91.emf"/><Relationship Id="rId16" Type="http://schemas.openxmlformats.org/officeDocument/2006/relationships/image" Target="../media/image101.emf"/><Relationship Id="rId20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19" Type="http://schemas.openxmlformats.org/officeDocument/2006/relationships/image" Target="../media/image107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image" Target="../media/image103.emf"/><Relationship Id="rId2" Type="http://schemas.openxmlformats.org/officeDocument/2006/relationships/image" Target="../media/image98.emf"/><Relationship Id="rId16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2.emf"/><Relationship Id="rId5" Type="http://schemas.openxmlformats.org/officeDocument/2006/relationships/image" Target="../media/image94.emf"/><Relationship Id="rId15" Type="http://schemas.openxmlformats.org/officeDocument/2006/relationships/image" Target="../media/image107.emf"/><Relationship Id="rId10" Type="http://schemas.openxmlformats.org/officeDocument/2006/relationships/image" Target="../media/image97.emf"/><Relationship Id="rId4" Type="http://schemas.openxmlformats.org/officeDocument/2006/relationships/image" Target="../media/image100.emf"/><Relationship Id="rId9" Type="http://schemas.openxmlformats.org/officeDocument/2006/relationships/image" Target="../media/image96.emf"/><Relationship Id="rId14" Type="http://schemas.openxmlformats.org/officeDocument/2006/relationships/image" Target="../media/image10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image" Target="../media/image103.emf"/><Relationship Id="rId2" Type="http://schemas.openxmlformats.org/officeDocument/2006/relationships/image" Target="../media/image98.emf"/><Relationship Id="rId16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2.emf"/><Relationship Id="rId5" Type="http://schemas.openxmlformats.org/officeDocument/2006/relationships/image" Target="../media/image94.emf"/><Relationship Id="rId15" Type="http://schemas.openxmlformats.org/officeDocument/2006/relationships/image" Target="../media/image107.emf"/><Relationship Id="rId10" Type="http://schemas.openxmlformats.org/officeDocument/2006/relationships/image" Target="../media/image97.emf"/><Relationship Id="rId4" Type="http://schemas.openxmlformats.org/officeDocument/2006/relationships/image" Target="../media/image100.emf"/><Relationship Id="rId9" Type="http://schemas.openxmlformats.org/officeDocument/2006/relationships/image" Target="../media/image96.emf"/><Relationship Id="rId14" Type="http://schemas.openxmlformats.org/officeDocument/2006/relationships/image" Target="../media/image10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image" Target="../media/image103.emf"/><Relationship Id="rId2" Type="http://schemas.openxmlformats.org/officeDocument/2006/relationships/image" Target="../media/image98.emf"/><Relationship Id="rId16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2.emf"/><Relationship Id="rId5" Type="http://schemas.openxmlformats.org/officeDocument/2006/relationships/image" Target="../media/image94.emf"/><Relationship Id="rId15" Type="http://schemas.openxmlformats.org/officeDocument/2006/relationships/image" Target="../media/image107.emf"/><Relationship Id="rId10" Type="http://schemas.openxmlformats.org/officeDocument/2006/relationships/image" Target="../media/image97.emf"/><Relationship Id="rId4" Type="http://schemas.openxmlformats.org/officeDocument/2006/relationships/image" Target="../media/image100.emf"/><Relationship Id="rId9" Type="http://schemas.openxmlformats.org/officeDocument/2006/relationships/image" Target="../media/image96.emf"/><Relationship Id="rId14" Type="http://schemas.openxmlformats.org/officeDocument/2006/relationships/image" Target="../media/image106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104.emf"/><Relationship Id="rId18" Type="http://schemas.openxmlformats.org/officeDocument/2006/relationships/image" Target="../media/image110.emf"/><Relationship Id="rId3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image" Target="../media/image103.emf"/><Relationship Id="rId17" Type="http://schemas.openxmlformats.org/officeDocument/2006/relationships/image" Target="../media/image109.emf"/><Relationship Id="rId2" Type="http://schemas.openxmlformats.org/officeDocument/2006/relationships/image" Target="../media/image98.emf"/><Relationship Id="rId16" Type="http://schemas.openxmlformats.org/officeDocument/2006/relationships/image" Target="../media/image10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11" Type="http://schemas.openxmlformats.org/officeDocument/2006/relationships/image" Target="../media/image102.emf"/><Relationship Id="rId5" Type="http://schemas.openxmlformats.org/officeDocument/2006/relationships/image" Target="../media/image94.emf"/><Relationship Id="rId15" Type="http://schemas.openxmlformats.org/officeDocument/2006/relationships/image" Target="../media/image107.emf"/><Relationship Id="rId10" Type="http://schemas.openxmlformats.org/officeDocument/2006/relationships/image" Target="../media/image97.emf"/><Relationship Id="rId4" Type="http://schemas.openxmlformats.org/officeDocument/2006/relationships/image" Target="../media/image100.emf"/><Relationship Id="rId9" Type="http://schemas.openxmlformats.org/officeDocument/2006/relationships/image" Target="../media/image96.emf"/><Relationship Id="rId14" Type="http://schemas.openxmlformats.org/officeDocument/2006/relationships/image" Target="../media/image10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8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107.emf"/><Relationship Id="rId17" Type="http://schemas.openxmlformats.org/officeDocument/2006/relationships/image" Target="../media/image109.emf"/><Relationship Id="rId2" Type="http://schemas.openxmlformats.org/officeDocument/2006/relationships/image" Target="../media/image91.emf"/><Relationship Id="rId16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06.emf"/><Relationship Id="rId5" Type="http://schemas.openxmlformats.org/officeDocument/2006/relationships/image" Target="../media/image14.emf"/><Relationship Id="rId15" Type="http://schemas.openxmlformats.org/officeDocument/2006/relationships/image" Target="../media/image103.emf"/><Relationship Id="rId10" Type="http://schemas.openxmlformats.org/officeDocument/2006/relationships/image" Target="../media/image97.emf"/><Relationship Id="rId4" Type="http://schemas.openxmlformats.org/officeDocument/2006/relationships/image" Target="../media/image93.emf"/><Relationship Id="rId9" Type="http://schemas.openxmlformats.org/officeDocument/2006/relationships/image" Target="../media/image96.emf"/><Relationship Id="rId14" Type="http://schemas.openxmlformats.org/officeDocument/2006/relationships/image" Target="../media/image10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8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107.emf"/><Relationship Id="rId17" Type="http://schemas.openxmlformats.org/officeDocument/2006/relationships/image" Target="../media/image109.emf"/><Relationship Id="rId2" Type="http://schemas.openxmlformats.org/officeDocument/2006/relationships/image" Target="../media/image91.emf"/><Relationship Id="rId16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06.emf"/><Relationship Id="rId5" Type="http://schemas.openxmlformats.org/officeDocument/2006/relationships/image" Target="../media/image14.emf"/><Relationship Id="rId15" Type="http://schemas.openxmlformats.org/officeDocument/2006/relationships/image" Target="../media/image103.emf"/><Relationship Id="rId10" Type="http://schemas.openxmlformats.org/officeDocument/2006/relationships/image" Target="../media/image97.emf"/><Relationship Id="rId4" Type="http://schemas.openxmlformats.org/officeDocument/2006/relationships/image" Target="../media/image93.emf"/><Relationship Id="rId9" Type="http://schemas.openxmlformats.org/officeDocument/2006/relationships/image" Target="../media/image96.emf"/><Relationship Id="rId14" Type="http://schemas.openxmlformats.org/officeDocument/2006/relationships/image" Target="../media/image102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8.emf"/><Relationship Id="rId18" Type="http://schemas.openxmlformats.org/officeDocument/2006/relationships/image" Target="../media/image13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107.emf"/><Relationship Id="rId17" Type="http://schemas.openxmlformats.org/officeDocument/2006/relationships/image" Target="../media/image109.emf"/><Relationship Id="rId2" Type="http://schemas.openxmlformats.org/officeDocument/2006/relationships/image" Target="../media/image91.emf"/><Relationship Id="rId16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06.emf"/><Relationship Id="rId5" Type="http://schemas.openxmlformats.org/officeDocument/2006/relationships/image" Target="../media/image14.emf"/><Relationship Id="rId15" Type="http://schemas.openxmlformats.org/officeDocument/2006/relationships/image" Target="../media/image103.emf"/><Relationship Id="rId10" Type="http://schemas.openxmlformats.org/officeDocument/2006/relationships/image" Target="../media/image97.emf"/><Relationship Id="rId19" Type="http://schemas.openxmlformats.org/officeDocument/2006/relationships/image" Target="../media/image72.emf"/><Relationship Id="rId4" Type="http://schemas.openxmlformats.org/officeDocument/2006/relationships/image" Target="../media/image93.emf"/><Relationship Id="rId9" Type="http://schemas.openxmlformats.org/officeDocument/2006/relationships/image" Target="../media/image96.emf"/><Relationship Id="rId14" Type="http://schemas.openxmlformats.org/officeDocument/2006/relationships/image" Target="../media/image10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8.emf"/><Relationship Id="rId3" Type="http://schemas.openxmlformats.org/officeDocument/2006/relationships/image" Target="../media/image92.emf"/><Relationship Id="rId7" Type="http://schemas.openxmlformats.org/officeDocument/2006/relationships/image" Target="../media/image94.emf"/><Relationship Id="rId12" Type="http://schemas.openxmlformats.org/officeDocument/2006/relationships/image" Target="../media/image107.emf"/><Relationship Id="rId17" Type="http://schemas.openxmlformats.org/officeDocument/2006/relationships/image" Target="../media/image109.emf"/><Relationship Id="rId2" Type="http://schemas.openxmlformats.org/officeDocument/2006/relationships/image" Target="../media/image91.emf"/><Relationship Id="rId16" Type="http://schemas.openxmlformats.org/officeDocument/2006/relationships/image" Target="../media/image10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06.emf"/><Relationship Id="rId5" Type="http://schemas.openxmlformats.org/officeDocument/2006/relationships/image" Target="../media/image14.emf"/><Relationship Id="rId15" Type="http://schemas.openxmlformats.org/officeDocument/2006/relationships/image" Target="../media/image103.emf"/><Relationship Id="rId10" Type="http://schemas.openxmlformats.org/officeDocument/2006/relationships/image" Target="../media/image97.emf"/><Relationship Id="rId4" Type="http://schemas.openxmlformats.org/officeDocument/2006/relationships/image" Target="../media/image93.emf"/><Relationship Id="rId9" Type="http://schemas.openxmlformats.org/officeDocument/2006/relationships/image" Target="../media/image96.emf"/><Relationship Id="rId14" Type="http://schemas.openxmlformats.org/officeDocument/2006/relationships/image" Target="../media/image102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8.emf"/><Relationship Id="rId18" Type="http://schemas.openxmlformats.org/officeDocument/2006/relationships/image" Target="../media/image111.emf"/><Relationship Id="rId3" Type="http://schemas.openxmlformats.org/officeDocument/2006/relationships/image" Target="../media/image92.emf"/><Relationship Id="rId21" Type="http://schemas.openxmlformats.org/officeDocument/2006/relationships/image" Target="../media/image114.emf"/><Relationship Id="rId7" Type="http://schemas.openxmlformats.org/officeDocument/2006/relationships/image" Target="../media/image94.emf"/><Relationship Id="rId12" Type="http://schemas.openxmlformats.org/officeDocument/2006/relationships/image" Target="../media/image107.emf"/><Relationship Id="rId17" Type="http://schemas.openxmlformats.org/officeDocument/2006/relationships/image" Target="../media/image104.emf"/><Relationship Id="rId2" Type="http://schemas.openxmlformats.org/officeDocument/2006/relationships/image" Target="../media/image91.emf"/><Relationship Id="rId16" Type="http://schemas.openxmlformats.org/officeDocument/2006/relationships/image" Target="../media/image103.emf"/><Relationship Id="rId20" Type="http://schemas.openxmlformats.org/officeDocument/2006/relationships/image" Target="../media/image1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106.emf"/><Relationship Id="rId5" Type="http://schemas.openxmlformats.org/officeDocument/2006/relationships/image" Target="../media/image14.emf"/><Relationship Id="rId15" Type="http://schemas.openxmlformats.org/officeDocument/2006/relationships/image" Target="../media/image102.emf"/><Relationship Id="rId10" Type="http://schemas.openxmlformats.org/officeDocument/2006/relationships/image" Target="../media/image97.emf"/><Relationship Id="rId19" Type="http://schemas.openxmlformats.org/officeDocument/2006/relationships/image" Target="../media/image112.emf"/><Relationship Id="rId4" Type="http://schemas.openxmlformats.org/officeDocument/2006/relationships/image" Target="../media/image93.emf"/><Relationship Id="rId9" Type="http://schemas.openxmlformats.org/officeDocument/2006/relationships/image" Target="../media/image96.emf"/><Relationship Id="rId14" Type="http://schemas.openxmlformats.org/officeDocument/2006/relationships/image" Target="../media/image10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18.emf"/><Relationship Id="rId3" Type="http://schemas.openxmlformats.org/officeDocument/2006/relationships/image" Target="../media/image15.emf"/><Relationship Id="rId7" Type="http://schemas.openxmlformats.org/officeDocument/2006/relationships/image" Target="../media/image109.emf"/><Relationship Id="rId12" Type="http://schemas.openxmlformats.org/officeDocument/2006/relationships/image" Target="../media/image95.emf"/><Relationship Id="rId17" Type="http://schemas.openxmlformats.org/officeDocument/2006/relationships/image" Target="../media/image117.emf"/><Relationship Id="rId2" Type="http://schemas.openxmlformats.org/officeDocument/2006/relationships/image" Target="../media/image14.emf"/><Relationship Id="rId16" Type="http://schemas.openxmlformats.org/officeDocument/2006/relationships/image" Target="../media/image1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image" Target="../media/image94.emf"/><Relationship Id="rId5" Type="http://schemas.openxmlformats.org/officeDocument/2006/relationships/image" Target="../media/image107.emf"/><Relationship Id="rId15" Type="http://schemas.openxmlformats.org/officeDocument/2006/relationships/image" Target="../media/image115.emf"/><Relationship Id="rId10" Type="http://schemas.openxmlformats.org/officeDocument/2006/relationships/image" Target="../media/image93.emf"/><Relationship Id="rId4" Type="http://schemas.openxmlformats.org/officeDocument/2006/relationships/image" Target="../media/image106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18.emf"/><Relationship Id="rId3" Type="http://schemas.openxmlformats.org/officeDocument/2006/relationships/image" Target="../media/image15.emf"/><Relationship Id="rId7" Type="http://schemas.openxmlformats.org/officeDocument/2006/relationships/image" Target="../media/image109.emf"/><Relationship Id="rId12" Type="http://schemas.openxmlformats.org/officeDocument/2006/relationships/image" Target="../media/image95.emf"/><Relationship Id="rId17" Type="http://schemas.openxmlformats.org/officeDocument/2006/relationships/image" Target="../media/image117.emf"/><Relationship Id="rId2" Type="http://schemas.openxmlformats.org/officeDocument/2006/relationships/image" Target="../media/image14.emf"/><Relationship Id="rId16" Type="http://schemas.openxmlformats.org/officeDocument/2006/relationships/image" Target="../media/image1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image" Target="../media/image94.emf"/><Relationship Id="rId5" Type="http://schemas.openxmlformats.org/officeDocument/2006/relationships/image" Target="../media/image107.emf"/><Relationship Id="rId15" Type="http://schemas.openxmlformats.org/officeDocument/2006/relationships/image" Target="../media/image115.emf"/><Relationship Id="rId10" Type="http://schemas.openxmlformats.org/officeDocument/2006/relationships/image" Target="../media/image93.emf"/><Relationship Id="rId19" Type="http://schemas.openxmlformats.org/officeDocument/2006/relationships/image" Target="../media/image119.emf"/><Relationship Id="rId4" Type="http://schemas.openxmlformats.org/officeDocument/2006/relationships/image" Target="../media/image106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18.emf"/><Relationship Id="rId3" Type="http://schemas.openxmlformats.org/officeDocument/2006/relationships/image" Target="../media/image15.emf"/><Relationship Id="rId21" Type="http://schemas.openxmlformats.org/officeDocument/2006/relationships/image" Target="../media/image121.emf"/><Relationship Id="rId7" Type="http://schemas.openxmlformats.org/officeDocument/2006/relationships/image" Target="../media/image109.emf"/><Relationship Id="rId12" Type="http://schemas.openxmlformats.org/officeDocument/2006/relationships/image" Target="../media/image95.emf"/><Relationship Id="rId17" Type="http://schemas.openxmlformats.org/officeDocument/2006/relationships/image" Target="../media/image117.emf"/><Relationship Id="rId2" Type="http://schemas.openxmlformats.org/officeDocument/2006/relationships/image" Target="../media/image14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image" Target="../media/image94.emf"/><Relationship Id="rId5" Type="http://schemas.openxmlformats.org/officeDocument/2006/relationships/image" Target="../media/image107.emf"/><Relationship Id="rId15" Type="http://schemas.openxmlformats.org/officeDocument/2006/relationships/image" Target="../media/image115.emf"/><Relationship Id="rId10" Type="http://schemas.openxmlformats.org/officeDocument/2006/relationships/image" Target="../media/image93.emf"/><Relationship Id="rId19" Type="http://schemas.openxmlformats.org/officeDocument/2006/relationships/image" Target="../media/image119.emf"/><Relationship Id="rId4" Type="http://schemas.openxmlformats.org/officeDocument/2006/relationships/image" Target="../media/image106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22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18.emf"/><Relationship Id="rId3" Type="http://schemas.openxmlformats.org/officeDocument/2006/relationships/image" Target="../media/image15.emf"/><Relationship Id="rId21" Type="http://schemas.openxmlformats.org/officeDocument/2006/relationships/image" Target="../media/image121.emf"/><Relationship Id="rId7" Type="http://schemas.openxmlformats.org/officeDocument/2006/relationships/image" Target="../media/image109.emf"/><Relationship Id="rId12" Type="http://schemas.openxmlformats.org/officeDocument/2006/relationships/image" Target="../media/image95.emf"/><Relationship Id="rId17" Type="http://schemas.openxmlformats.org/officeDocument/2006/relationships/image" Target="../media/image117.emf"/><Relationship Id="rId25" Type="http://schemas.openxmlformats.org/officeDocument/2006/relationships/image" Target="../media/image125.emf"/><Relationship Id="rId2" Type="http://schemas.openxmlformats.org/officeDocument/2006/relationships/image" Target="../media/image14.emf"/><Relationship Id="rId16" Type="http://schemas.openxmlformats.org/officeDocument/2006/relationships/image" Target="../media/image116.emf"/><Relationship Id="rId20" Type="http://schemas.openxmlformats.org/officeDocument/2006/relationships/image" Target="../media/image1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emf"/><Relationship Id="rId11" Type="http://schemas.openxmlformats.org/officeDocument/2006/relationships/image" Target="../media/image94.emf"/><Relationship Id="rId24" Type="http://schemas.openxmlformats.org/officeDocument/2006/relationships/image" Target="../media/image124.emf"/><Relationship Id="rId5" Type="http://schemas.openxmlformats.org/officeDocument/2006/relationships/image" Target="../media/image107.emf"/><Relationship Id="rId15" Type="http://schemas.openxmlformats.org/officeDocument/2006/relationships/image" Target="../media/image115.emf"/><Relationship Id="rId23" Type="http://schemas.openxmlformats.org/officeDocument/2006/relationships/image" Target="../media/image123.emf"/><Relationship Id="rId10" Type="http://schemas.openxmlformats.org/officeDocument/2006/relationships/image" Target="../media/image93.emf"/><Relationship Id="rId19" Type="http://schemas.openxmlformats.org/officeDocument/2006/relationships/image" Target="../media/image119.emf"/><Relationship Id="rId4" Type="http://schemas.openxmlformats.org/officeDocument/2006/relationships/image" Target="../media/image106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22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95.emf"/><Relationship Id="rId18" Type="http://schemas.openxmlformats.org/officeDocument/2006/relationships/image" Target="../media/image124.emf"/><Relationship Id="rId3" Type="http://schemas.openxmlformats.org/officeDocument/2006/relationships/image" Target="../media/image92.emf"/><Relationship Id="rId7" Type="http://schemas.openxmlformats.org/officeDocument/2006/relationships/image" Target="../media/image15.emf"/><Relationship Id="rId12" Type="http://schemas.openxmlformats.org/officeDocument/2006/relationships/image" Target="../media/image94.emf"/><Relationship Id="rId17" Type="http://schemas.openxmlformats.org/officeDocument/2006/relationships/image" Target="../media/image123.emf"/><Relationship Id="rId2" Type="http://schemas.openxmlformats.org/officeDocument/2006/relationships/image" Target="../media/image91.emf"/><Relationship Id="rId16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00.emf"/><Relationship Id="rId5" Type="http://schemas.openxmlformats.org/officeDocument/2006/relationships/image" Target="../media/image13.emf"/><Relationship Id="rId15" Type="http://schemas.openxmlformats.org/officeDocument/2006/relationships/image" Target="../media/image97.emf"/><Relationship Id="rId10" Type="http://schemas.openxmlformats.org/officeDocument/2006/relationships/image" Target="../media/image99.emf"/><Relationship Id="rId19" Type="http://schemas.openxmlformats.org/officeDocument/2006/relationships/image" Target="../media/image125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9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6.emf"/><Relationship Id="rId18" Type="http://schemas.openxmlformats.org/officeDocument/2006/relationships/image" Target="../media/image25.emf"/><Relationship Id="rId3" Type="http://schemas.openxmlformats.org/officeDocument/2006/relationships/image" Target="../media/image14.emf"/><Relationship Id="rId21" Type="http://schemas.openxmlformats.org/officeDocument/2006/relationships/image" Target="../media/image30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4.emf"/><Relationship Id="rId2" Type="http://schemas.openxmlformats.org/officeDocument/2006/relationships/image" Target="../media/image13.emf"/><Relationship Id="rId16" Type="http://schemas.openxmlformats.org/officeDocument/2006/relationships/image" Target="../media/image29.emf"/><Relationship Id="rId20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8.emf"/><Relationship Id="rId10" Type="http://schemas.openxmlformats.org/officeDocument/2006/relationships/image" Target="../media/image21.emf"/><Relationship Id="rId19" Type="http://schemas.openxmlformats.org/officeDocument/2006/relationships/image" Target="../media/image32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7.emf"/><Relationship Id="rId22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4.emf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3114CB6-EA3D-4D64-8890-58846EDB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10" y="2849845"/>
            <a:ext cx="3599380" cy="11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2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3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9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8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7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6621F3-8A77-444A-9FE5-F3A867930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607" y="5974877"/>
            <a:ext cx="1536325" cy="45724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932403-A2AF-4CC9-9AEE-6A69DD4D472E}"/>
              </a:ext>
            </a:extLst>
          </p:cNvPr>
          <p:cNvSpPr/>
          <p:nvPr/>
        </p:nvSpPr>
        <p:spPr>
          <a:xfrm>
            <a:off x="5397282" y="4106399"/>
            <a:ext cx="1536325" cy="186847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32086C-5116-4CA0-BDC0-17E088ED82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888" y="6203497"/>
            <a:ext cx="398895" cy="5484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7F1E48E-9B9B-4924-AC3B-F99BC7E6B265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165445" y="5974877"/>
            <a:ext cx="161891" cy="2286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59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2B637F-8FB8-40E9-9FE7-86B53073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6" y="276992"/>
            <a:ext cx="4747098" cy="6225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EEEB96-8EF1-4948-B8FA-E1C9AD64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84" y="442362"/>
            <a:ext cx="2976664" cy="4572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53FB2B8-B409-4DB9-A26A-99F119F0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67" y="1089188"/>
            <a:ext cx="1167319" cy="5398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96AB2E4-4D84-4AFB-BD28-697D61A98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4" y="1163605"/>
            <a:ext cx="3482502" cy="5739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0FB57E9-61CE-4CE4-946A-A3DFA52C8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164" y="1217107"/>
            <a:ext cx="3852153" cy="46692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F278868-4C03-410C-9447-2E4D81E56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34" y="2001580"/>
            <a:ext cx="1400783" cy="54474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44A209-9909-4C36-BD3D-06799E9540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4317" y="1967532"/>
            <a:ext cx="8307421" cy="6128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9C22835-5707-43C6-9470-B474781F3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534" y="3449782"/>
            <a:ext cx="5272391" cy="65661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9ADD430-3FEA-4B0A-A908-2B9D181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2981" y="3411684"/>
            <a:ext cx="2796672" cy="86594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BCD63D-315D-427E-9FD6-F3DC8C88A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5915" y="4277626"/>
            <a:ext cx="5505855" cy="153210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6621F3-8A77-444A-9FE5-F3A8679308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344" y="5414111"/>
            <a:ext cx="1536325" cy="45724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932403-A2AF-4CC9-9AEE-6A69DD4D472E}"/>
              </a:ext>
            </a:extLst>
          </p:cNvPr>
          <p:cNvSpPr/>
          <p:nvPr/>
        </p:nvSpPr>
        <p:spPr>
          <a:xfrm>
            <a:off x="5397282" y="4106399"/>
            <a:ext cx="1536325" cy="186847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32086C-5116-4CA0-BDC0-17E088ED82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7888" y="6203497"/>
            <a:ext cx="398895" cy="548481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7F1E48E-9B9B-4924-AC3B-F99BC7E6B265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165445" y="5974877"/>
            <a:ext cx="161891" cy="22862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89444E-5ACE-43E8-B8D1-EBB37633DF65}"/>
              </a:ext>
            </a:extLst>
          </p:cNvPr>
          <p:cNvSpPr/>
          <p:nvPr/>
        </p:nvSpPr>
        <p:spPr>
          <a:xfrm>
            <a:off x="400692" y="3267182"/>
            <a:ext cx="1703625" cy="11609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422B4D7-973A-49C5-832E-41399DBBA51A}"/>
              </a:ext>
            </a:extLst>
          </p:cNvPr>
          <p:cNvCxnSpPr>
            <a:cxnSpLocks/>
          </p:cNvCxnSpPr>
          <p:nvPr/>
        </p:nvCxnSpPr>
        <p:spPr>
          <a:xfrm>
            <a:off x="785576" y="4415932"/>
            <a:ext cx="196151" cy="15467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42F253AF-F9ED-45D0-8543-753D476462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652" y="6089187"/>
            <a:ext cx="933855" cy="52529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76BC430-9281-4E26-B63E-1D1B4AB1ACC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1125" y="6245404"/>
            <a:ext cx="486383" cy="33560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3B43F5-4E83-49CC-A709-3EB8EE1332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3607" y="5974877"/>
            <a:ext cx="153632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4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82B84383-84E1-4A95-AA2F-E9C8851C8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B56C4BD-D9A0-4888-825F-0F922C3D7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4CB015E-2D3A-4FB8-813B-FE46109D6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1912F11-A64B-499C-B830-076E28E99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0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432317F-DA3A-437E-A317-1BDB7B9DC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52DB4C3-065F-4AA0-A31F-3408A429D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3A8989E-0C69-4986-9030-1C5F560272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EF3A067-B8E2-4632-8CAA-58FCC5C8BD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4F079ED6-8526-40CB-A2B0-E20A6E3D90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743FC3D-3CD3-4B21-82CB-61C2A5739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52B927A-DCB2-44AA-AA04-B7D5BD3E2A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2AE5F27-D526-4B86-871D-BA158CC0D6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42839B-73C4-4E29-89B7-CEF173560E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4308" y="3399890"/>
            <a:ext cx="11113213" cy="5404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AF5F1AF-331D-4D1E-9946-06D2D47C6C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6491" y="3979544"/>
            <a:ext cx="2787520" cy="3666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03CB9A1-8830-4701-B861-158CC55E06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194" y="3988634"/>
            <a:ext cx="3931894" cy="32147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B9EB857-B82B-43DE-A190-998ACEF0E4D0}"/>
              </a:ext>
            </a:extLst>
          </p:cNvPr>
          <p:cNvSpPr/>
          <p:nvPr/>
        </p:nvSpPr>
        <p:spPr>
          <a:xfrm>
            <a:off x="550439" y="3370928"/>
            <a:ext cx="11177082" cy="99345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670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75D279-053D-4B6B-9A82-3B728CE98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1260FF4-1730-4D80-8128-ABD3ED5E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5" y="1518424"/>
            <a:ext cx="3171217" cy="9824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711446-4637-42B4-AC6B-5070FB95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5" y="2727156"/>
            <a:ext cx="5000017" cy="9338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D5905E9-E2E8-45FA-9947-83B7D835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24" y="1571566"/>
            <a:ext cx="894945" cy="953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FDAB1D-660A-4404-A253-F29A6D4C4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62" y="1571566"/>
            <a:ext cx="914400" cy="9581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EA65D6-6783-4ED6-B9A5-ECFD5171C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561" y="1576954"/>
            <a:ext cx="1031132" cy="9727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CE1AFF-E4E2-410C-BD98-4151BE554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6" y="2874273"/>
            <a:ext cx="1050587" cy="7636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1536B3-35D3-4AA1-84CE-86E560696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836" y="2874273"/>
            <a:ext cx="1089498" cy="72471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9548D7-563A-4D96-81CC-62B85C27C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511" y="2852385"/>
            <a:ext cx="1108953" cy="80739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248DD2B-526B-45A1-A6EE-9024ED38D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361" y="3991521"/>
            <a:ext cx="2491964" cy="19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8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FDD0DF-E494-4722-8D1B-14FF62BB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72" y="2405164"/>
            <a:ext cx="9163455" cy="2047672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570E28E-1EF2-41C5-BE66-3E4159D782C6}"/>
              </a:ext>
            </a:extLst>
          </p:cNvPr>
          <p:cNvSpPr/>
          <p:nvPr/>
        </p:nvSpPr>
        <p:spPr>
          <a:xfrm>
            <a:off x="4890499" y="3215811"/>
            <a:ext cx="4356243" cy="115070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7AC4AC-F9BC-4A49-B553-4E6FE7CA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C8269EB-EBF8-458B-8C58-8414387F1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4AABE6-EC53-404E-B4DE-4EAF1044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1F4B9FD-E62F-43AA-BA67-EAD710FE2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AF99A34-4B58-43CE-9841-FB7663796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AD88102-46CD-4B1D-9728-109EECBF45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DC3D9B-3744-41C8-AB70-01D6EFDF2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9325" y="756722"/>
            <a:ext cx="3599380" cy="11583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29D7E75-AE19-498C-81C6-297040E346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0330" y="2689807"/>
            <a:ext cx="836579" cy="4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27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1054632-E273-45A0-A71D-8BE4E71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411148"/>
            <a:ext cx="1653239" cy="623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871777-7087-4CE5-8AAA-A0C2DC76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4" y="1034197"/>
            <a:ext cx="1536325" cy="4572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78E0BDE-45E8-43B4-8CEB-8B9C2A87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279" y="508903"/>
            <a:ext cx="933855" cy="5252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59FF9E4-EAC0-484B-BB3B-D0B09B97C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752" y="665120"/>
            <a:ext cx="486383" cy="335604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49402C-2B16-4A81-9A58-0A9FD5C23AD7}"/>
              </a:ext>
            </a:extLst>
          </p:cNvPr>
          <p:cNvCxnSpPr/>
          <p:nvPr/>
        </p:nvCxnSpPr>
        <p:spPr>
          <a:xfrm>
            <a:off x="2378954" y="821932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9010C4D-FC6F-443D-8C5B-4710FFB38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4" y="1830767"/>
            <a:ext cx="5369668" cy="71011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616368-7823-4CFF-A40C-7619E66267D5}"/>
              </a:ext>
            </a:extLst>
          </p:cNvPr>
          <p:cNvCxnSpPr/>
          <p:nvPr/>
        </p:nvCxnSpPr>
        <p:spPr>
          <a:xfrm>
            <a:off x="5664972" y="2227779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7E08B3BD-2DFE-4C4F-AEE6-6F264FD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54" y="2422976"/>
            <a:ext cx="1536325" cy="45724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DE94D4B-CAE8-4857-A481-B7D3C53C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1104" y="1908587"/>
            <a:ext cx="2003898" cy="55447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737568-5E79-4FD7-A923-4F80CEBE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81" y="3013437"/>
            <a:ext cx="5856051" cy="71498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4380F9B-3093-4B35-BC8E-CF80BAF4E245}"/>
              </a:ext>
            </a:extLst>
          </p:cNvPr>
          <p:cNvCxnSpPr/>
          <p:nvPr/>
        </p:nvCxnSpPr>
        <p:spPr>
          <a:xfrm>
            <a:off x="6033632" y="3370928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10A016A-4AC6-47D3-ABE8-176BE066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4" y="3533859"/>
            <a:ext cx="1536325" cy="4572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26250F4-3A07-4B64-8E25-9AF5A0C19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3791" y="3013437"/>
            <a:ext cx="2431915" cy="61770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2291F67-AF11-4811-823B-F502D2435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9" y="4738053"/>
            <a:ext cx="2373549" cy="60797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19AE479-FB9A-4BA5-B625-CD0034760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74" y="5534405"/>
            <a:ext cx="1926077" cy="57879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32BC4E3-80F1-4DFA-AE11-33C617C57B60}"/>
              </a:ext>
            </a:extLst>
          </p:cNvPr>
          <p:cNvCxnSpPr/>
          <p:nvPr/>
        </p:nvCxnSpPr>
        <p:spPr>
          <a:xfrm>
            <a:off x="359596" y="5445303"/>
            <a:ext cx="2787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1B6DF82-480F-429A-92FE-2C48395398CA}"/>
              </a:ext>
            </a:extLst>
          </p:cNvPr>
          <p:cNvCxnSpPr/>
          <p:nvPr/>
        </p:nvCxnSpPr>
        <p:spPr>
          <a:xfrm>
            <a:off x="3439445" y="5445303"/>
            <a:ext cx="145330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A8955535-6263-40DA-BF8A-4EFADE37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35" y="5655961"/>
            <a:ext cx="1536325" cy="45724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3122E1-786A-4B88-9FD3-20FFD4772D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9306" y="5445303"/>
            <a:ext cx="2810500" cy="304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41ED5C-7A54-4198-A383-4831BE6D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135" y="4694376"/>
            <a:ext cx="2431915" cy="61770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569CC3-E93D-467B-95F4-CC5BF9930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954" y="5605998"/>
            <a:ext cx="2003898" cy="55447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DCF321-47E0-481F-A4DC-6EB6857997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265" y="5346032"/>
            <a:ext cx="408562" cy="30642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D9366A-CDA2-4ED9-99E6-17BE4DA26D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7500" y="5310669"/>
            <a:ext cx="486383" cy="44747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BC07ABA-DBE3-41DF-A948-E4E3B86822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307744"/>
            <a:ext cx="5631521" cy="38838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D7F313A-7A66-423C-B34E-9BDD1E495D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4977" y="840606"/>
            <a:ext cx="6233565" cy="27151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95C4D9D-DFF0-4484-9868-46C899E37A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84559" y="4718695"/>
            <a:ext cx="4143983" cy="5690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42839B-73C4-4E29-89B7-CEF173560E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4308" y="3399890"/>
            <a:ext cx="11113213" cy="54041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AF5F1AF-331D-4D1E-9946-06D2D47C6C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6491" y="3979544"/>
            <a:ext cx="2787520" cy="36660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03CB9A1-8830-4701-B861-158CC55E06E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34194" y="3988634"/>
            <a:ext cx="3931894" cy="32147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B9EB857-B82B-43DE-A190-998ACEF0E4D0}"/>
              </a:ext>
            </a:extLst>
          </p:cNvPr>
          <p:cNvSpPr/>
          <p:nvPr/>
        </p:nvSpPr>
        <p:spPr>
          <a:xfrm>
            <a:off x="550439" y="3370928"/>
            <a:ext cx="11177082" cy="99345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3A3E0D-4EC6-4046-862B-2E87FCC444CF}"/>
              </a:ext>
            </a:extLst>
          </p:cNvPr>
          <p:cNvCxnSpPr/>
          <p:nvPr/>
        </p:nvCxnSpPr>
        <p:spPr>
          <a:xfrm flipV="1">
            <a:off x="3147116" y="4364378"/>
            <a:ext cx="177975" cy="192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5963E368-7D7C-4EC8-A3B6-8858247E1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29599" y="6203007"/>
            <a:ext cx="466928" cy="500974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F7C9BAE-0CEB-4227-855A-0F84D4A8E2CC}"/>
              </a:ext>
            </a:extLst>
          </p:cNvPr>
          <p:cNvSpPr/>
          <p:nvPr/>
        </p:nvSpPr>
        <p:spPr>
          <a:xfrm>
            <a:off x="2834640" y="6203006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6F3E8507-F204-4CD3-ACB8-BC8216256B1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03387" y="6238216"/>
            <a:ext cx="1692613" cy="53015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8815151-78CA-4F96-915A-989A1A6DD70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4556" y="6237267"/>
            <a:ext cx="5350213" cy="49611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08E7748-E1B7-4BC6-ACFC-6D652B3209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25083" y="6294149"/>
            <a:ext cx="389106" cy="4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83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B983F1A-9108-447F-8997-5464E5820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35" y="1918865"/>
            <a:ext cx="887440" cy="10723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413C09-D3FC-4AB1-A8D4-24F66C528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973" y="1506520"/>
            <a:ext cx="328372" cy="18972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0722AF6-2596-43E1-9205-8996E7E8F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305" y="1560021"/>
            <a:ext cx="362216" cy="1829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3E70C7-9C11-439B-AEC0-CAF3A432C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9655" y="1704537"/>
            <a:ext cx="719847" cy="5836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F06852-67FC-4574-AC50-7A80C94BF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8294" y="2630588"/>
            <a:ext cx="622570" cy="44260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C78255A-4F37-4AE6-8B75-6A2032E9B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5153" y="1732791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AC6E7-5810-499C-9E31-855954484A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838" y="2508956"/>
            <a:ext cx="642026" cy="50583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ECD9325-E536-499F-BA82-4F29C986EC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992" y="2167791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4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1442C5-DD54-40D9-9624-CC30A829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45" y="334274"/>
            <a:ext cx="466928" cy="500974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7114CFC-902F-44CD-AE34-6AE8B3E9F61D}"/>
              </a:ext>
            </a:extLst>
          </p:cNvPr>
          <p:cNvSpPr/>
          <p:nvPr/>
        </p:nvSpPr>
        <p:spPr>
          <a:xfrm>
            <a:off x="1663386" y="334273"/>
            <a:ext cx="9114205" cy="57508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E560DE-AE88-40F4-8D22-7490AC5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33" y="369483"/>
            <a:ext cx="1692613" cy="5301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4CAFC3C-1C59-4838-8614-CCE068E5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302" y="368534"/>
            <a:ext cx="5350213" cy="49611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3D6596-C2B1-416D-8C3F-A80EF102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29" y="425416"/>
            <a:ext cx="389106" cy="4182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B983F1A-9108-447F-8997-5464E5820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935" y="1918865"/>
            <a:ext cx="887440" cy="107232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B413C09-D3FC-4AB1-A8D4-24F66C528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973" y="1506520"/>
            <a:ext cx="328372" cy="189726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0722AF6-2596-43E1-9205-8996E7E8F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9305" y="1560021"/>
            <a:ext cx="362216" cy="1829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3E70C7-9C11-439B-AEC0-CAF3A432C4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9655" y="1704537"/>
            <a:ext cx="719847" cy="5836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F06852-67FC-4574-AC50-7A80C94BFF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8294" y="2630588"/>
            <a:ext cx="622570" cy="44260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C78255A-4F37-4AE6-8B75-6A2032E9B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5153" y="1732791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DAC6E7-5810-499C-9E31-855954484A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838" y="2508956"/>
            <a:ext cx="642026" cy="50583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ECD9325-E536-499F-BA82-4F29C986EC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8992" y="2167791"/>
            <a:ext cx="778656" cy="574721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F92D8E2-1592-4ECA-B30A-340A05EDA037}"/>
              </a:ext>
            </a:extLst>
          </p:cNvPr>
          <p:cNvSpPr/>
          <p:nvPr/>
        </p:nvSpPr>
        <p:spPr>
          <a:xfrm>
            <a:off x="5194345" y="1506520"/>
            <a:ext cx="1023032" cy="202779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67C6FA7-7971-463D-B2E8-553AD2B87908}"/>
              </a:ext>
            </a:extLst>
          </p:cNvPr>
          <p:cNvSpPr/>
          <p:nvPr/>
        </p:nvSpPr>
        <p:spPr>
          <a:xfrm>
            <a:off x="6596271" y="1548035"/>
            <a:ext cx="1023032" cy="202779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DCC1C4D-6AD1-4003-88F1-FD7BCEF65F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648" y="3744347"/>
            <a:ext cx="1770434" cy="58852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87EAB96-ACB6-41A9-98AD-396DEC1FE3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1962" y="3729777"/>
            <a:ext cx="1770434" cy="5885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4C7EC65-06D0-41FD-9D2F-E9F2FCD7FE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4680" y="4575051"/>
            <a:ext cx="2918298" cy="500974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5F8383-E3C0-4EC6-9776-FCE11D03AF36}"/>
              </a:ext>
            </a:extLst>
          </p:cNvPr>
          <p:cNvCxnSpPr/>
          <p:nvPr/>
        </p:nvCxnSpPr>
        <p:spPr>
          <a:xfrm flipV="1">
            <a:off x="2335876" y="748145"/>
            <a:ext cx="1421477" cy="37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74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80EFB9-67DB-4464-9C47-FC803378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1" y="1907754"/>
            <a:ext cx="3599380" cy="11583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7050CAB-57FD-49C2-9C28-2C8B6F0C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34" y="631157"/>
            <a:ext cx="3650131" cy="11432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97328C-91D0-4F03-B587-E3256E66B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8" y="381664"/>
            <a:ext cx="1419618" cy="15260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93450AA-A920-4422-BA30-9673AE393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161" y="3269330"/>
            <a:ext cx="2354094" cy="74416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35C2EAB-1B27-4EAF-A0C5-934263C9B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311960"/>
            <a:ext cx="1225685" cy="60311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8EB7120-63F4-47CE-AF04-CD352B7BE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469" y="4844980"/>
            <a:ext cx="290773" cy="287613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DFEB980-9B50-4F70-92E4-E2021376D736}"/>
              </a:ext>
            </a:extLst>
          </p:cNvPr>
          <p:cNvSpPr/>
          <p:nvPr/>
        </p:nvSpPr>
        <p:spPr>
          <a:xfrm>
            <a:off x="3889678" y="4659370"/>
            <a:ext cx="6723525" cy="105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B3B59AFB-915F-41FA-89A2-D941D4531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807" y="4964791"/>
            <a:ext cx="486383" cy="3356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CA78C79-F60C-4054-BDC3-82F05DB4F3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9809" y="4973578"/>
            <a:ext cx="1643749" cy="31803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FEDCD61-72A9-4E52-BEC4-C99C2725F8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3042" y="4511912"/>
            <a:ext cx="9376881" cy="114328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BE62E87-E36C-4919-8CC6-C11C6A4D7D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3042" y="5655199"/>
            <a:ext cx="4080626" cy="52260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C2CAD3B-AF9B-4567-9F63-77CC4E8132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9618" y="5806486"/>
            <a:ext cx="403608" cy="37131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BCCD9E-832F-4DDC-8D04-17B4AE93B6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3668" y="5714275"/>
            <a:ext cx="3858714" cy="40498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D6A25781-48C2-4B0D-939D-1D37F0797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9139" y="5748700"/>
            <a:ext cx="486383" cy="33560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E33AF48-21A4-459E-B986-7E83B5EF5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8048" y="5773331"/>
            <a:ext cx="1643749" cy="31803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E37DF779-C368-4805-8A2C-DF88E45352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15985" y="4835500"/>
            <a:ext cx="272374" cy="24805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56CF8BC-348C-4F4A-8AC8-9EF929AC21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0811" y="891999"/>
            <a:ext cx="3620986" cy="6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7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3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A243B06-DED0-4DB9-9130-EBBA3027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3" y="343739"/>
            <a:ext cx="4377447" cy="9484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1260FF4-1730-4D80-8128-ABD3ED5E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5" y="1518424"/>
            <a:ext cx="3171217" cy="9824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711446-4637-42B4-AC6B-5070FB951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5" y="2727156"/>
            <a:ext cx="5000017" cy="93385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D5905E9-E2E8-45FA-9947-83B7D835A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24" y="1571566"/>
            <a:ext cx="894945" cy="95331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FDAB1D-660A-4404-A253-F29A6D4C4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62" y="1571566"/>
            <a:ext cx="914400" cy="95817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CEA65D6-6783-4ED6-B9A5-ECFD5171CA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8561" y="1576954"/>
            <a:ext cx="1031132" cy="9727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3CE1AFF-E4E2-410C-BD98-4151BE554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06" y="2874273"/>
            <a:ext cx="1050587" cy="76362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F1536B3-35D3-4AA1-84CE-86E5606964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836" y="2874273"/>
            <a:ext cx="1089498" cy="72471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E9548D7-563A-4D96-81CC-62B85C27C9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511" y="2852385"/>
            <a:ext cx="1108953" cy="80739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248DD2B-526B-45A1-A6EE-9024ED38D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361" y="3991521"/>
            <a:ext cx="2491964" cy="19728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B640707-E713-4A9E-8543-3AD8C8DB9B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5786" y="4495298"/>
            <a:ext cx="7976681" cy="12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1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A8D67B-6D67-4DA3-8628-E85C9F8AAC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150" y="4502441"/>
            <a:ext cx="1675282" cy="7835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6DB23A-59E7-4126-B2B2-E9D6E7ED3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011" y="4606881"/>
            <a:ext cx="778656" cy="5747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40F6A6-1290-4D7E-90D9-23DDF95C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32" y="3966991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6B152-49CC-4EE5-B695-5B433578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64" y="4020492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094E07-0F66-4B17-B7CE-1A6F75EC1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14" y="4165008"/>
            <a:ext cx="719847" cy="5836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0B7A4E6-6A70-46BB-849D-9EBC75B66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3" y="5091059"/>
            <a:ext cx="622570" cy="4426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43F0ED6-F2EB-411D-84E1-90937C749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12" y="4193262"/>
            <a:ext cx="642026" cy="5058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F10C17C-D936-476B-A181-586BF5940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297" y="4969427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9D7181B-4CA5-400F-B96E-D2D007D3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28" y="3992375"/>
            <a:ext cx="328372" cy="189726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588018C-9D74-45AC-9077-BB5E97CA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2" y="3994477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7356C15-8A85-4D79-AC5B-996A1CBE1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4037" y="4273817"/>
            <a:ext cx="894945" cy="4523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D2E578-BA4D-43B0-AE65-2EDD63996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5982" y="4969427"/>
            <a:ext cx="817123" cy="42801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5403FC1-AA84-4956-957B-78691A767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4631271"/>
            <a:ext cx="778656" cy="57472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09A63EF-7791-4B2F-95DC-BF94AE34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3957411"/>
            <a:ext cx="328372" cy="1897264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39872EF2-A936-46E5-8F79-A8D1A207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3959513"/>
            <a:ext cx="362216" cy="182919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C5D04CF1-21F4-40A0-B196-01DAA43C22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569" y="4291468"/>
            <a:ext cx="1108953" cy="4572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AEBE36D-90CA-4888-BCEE-DD4142E70C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1569" y="4915623"/>
            <a:ext cx="108949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B2C0C22-D8E5-44B4-B1D8-FA28AB1D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9" y="862973"/>
            <a:ext cx="758757" cy="4815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EE8F9E2-4E29-4EEE-9CEC-D75721F1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42" y="614047"/>
            <a:ext cx="887440" cy="10723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F179861-3046-408F-B077-D120324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580" y="2017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278A21-B758-475D-A395-AF2C6940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12" y="255203"/>
            <a:ext cx="362216" cy="182919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49D05-D7AD-4326-AB98-7071D92BE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62" y="399719"/>
            <a:ext cx="719847" cy="58366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D1E720-936F-462B-9FBE-B04FD1A4B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01" y="1325770"/>
            <a:ext cx="622570" cy="4426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429CC5C-E1D0-499B-9B0A-609D8EE67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9760" y="427973"/>
            <a:ext cx="642026" cy="50583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293D7E-B721-4311-BAF9-87E6D399B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445" y="1204138"/>
            <a:ext cx="642026" cy="50583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DFE8168-D8C2-4212-85AC-60EF19A40F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599" y="862973"/>
            <a:ext cx="778656" cy="5747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B902DD0-9270-4F58-8CA0-6A9FD2BF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27" y="255203"/>
            <a:ext cx="328372" cy="18972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30B700F-70E8-472A-843F-6B537E8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651" y="257305"/>
            <a:ext cx="362216" cy="182919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DE34B31-785F-40F8-B80A-10D649634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9499" y="430075"/>
            <a:ext cx="642026" cy="50583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9B2170A-C52F-4ADE-B505-D2D1F2D15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184" y="1206240"/>
            <a:ext cx="642026" cy="50583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1EB73D0-421C-4CF2-889F-7017D94BE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103" y="832554"/>
            <a:ext cx="778656" cy="57472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8C48621-A3EC-458B-83AE-66746062B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725" y="2636140"/>
            <a:ext cx="1745747" cy="792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810EBB3-CE62-4A42-85E1-9C678DEBB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0580" y="2844759"/>
            <a:ext cx="778656" cy="57472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28E7D4A-3B55-417D-A50D-2A191CC681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7601" y="2457891"/>
            <a:ext cx="894945" cy="4523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5E907F6-BB72-48F1-B428-A59EEE3DE2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546" y="3153501"/>
            <a:ext cx="817123" cy="42801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C52305D-25D4-4F58-9294-382F3497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01" y="2204869"/>
            <a:ext cx="328372" cy="189726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E4D0190-077C-40C1-A97D-07A94F0DB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33" y="2258370"/>
            <a:ext cx="362216" cy="182919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C25906-EB5B-4E45-B078-44B259FF3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3" y="2402886"/>
            <a:ext cx="719847" cy="583660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9316CFA-6443-4FE5-B68A-72E4199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22" y="3328937"/>
            <a:ext cx="622570" cy="442609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1C63BDB-44F5-4765-8F38-E9135C7EC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181" y="2431140"/>
            <a:ext cx="642026" cy="505838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95E938E-A8BE-4D32-8FC4-535236D65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1866" y="3207305"/>
            <a:ext cx="642026" cy="505838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ECEC598-5F7E-42FB-96A6-2C9885F1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597" y="2230253"/>
            <a:ext cx="328372" cy="1897264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4247C4A0-7E22-47C4-AB6C-D0C486804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21" y="2232355"/>
            <a:ext cx="362216" cy="1829193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F85468A-C6A5-457A-AC75-D047D2FB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869" y="2405125"/>
            <a:ext cx="642026" cy="50583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9A30147-D391-44CF-A35A-0E41B2492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554" y="3181290"/>
            <a:ext cx="642026" cy="505838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05E71F4B-B8D4-4A7E-AEB8-D04232D57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2842589"/>
            <a:ext cx="778656" cy="57472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FA11EAE8-F353-48F9-8BDC-0CB40C2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2168729"/>
            <a:ext cx="328372" cy="1897264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E5A2B7F9-5D91-4F3D-A4E0-123843191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2170831"/>
            <a:ext cx="362216" cy="18291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A8D67B-6D67-4DA3-8628-E85C9F8AAC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150" y="4502441"/>
            <a:ext cx="1675282" cy="78359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6DB23A-59E7-4126-B2B2-E9D6E7ED3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4011" y="4606881"/>
            <a:ext cx="778656" cy="57472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040F6A6-1290-4D7E-90D9-23DDF95C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432" y="3966991"/>
            <a:ext cx="328372" cy="1897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D26B152-49CC-4EE5-B695-5B433578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64" y="4020492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C094E07-0F66-4B17-B7CE-1A6F75EC1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114" y="4165008"/>
            <a:ext cx="719847" cy="58366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0B7A4E6-6A70-46BB-849D-9EBC75B66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3" y="5091059"/>
            <a:ext cx="622570" cy="44260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43F0ED6-F2EB-411D-84E1-90937C749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12" y="4193262"/>
            <a:ext cx="642026" cy="50583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F10C17C-D936-476B-A181-586BF5940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297" y="4969427"/>
            <a:ext cx="642026" cy="50583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9D7181B-4CA5-400F-B96E-D2D007D3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28" y="3992375"/>
            <a:ext cx="328372" cy="189726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588018C-9D74-45AC-9077-BB5E97CA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452" y="3994477"/>
            <a:ext cx="362216" cy="18291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7356C15-8A85-4D79-AC5B-996A1CBE1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4037" y="4273817"/>
            <a:ext cx="894945" cy="4523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7D2E578-BA4D-43B0-AE65-2EDD63996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5982" y="4969427"/>
            <a:ext cx="817123" cy="42801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5403FC1-AA84-4956-957B-78691A767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8117" y="4631271"/>
            <a:ext cx="778656" cy="574721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09A63EF-7791-4B2F-95DC-BF94AE34B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48" y="3957411"/>
            <a:ext cx="328372" cy="1897264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39872EF2-A936-46E5-8F79-A8D1A2075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572" y="3959513"/>
            <a:ext cx="362216" cy="1829193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C5D04CF1-21F4-40A0-B196-01DAA43C22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569" y="4291468"/>
            <a:ext cx="1108953" cy="45720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AEBE36D-90CA-4888-BCEE-DD4142E70C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1569" y="4915623"/>
            <a:ext cx="108949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8570AE2-58D3-4CDD-B078-8112FEEDD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AF2C55E-691C-442A-B8E4-4DFEE13F54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ED8C044-514C-4390-99AA-EA6D5E105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559168D-B1D6-4B40-9B1D-2B518989BD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CB3713-B71F-43DD-8E8C-83067B0ECE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96448" y="719858"/>
            <a:ext cx="2334638" cy="89008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9DF1FD5-06AB-4C95-B6F9-0CD476CDE6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086" y="877537"/>
            <a:ext cx="778656" cy="5747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DA5F74F-E0BB-4521-A4B0-251C231A0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90" y="248302"/>
            <a:ext cx="328372" cy="18972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9A964AD-A1E0-43A6-A2C6-41B2BD55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314" y="250404"/>
            <a:ext cx="362216" cy="182919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63CDD12-FAF3-4FD0-852B-5D592D86A9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48278" y="388309"/>
            <a:ext cx="380788" cy="6630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18BE407-10D8-4BE3-8927-1E0F7BB97B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437372" y="1278390"/>
            <a:ext cx="399858" cy="663097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688888-2317-42C9-A7F1-735A04D7442B}"/>
              </a:ext>
            </a:extLst>
          </p:cNvPr>
          <p:cNvSpPr/>
          <p:nvPr/>
        </p:nvSpPr>
        <p:spPr>
          <a:xfrm>
            <a:off x="606829" y="1941487"/>
            <a:ext cx="6700058" cy="196922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FB5CA31-3056-4552-BE5F-E4FD4B533605}"/>
              </a:ext>
            </a:extLst>
          </p:cNvPr>
          <p:cNvSpPr/>
          <p:nvPr/>
        </p:nvSpPr>
        <p:spPr>
          <a:xfrm>
            <a:off x="6237345" y="114388"/>
            <a:ext cx="5577936" cy="201623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626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9E24B3A1-C3CA-43BA-B600-3881ADC14D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4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0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27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664413" y="1417834"/>
            <a:ext cx="1191803" cy="2020940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7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71171" y="1417833"/>
            <a:ext cx="985045" cy="3025579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11324" y="1483209"/>
            <a:ext cx="1917670" cy="822019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4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846388" y="1483209"/>
            <a:ext cx="1882605" cy="2871024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67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782923" y="1470271"/>
            <a:ext cx="2882569" cy="924128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1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04B2B8A-D8B8-48C7-92D8-99D91BDD9409}"/>
              </a:ext>
            </a:extLst>
          </p:cNvPr>
          <p:cNvSpPr/>
          <p:nvPr/>
        </p:nvSpPr>
        <p:spPr>
          <a:xfrm>
            <a:off x="1788726" y="1470271"/>
            <a:ext cx="2876766" cy="2002964"/>
          </a:xfrm>
          <a:custGeom>
            <a:avLst/>
            <a:gdLst>
              <a:gd name="connsiteX0" fmla="*/ 1191803 w 1191803"/>
              <a:gd name="connsiteY0" fmla="*/ 0 h 2020940"/>
              <a:gd name="connsiteX1" fmla="*/ 1119884 w 1191803"/>
              <a:gd name="connsiteY1" fmla="*/ 760287 h 2020940"/>
              <a:gd name="connsiteX2" fmla="*/ 1099335 w 1191803"/>
              <a:gd name="connsiteY2" fmla="*/ 1859622 h 2020940"/>
              <a:gd name="connsiteX3" fmla="*/ 0 w 1191803"/>
              <a:gd name="connsiteY3" fmla="*/ 1993186 h 202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803" h="2020940">
                <a:moveTo>
                  <a:pt x="1191803" y="0"/>
                </a:moveTo>
                <a:cubicBezTo>
                  <a:pt x="1163549" y="225175"/>
                  <a:pt x="1135295" y="450350"/>
                  <a:pt x="1119884" y="760287"/>
                </a:cubicBezTo>
                <a:cubicBezTo>
                  <a:pt x="1104473" y="1070224"/>
                  <a:pt x="1285982" y="1654139"/>
                  <a:pt x="1099335" y="1859622"/>
                </a:cubicBezTo>
                <a:cubicBezTo>
                  <a:pt x="912688" y="2065105"/>
                  <a:pt x="456344" y="2029145"/>
                  <a:pt x="0" y="1993186"/>
                </a:cubicBezTo>
              </a:path>
            </a:pathLst>
          </a:custGeom>
          <a:noFill/>
          <a:ln w="635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60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3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692B58E-9C46-43CE-ACDA-F5720FE007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927" y="5540308"/>
            <a:ext cx="6887183" cy="56420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5726AEE-8986-4C77-97B0-AE97DE87AE6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25393" y="141227"/>
            <a:ext cx="1050587" cy="64688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36E3488-C434-49E1-92FF-EE94021B9B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04577" y="4887571"/>
            <a:ext cx="992221" cy="62257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E461673-E309-4F36-9B17-36201F93CC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82864" y="4985463"/>
            <a:ext cx="1031132" cy="544749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DAB9958-2F47-48A7-A688-65BB6E570B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304" y="6206364"/>
            <a:ext cx="8579796" cy="607979"/>
          </a:xfrm>
          <a:prstGeom prst="rect">
            <a:avLst/>
          </a:prstGeom>
        </p:spPr>
      </p:pic>
      <p:sp>
        <p:nvSpPr>
          <p:cNvPr id="51" name="楕円 50">
            <a:extLst>
              <a:ext uri="{FF2B5EF4-FFF2-40B4-BE49-F238E27FC236}">
                <a16:creationId xmlns:a16="http://schemas.microsoft.com/office/drawing/2014/main" id="{376C6BC8-1D1C-4754-9309-E77DEC37F8E2}"/>
              </a:ext>
            </a:extLst>
          </p:cNvPr>
          <p:cNvSpPr/>
          <p:nvPr/>
        </p:nvSpPr>
        <p:spPr>
          <a:xfrm>
            <a:off x="2905998" y="5510141"/>
            <a:ext cx="350018" cy="6962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1756442-86F6-4265-9796-36BED68FEDBA}"/>
              </a:ext>
            </a:extLst>
          </p:cNvPr>
          <p:cNvSpPr/>
          <p:nvPr/>
        </p:nvSpPr>
        <p:spPr>
          <a:xfrm>
            <a:off x="6972346" y="4050273"/>
            <a:ext cx="573951" cy="6412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840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692B58E-9C46-43CE-ACDA-F5720FE007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0927" y="5540308"/>
            <a:ext cx="6887183" cy="56420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DAB9958-2F47-48A7-A688-65BB6E570B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304" y="6206364"/>
            <a:ext cx="8579796" cy="607979"/>
          </a:xfrm>
          <a:prstGeom prst="rect">
            <a:avLst/>
          </a:prstGeom>
        </p:spPr>
      </p:pic>
      <p:sp>
        <p:nvSpPr>
          <p:cNvPr id="51" name="楕円 50">
            <a:extLst>
              <a:ext uri="{FF2B5EF4-FFF2-40B4-BE49-F238E27FC236}">
                <a16:creationId xmlns:a16="http://schemas.microsoft.com/office/drawing/2014/main" id="{376C6BC8-1D1C-4754-9309-E77DEC37F8E2}"/>
              </a:ext>
            </a:extLst>
          </p:cNvPr>
          <p:cNvSpPr/>
          <p:nvPr/>
        </p:nvSpPr>
        <p:spPr>
          <a:xfrm>
            <a:off x="2905998" y="5510141"/>
            <a:ext cx="350018" cy="696223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61756442-86F6-4265-9796-36BED68FEDBA}"/>
              </a:ext>
            </a:extLst>
          </p:cNvPr>
          <p:cNvSpPr/>
          <p:nvPr/>
        </p:nvSpPr>
        <p:spPr>
          <a:xfrm>
            <a:off x="8133472" y="821547"/>
            <a:ext cx="573951" cy="6412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9CA99E-0586-4173-A446-4E58A58DBD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3653172-914F-4759-807A-9B2B792E4F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F066FA8-21CE-4695-B79A-941D95311B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65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779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365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52A08D-B7FA-4551-9A05-F676ACB51A87}"/>
              </a:ext>
            </a:extLst>
          </p:cNvPr>
          <p:cNvSpPr/>
          <p:nvPr/>
        </p:nvSpPr>
        <p:spPr>
          <a:xfrm>
            <a:off x="132053" y="5113509"/>
            <a:ext cx="1357768" cy="7294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B10FDA1-3A12-44C0-955E-D0D7F83B4717}"/>
              </a:ext>
            </a:extLst>
          </p:cNvPr>
          <p:cNvSpPr/>
          <p:nvPr/>
        </p:nvSpPr>
        <p:spPr>
          <a:xfrm>
            <a:off x="3534309" y="5113510"/>
            <a:ext cx="1340743" cy="86258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836FAFD-48F2-4F31-AD93-60DBD97208EB}"/>
              </a:ext>
            </a:extLst>
          </p:cNvPr>
          <p:cNvSpPr/>
          <p:nvPr/>
        </p:nvSpPr>
        <p:spPr>
          <a:xfrm>
            <a:off x="1756881" y="2497456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6D5821-DD88-4F26-8C8A-4CE95284F94A}"/>
              </a:ext>
            </a:extLst>
          </p:cNvPr>
          <p:cNvSpPr/>
          <p:nvPr/>
        </p:nvSpPr>
        <p:spPr>
          <a:xfrm>
            <a:off x="2825170" y="2618737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F4B0E96B-AE2A-4DD4-8369-5CDDB9FDF769}"/>
              </a:ext>
            </a:extLst>
          </p:cNvPr>
          <p:cNvSpPr/>
          <p:nvPr/>
        </p:nvSpPr>
        <p:spPr>
          <a:xfrm>
            <a:off x="2165792" y="61859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750F213-9922-46C2-94D2-0ACD840CDB81}"/>
              </a:ext>
            </a:extLst>
          </p:cNvPr>
          <p:cNvSpPr/>
          <p:nvPr/>
        </p:nvSpPr>
        <p:spPr>
          <a:xfrm>
            <a:off x="224043" y="419317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BCDEBDF-9F20-498B-8D85-AA905C5465F0}"/>
              </a:ext>
            </a:extLst>
          </p:cNvPr>
          <p:cNvSpPr/>
          <p:nvPr/>
        </p:nvSpPr>
        <p:spPr>
          <a:xfrm>
            <a:off x="3993904" y="422414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D0496C5-E65E-4BA5-ABEB-0D75B32B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67" y="719016"/>
            <a:ext cx="426598" cy="62212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867491E-9EE5-4C39-84EA-554FDE3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" y="4321974"/>
            <a:ext cx="402716" cy="565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370CB5-A3EB-42D6-B516-DC14E0ACD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09" y="4350233"/>
            <a:ext cx="390538" cy="570787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43084CB-6B4A-4B74-AB62-B179AC4F1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64618" y="1167591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175E6A-2FA9-4670-A34C-07AA6D15E017}"/>
              </a:ext>
            </a:extLst>
          </p:cNvPr>
          <p:cNvCxnSpPr>
            <a:stCxn id="5" idx="7"/>
          </p:cNvCxnSpPr>
          <p:nvPr/>
        </p:nvCxnSpPr>
        <p:spPr>
          <a:xfrm flipV="1">
            <a:off x="976151" y="1441557"/>
            <a:ext cx="1416916" cy="28721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F9CF3C-AD8E-4DB2-8EE4-0531AEA9A1C6}"/>
              </a:ext>
            </a:extLst>
          </p:cNvPr>
          <p:cNvCxnSpPr>
            <a:cxnSpLocks/>
          </p:cNvCxnSpPr>
          <p:nvPr/>
        </p:nvCxnSpPr>
        <p:spPr>
          <a:xfrm>
            <a:off x="3046940" y="1160552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BE65860-970B-47FD-9924-1BAFE0B84CE6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2917900" y="1321037"/>
            <a:ext cx="1205045" cy="30236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F351A4-CF39-4493-81C2-4FCD33E22D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105192" y="4604651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C223911-40E6-41EF-866F-1CD421BF8828}"/>
              </a:ext>
            </a:extLst>
          </p:cNvPr>
          <p:cNvCxnSpPr>
            <a:stCxn id="6" idx="3"/>
            <a:endCxn id="5" idx="5"/>
          </p:cNvCxnSpPr>
          <p:nvPr/>
        </p:nvCxnSpPr>
        <p:spPr>
          <a:xfrm flipH="1" flipV="1">
            <a:off x="976151" y="4895611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E99A7F94-1D56-4A2A-8296-CD5DE07B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45" y="1893236"/>
            <a:ext cx="272374" cy="92412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83BD26C-6BFE-4E3D-9E2C-5F5DE4CF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9470" y="1975206"/>
            <a:ext cx="252919" cy="99222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788238F-0901-4B22-B069-D9D7D015E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101" y="2559100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B08E61B-17E0-4804-8D19-776453889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3489" y="3534879"/>
            <a:ext cx="525294" cy="101654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16A4FC1-6C44-416B-926B-38AC917F8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5054" y="2734754"/>
            <a:ext cx="408562" cy="92899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3338C81-5BA5-4466-8B28-8CF2589B1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8671" y="5047107"/>
            <a:ext cx="486383" cy="92899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47315B4-DE0A-4500-B3C6-2718204E26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705" y="202871"/>
            <a:ext cx="1050587" cy="6468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F02F238-2306-4578-83C9-18D9CF690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438" y="5176439"/>
            <a:ext cx="992221" cy="6225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16C2160-0273-4DCD-A811-6CA3A22B38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7894" y="5273890"/>
            <a:ext cx="1031132" cy="544749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CC3AC0E3-8924-4C19-B86B-3C662E1D0D26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E4C26A3-FA81-425C-BE41-A011C6982242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F8C7FD-60A8-48C4-9709-602747D62530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4640B3E2-9851-4355-85D6-CD4F1EE2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B8583EC-A209-4615-B350-6307741B0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0C76D9A-5CC3-4769-BD12-21AAEA18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BE4C742-B869-4D08-A60D-00A740C53C5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C183E36-E228-469B-9F60-0F9695B83579}"/>
              </a:ext>
            </a:extLst>
          </p:cNvPr>
          <p:cNvCxnSpPr>
            <a:stCxn id="27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3A47495-0132-4EAE-87B2-9615227AF174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6793199-7167-4BF4-B304-7979A35D57D7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3207448-41A4-4FD2-9932-71DD38B7B9E7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348927E-C2DC-4F5F-8919-26FAC5DFB772}"/>
              </a:ext>
            </a:extLst>
          </p:cNvPr>
          <p:cNvCxnSpPr>
            <a:stCxn id="28" idx="3"/>
            <a:endCxn id="27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617BA5C8-EDC9-4FC6-A8F5-BE3F4D820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18BACCD-9B44-4E33-99CB-E572A7535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24C4A28-E292-447F-A218-C9BF6EA15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2EDB3EE-5D12-46ED-874F-8A52C30B1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C3ED2A0-885D-4B98-852C-6B0C27A6F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82D4015-A054-4167-9F3A-9AAE8D9CE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F54DFC4-789E-4751-BEAF-49FE26F866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4414" y="229956"/>
            <a:ext cx="1789889" cy="53988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9E43274-A0B6-4CC5-8D6B-2F406B56D6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1387" y="5035577"/>
            <a:ext cx="1750979" cy="50097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F218FC93-6F2C-4846-8E57-0529991BE3F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6524" y="5087192"/>
            <a:ext cx="1770434" cy="481519"/>
          </a:xfrm>
          <a:prstGeom prst="rect">
            <a:avLst/>
          </a:prstGeom>
        </p:spPr>
      </p:pic>
      <p:sp>
        <p:nvSpPr>
          <p:cNvPr id="48" name="矢印: 右 47">
            <a:extLst>
              <a:ext uri="{FF2B5EF4-FFF2-40B4-BE49-F238E27FC236}">
                <a16:creationId xmlns:a16="http://schemas.microsoft.com/office/drawing/2014/main" id="{F57F9C9F-C712-4280-8265-96E9B40088F9}"/>
              </a:ext>
            </a:extLst>
          </p:cNvPr>
          <p:cNvSpPr/>
          <p:nvPr/>
        </p:nvSpPr>
        <p:spPr>
          <a:xfrm>
            <a:off x="4629747" y="2393879"/>
            <a:ext cx="2242115" cy="1100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1A3387-ACD2-4B2D-B328-11FF649DA943}"/>
              </a:ext>
            </a:extLst>
          </p:cNvPr>
          <p:cNvSpPr/>
          <p:nvPr/>
        </p:nvSpPr>
        <p:spPr>
          <a:xfrm>
            <a:off x="9293628" y="82193"/>
            <a:ext cx="2090138" cy="84608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52A08D-B7FA-4551-9A05-F676ACB51A87}"/>
              </a:ext>
            </a:extLst>
          </p:cNvPr>
          <p:cNvSpPr/>
          <p:nvPr/>
        </p:nvSpPr>
        <p:spPr>
          <a:xfrm>
            <a:off x="132053" y="5113509"/>
            <a:ext cx="1357768" cy="72943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B10FDA1-3A12-44C0-955E-D0D7F83B4717}"/>
              </a:ext>
            </a:extLst>
          </p:cNvPr>
          <p:cNvSpPr/>
          <p:nvPr/>
        </p:nvSpPr>
        <p:spPr>
          <a:xfrm>
            <a:off x="3534309" y="5113510"/>
            <a:ext cx="1340743" cy="86258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836FAFD-48F2-4F31-AD93-60DBD97208EB}"/>
              </a:ext>
            </a:extLst>
          </p:cNvPr>
          <p:cNvSpPr/>
          <p:nvPr/>
        </p:nvSpPr>
        <p:spPr>
          <a:xfrm>
            <a:off x="1756881" y="2497456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6D5821-DD88-4F26-8C8A-4CE95284F94A}"/>
              </a:ext>
            </a:extLst>
          </p:cNvPr>
          <p:cNvSpPr/>
          <p:nvPr/>
        </p:nvSpPr>
        <p:spPr>
          <a:xfrm>
            <a:off x="2825170" y="2618737"/>
            <a:ext cx="741790" cy="1166289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4EBF661-54B5-4E8F-9DF7-814A3FEE9C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5516" y="6060351"/>
            <a:ext cx="1789889" cy="53988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899D9B54-7815-4FB6-8447-4562D7A744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77135" y="6177949"/>
            <a:ext cx="350196" cy="22860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C79432BA-23A6-4AF7-BE01-76F000D7D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4288" y="5787642"/>
            <a:ext cx="486383" cy="99708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5D9F3A67-6B9E-433E-967C-218920A5B9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3250" y="6034084"/>
            <a:ext cx="992221" cy="622570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051B8B99-79B3-4AB3-979C-8D87B73FAD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31742" y="6162975"/>
            <a:ext cx="350196" cy="364787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338B969C-DC01-4474-A012-2EE17F2E48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2149" y="5880872"/>
            <a:ext cx="408562" cy="928991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806B4749-832C-463E-A53C-3F8DEE56B8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2617" y="6055487"/>
            <a:ext cx="1031132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4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605BCD3-EEAA-4EF7-95AB-5EAC2A0F2B7E}"/>
              </a:ext>
            </a:extLst>
          </p:cNvPr>
          <p:cNvSpPr/>
          <p:nvPr/>
        </p:nvSpPr>
        <p:spPr>
          <a:xfrm>
            <a:off x="1323876" y="1424362"/>
            <a:ext cx="1783037" cy="5398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222588E5-45CF-4622-A513-F3C55DF1B2B4}"/>
              </a:ext>
            </a:extLst>
          </p:cNvPr>
          <p:cNvSpPr/>
          <p:nvPr/>
        </p:nvSpPr>
        <p:spPr>
          <a:xfrm>
            <a:off x="5322013" y="951297"/>
            <a:ext cx="2642419" cy="102881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E739339-3ADB-401C-858E-9BCA01F36662}"/>
              </a:ext>
            </a:extLst>
          </p:cNvPr>
          <p:cNvSpPr/>
          <p:nvPr/>
        </p:nvSpPr>
        <p:spPr>
          <a:xfrm>
            <a:off x="9030984" y="1300474"/>
            <a:ext cx="1405059" cy="214541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8570AE2-58D3-4CDD-B078-8112FEEDD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AF2C55E-691C-442A-B8E4-4DFEE13F54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ED8C044-514C-4390-99AA-EA6D5E105A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559168D-B1D6-4B40-9B1D-2B518989BD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1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21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69" y="2684140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56" y="967162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90" y="1115649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736" y="986758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068" y="1040259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17" y="2101773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395" y="3205133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22" y="1828024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7735" y="2873814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6506" y="1040259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49" y="2122696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96" y="1047680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643" y="967162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7022" y="1022606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718" y="1097646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876" y="1424362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2786" y="2160721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2786" y="2964373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3492" y="1300474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6826" y="2074984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4483" y="2824256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78349" y="2146104"/>
            <a:ext cx="928414" cy="606048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D88BE79-A760-4A08-B993-FCFF886CD5FA}"/>
              </a:ext>
            </a:extLst>
          </p:cNvPr>
          <p:cNvSpPr/>
          <p:nvPr/>
        </p:nvSpPr>
        <p:spPr>
          <a:xfrm>
            <a:off x="4706763" y="852755"/>
            <a:ext cx="3788905" cy="31644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31D2154-67A4-46FB-A8C7-2DC4476A69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98223" y="4154722"/>
            <a:ext cx="887440" cy="10723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5B20B5-CC8E-4DD3-9830-552ADFAE1F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3049" y="5313201"/>
            <a:ext cx="2811736" cy="8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991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7C47D4-2997-486D-9653-28549D6C6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804" y="217149"/>
            <a:ext cx="496907" cy="287102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8FF50FD-0C4D-4925-A4C3-8B076D0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183" y="272593"/>
            <a:ext cx="546561" cy="2760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1C1CD32-B85D-45FF-AA20-8B16E7082A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79653" y="550461"/>
            <a:ext cx="1050587" cy="6468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C7D5D30-45CC-4ADD-8EEF-AF1516A55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92987" y="1324971"/>
            <a:ext cx="992221" cy="62257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6A2EA76-852A-419C-89B7-2BA252DEA7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70644" y="2074243"/>
            <a:ext cx="1031132" cy="54474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10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CA00D45-6F07-4E58-A9C7-CFFA88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FA3687-A02C-4907-AA99-63748012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276E2-5E68-4989-A0F4-F5A6A19D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B66111-091A-4E99-B352-5CE464A4A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EFEFC48-A93E-4C5B-91D3-4BAC203C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5172126-79CA-44A1-9B1A-06D2A0B6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99A92B0-18F7-4104-A53B-161B18F51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B9583A2-D120-41CF-8C5B-E508F263B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8B36D57-05D8-4B9F-8AFB-024231187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D897E9-ED90-4144-9A6A-A469E4E118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B905F6D-A2F0-4FB0-AA20-313CDFFBB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DE45823-A36C-447C-BF93-5E603CCA0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377D73-72A4-418F-B4CC-CB06D8EC1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8C65DE1-2D97-4694-8C92-324D5A3D79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D4C5F7A-62E7-4F75-9293-8DDC7FDA2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60A56503-9BB0-4118-AD00-689C2579F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5F68740B-E701-4D55-ACE9-C882CA1320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E797F1-7715-4B65-BA65-71F42D5E51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3759" y="4526502"/>
            <a:ext cx="928414" cy="60604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E829839-D2AE-466F-AB12-9FB23927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3" y="5132550"/>
            <a:ext cx="525294" cy="10165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DA1FE2-6EAA-4DCF-8B0D-DCFD0BAC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020" y="3415572"/>
            <a:ext cx="486383" cy="9970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9A5906-08F5-43B6-A809-9A1387B35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54" y="3564059"/>
            <a:ext cx="252919" cy="3696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AA14009-76A8-4810-833B-74A19314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100" y="3435168"/>
            <a:ext cx="496907" cy="28710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2FFEA5D-1969-479C-9303-320221AA1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7432" y="3488669"/>
            <a:ext cx="546561" cy="276013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72BE75-EC87-42BA-A743-8A8D1365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1" y="4550183"/>
            <a:ext cx="252919" cy="36965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4B59696-11D2-4C1D-9010-415AA257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59" y="5653543"/>
            <a:ext cx="252919" cy="36965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8BE468F-E84B-45C5-9F7C-CE292DB72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486" y="4276434"/>
            <a:ext cx="272374" cy="92412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DFE80DE-0203-4A8A-A01E-6BE2D577C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0099" y="5322224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5615A5F-D821-41B7-BCCA-13AFFEA77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870" y="3488669"/>
            <a:ext cx="408562" cy="92899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3709777C-6B8D-45C1-9F4D-742D3D0DBC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413" y="4571106"/>
            <a:ext cx="486383" cy="92899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204FCE01-B363-48C1-A3E7-930E0DE1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804" y="217149"/>
            <a:ext cx="496907" cy="287102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62765E0-6314-465D-8867-8897EF209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183" y="272593"/>
            <a:ext cx="546561" cy="276013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8C9D81F1-4B1A-40FB-82D9-F824BBD0AA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79653" y="550461"/>
            <a:ext cx="1050587" cy="646889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13563BBF-C2FC-4FC8-8BBF-B64B2888BE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2987" y="1324971"/>
            <a:ext cx="992221" cy="622570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28B8B40A-1283-42C1-966B-2CA0577298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70644" y="2074243"/>
            <a:ext cx="1031132" cy="544749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DE78A364-F06B-406A-9EDB-25229A31B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304" y="3442361"/>
            <a:ext cx="496907" cy="2871024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B4EDD7A7-9725-438C-BF9B-B09F0EE45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801" y="3497805"/>
            <a:ext cx="546561" cy="2760136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1EB34D38-50C6-40E6-AB8A-46541FD797C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1747" y="3116831"/>
            <a:ext cx="490549" cy="827800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C7574A60-815A-4237-AF01-2F83D95C45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24852" y="3853317"/>
            <a:ext cx="1848255" cy="55934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B304247D-5872-49DD-9F29-E002EE22F7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24852" y="4568753"/>
            <a:ext cx="1770434" cy="535021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67522B83-7FC8-4F6F-AFC4-B96BEB1F9C6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06121" y="5392764"/>
            <a:ext cx="1770434" cy="4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7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705583E-9EE5-47B9-8006-9910B43E86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09E1A7D2-633C-4BB4-9964-4739624F76D3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63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BAEA8C-E623-40A8-A3B1-6B363398E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4E6ABAF-96DF-4B8F-A5BB-A7E8BD5C4EF8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6D6F38-4C04-4E66-82C9-B6ADB30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02" y="3926200"/>
            <a:ext cx="496907" cy="28710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517186F-B482-41CE-8AC9-4AE9DFF6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281" y="3981644"/>
            <a:ext cx="546561" cy="27601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425CE2-077D-4F3D-8041-010E7973A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946" y="5647825"/>
            <a:ext cx="525294" cy="101654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5EC2B7-3A35-47AB-B80E-D755484BF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233" y="3930847"/>
            <a:ext cx="486383" cy="9970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CF0112C-7108-4C0C-865F-03FA3489D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7" y="4079334"/>
            <a:ext cx="252919" cy="36965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23BD0E3-4854-40EC-8624-71D7B9F1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13" y="3950443"/>
            <a:ext cx="496907" cy="287102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D88CFEE-418B-4035-B0B0-57029FCF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45" y="4003944"/>
            <a:ext cx="546561" cy="276013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602F912-C4A3-4D10-B009-F79E19297A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494" y="5065458"/>
            <a:ext cx="252919" cy="36965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1EFD339-85AD-44AC-A66D-E1A0E6EA2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972" y="6168818"/>
            <a:ext cx="252919" cy="36965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9237FF36-998F-4A37-A0F4-5A91CBF45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699" y="4791709"/>
            <a:ext cx="272374" cy="92412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605B00E-1DF8-4494-8A83-5DFD7567F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4312" y="5837499"/>
            <a:ext cx="252919" cy="9922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A5EE6C8-7E60-4B96-818E-657A9CCBE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083" y="4003944"/>
            <a:ext cx="408562" cy="928991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FFC1ABB5-3CAE-41AF-AEF6-2650DB0092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4626" y="5086381"/>
            <a:ext cx="486383" cy="928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2E7CC-568D-487D-88C7-03392CA215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6816" y="3732433"/>
            <a:ext cx="751050" cy="66499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0AB0547-85B3-4543-922A-479165CC46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64940" y="4079334"/>
            <a:ext cx="963041" cy="76476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6206834-9B3C-418C-9922-B03667B45CA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5809" y="4979507"/>
            <a:ext cx="1300344" cy="606828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B2517511-E326-4808-825C-88DAD52660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79711" y="5775300"/>
            <a:ext cx="1300344" cy="6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06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47E74-2935-4B66-A31C-BDA2EB9C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" y="297667"/>
            <a:ext cx="496907" cy="2871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E171C7-38E6-4344-97F9-BAAE3CA2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79" y="347633"/>
            <a:ext cx="546561" cy="27601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BBCAA8E-B5CB-407B-B296-E12CBDAB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37" y="674349"/>
            <a:ext cx="1789889" cy="53988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B6A6DFB-891D-4946-9100-BD965428A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947" y="1410708"/>
            <a:ext cx="1750979" cy="5009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1E5A60-F48C-4542-B716-316725E1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947" y="2214360"/>
            <a:ext cx="1770434" cy="4815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AF1679-D804-405B-9B1A-496E25894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510" y="1396091"/>
            <a:ext cx="928414" cy="6060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3016580-236F-45F6-959F-9B6177644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530" y="1934127"/>
            <a:ext cx="525294" cy="101654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8B39F7E-DFF5-4C5B-BC13-7DB03258F5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7817" y="217149"/>
            <a:ext cx="486383" cy="99708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2E8C7CE-5819-4007-B42F-E5B78F5907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6651" y="365636"/>
            <a:ext cx="252919" cy="36965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E128589-75E2-406A-B0B2-2E0AA7D8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7" y="236745"/>
            <a:ext cx="496907" cy="287102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8059970-E86B-4DF1-B3FE-686149E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29" y="290246"/>
            <a:ext cx="546561" cy="276013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D42080-0C06-488B-B0A1-ACC34F47FD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5078" y="1351760"/>
            <a:ext cx="252919" cy="36965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4140B8-27ED-490D-B9D8-D2E17F48A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556" y="2455120"/>
            <a:ext cx="252919" cy="36965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E12558-98F1-4A3B-A771-C04B5705B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3283" y="1078011"/>
            <a:ext cx="272374" cy="9241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AB5F7D4-E383-41B2-889D-0F1651B84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3896" y="2123801"/>
            <a:ext cx="252919" cy="99222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A2814F1-6BCE-4931-8B13-A1FC8E38E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02667" y="290246"/>
            <a:ext cx="408562" cy="92899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D0B351F-2BFB-4006-977B-BDB95052D1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4210" y="1372683"/>
            <a:ext cx="486383" cy="92899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63A34E-FFF4-4C69-9417-A7D605E0E4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7790" y="129865"/>
            <a:ext cx="933855" cy="335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9B923B-B577-4908-A69D-7CA56E9D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819" y="217149"/>
            <a:ext cx="496907" cy="287102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3C9CF72-C741-44ED-9AEF-67E4D2F6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98" y="272593"/>
            <a:ext cx="546561" cy="2760136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9B89D8F5-0814-4DFD-B856-3407A67623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4940" y="550461"/>
            <a:ext cx="1070043" cy="53988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D98037E-8A5C-444A-BF49-F0A2BC26D0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1376" y="1410708"/>
            <a:ext cx="1011677" cy="466928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2FEEBD69-3900-4569-8144-65839B6F58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45459" y="2211365"/>
            <a:ext cx="1031132" cy="4620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BAEA8C-E623-40A8-A3B1-6B363398E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235" y="3080961"/>
            <a:ext cx="6175259" cy="91869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54E6ABAF-96DF-4B8F-A5BB-A7E8BD5C4EF8}"/>
              </a:ext>
            </a:extLst>
          </p:cNvPr>
          <p:cNvSpPr/>
          <p:nvPr/>
        </p:nvSpPr>
        <p:spPr>
          <a:xfrm>
            <a:off x="3327864" y="3458100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B6D6F38-4C04-4E66-82C9-B6ADB30A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02" y="3926200"/>
            <a:ext cx="496907" cy="287102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517186F-B482-41CE-8AC9-4AE9DFF6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281" y="3981644"/>
            <a:ext cx="546561" cy="27601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425CE2-077D-4F3D-8041-010E7973A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946" y="5647825"/>
            <a:ext cx="525294" cy="101654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05EC2B7-3A35-47AB-B80E-D755484BF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8233" y="3930847"/>
            <a:ext cx="486383" cy="99708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CF0112C-7108-4C0C-865F-03FA3489D4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7067" y="4079334"/>
            <a:ext cx="252919" cy="36965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E23BD0E3-4854-40EC-8624-71D7B9F1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13" y="3950443"/>
            <a:ext cx="496907" cy="287102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D88CFEE-418B-4035-B0B0-57029FCF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45" y="4003944"/>
            <a:ext cx="546561" cy="276013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602F912-C4A3-4D10-B009-F79E19297A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5494" y="5065458"/>
            <a:ext cx="252919" cy="36965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1EFD339-85AD-44AC-A66D-E1A0E6EA2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0972" y="6168818"/>
            <a:ext cx="252919" cy="36965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9237FF36-998F-4A37-A0F4-5A91CBF45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699" y="4791709"/>
            <a:ext cx="272374" cy="92412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A605B00E-1DF8-4494-8A83-5DFD7567F3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4312" y="5837499"/>
            <a:ext cx="252919" cy="99222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A5EE6C8-7E60-4B96-818E-657A9CCBE9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083" y="4003944"/>
            <a:ext cx="408562" cy="928991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FFC1ABB5-3CAE-41AF-AEF6-2650DB0092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4626" y="5086381"/>
            <a:ext cx="486383" cy="92899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32E7CC-568D-487D-88C7-03392CA2152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6816" y="3732433"/>
            <a:ext cx="751050" cy="66499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0AB0547-85B3-4543-922A-479165CC46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64940" y="4079334"/>
            <a:ext cx="963041" cy="76476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C6206834-9B3C-418C-9922-B03667B45CA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5809" y="4979507"/>
            <a:ext cx="1300344" cy="606828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B2517511-E326-4808-825C-88DAD52660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79711" y="5775300"/>
            <a:ext cx="1300344" cy="6068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75A4EE3-9545-48C1-87DA-7E2D4CAF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7893" y="5013540"/>
            <a:ext cx="928414" cy="6060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FAF8E51-D891-40C3-8D40-17FF79E1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5" y="4065679"/>
            <a:ext cx="496907" cy="287102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E9797A3-3810-437E-BA7A-133E11FD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87" y="4115645"/>
            <a:ext cx="546561" cy="276013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C64F5119-4867-43E1-B68D-A25239179AC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9838" y="4495235"/>
            <a:ext cx="2217906" cy="4426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2E23E4-FA2A-4F07-AD4A-7218BD98172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7788" y="5293864"/>
            <a:ext cx="1984443" cy="40369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E308384-F608-47E8-8531-FDEE1AA8C3B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9838" y="6053582"/>
            <a:ext cx="2178996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71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9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3A0EC2-FA3B-4016-B3E0-86E5A6C9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41" y="3557443"/>
            <a:ext cx="525294" cy="10165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E737B28-CFB0-4303-8746-54A67A01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28" y="1840465"/>
            <a:ext cx="486383" cy="99708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3B1DF22-C8C8-41F1-BCDF-750725E8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62" y="1988952"/>
            <a:ext cx="252919" cy="3696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B5D5451-CAC7-462A-BA02-423B03E1B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1" y="2808566"/>
            <a:ext cx="887440" cy="10723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62629E1-E50A-4475-815B-CC9655D76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408" y="1860061"/>
            <a:ext cx="496907" cy="28710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535C13-56CF-43C7-AAE7-534710E7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40" y="1913562"/>
            <a:ext cx="546561" cy="276013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97FB11A-E4D4-49DC-AB97-4D0C96A76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281" y="3057367"/>
            <a:ext cx="778656" cy="57472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EF368BF5-A131-4147-9B34-5049173A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89" y="2975076"/>
            <a:ext cx="252919" cy="36965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B7334FB-3B79-4B6F-B4E0-2E5E1DBE9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67" y="4078436"/>
            <a:ext cx="252919" cy="36965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7EDA93D-0D0F-4799-9772-EB5CB942108B}"/>
              </a:ext>
            </a:extLst>
          </p:cNvPr>
          <p:cNvSpPr/>
          <p:nvPr/>
        </p:nvSpPr>
        <p:spPr>
          <a:xfrm>
            <a:off x="8412480" y="55695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CB85B13F-A7C0-4B2D-BD32-75B686CA3881}"/>
              </a:ext>
            </a:extLst>
          </p:cNvPr>
          <p:cNvSpPr/>
          <p:nvPr/>
        </p:nvSpPr>
        <p:spPr>
          <a:xfrm>
            <a:off x="6470731" y="4131527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5EC1DAA-9966-4141-8FEE-65728633E306}"/>
              </a:ext>
            </a:extLst>
          </p:cNvPr>
          <p:cNvSpPr/>
          <p:nvPr/>
        </p:nvSpPr>
        <p:spPr>
          <a:xfrm>
            <a:off x="10240592" y="4162503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B8711B-2D99-4C01-955B-0B3C65AC989E}"/>
              </a:ext>
            </a:extLst>
          </p:cNvPr>
          <p:cNvSpPr/>
          <p:nvPr/>
        </p:nvSpPr>
        <p:spPr>
          <a:xfrm>
            <a:off x="2236046" y="907379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CC6C2C4-5F67-4385-8E85-53A5CA6AA46B}"/>
              </a:ext>
            </a:extLst>
          </p:cNvPr>
          <p:cNvSpPr/>
          <p:nvPr/>
        </p:nvSpPr>
        <p:spPr>
          <a:xfrm>
            <a:off x="3229904" y="9248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B4A5B12-A3A9-4CBA-A627-199FA8CBBD00}"/>
              </a:ext>
            </a:extLst>
          </p:cNvPr>
          <p:cNvSpPr/>
          <p:nvPr/>
        </p:nvSpPr>
        <p:spPr>
          <a:xfrm>
            <a:off x="4179499" y="937156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1626012-BDA0-4B5B-A6DA-8AC08F24F394}"/>
              </a:ext>
            </a:extLst>
          </p:cNvPr>
          <p:cNvSpPr/>
          <p:nvPr/>
        </p:nvSpPr>
        <p:spPr>
          <a:xfrm>
            <a:off x="991788" y="1836121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61EC30-DC42-46B5-8819-F17F74E6C778}"/>
              </a:ext>
            </a:extLst>
          </p:cNvPr>
          <p:cNvSpPr/>
          <p:nvPr/>
        </p:nvSpPr>
        <p:spPr>
          <a:xfrm>
            <a:off x="1008138" y="2805065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142B9C0-3335-42BD-BA60-A444888F49C5}"/>
              </a:ext>
            </a:extLst>
          </p:cNvPr>
          <p:cNvSpPr/>
          <p:nvPr/>
        </p:nvSpPr>
        <p:spPr>
          <a:xfrm>
            <a:off x="998251" y="3723984"/>
            <a:ext cx="881149" cy="82296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13E6BA1-F84F-4F6F-9890-DDEEE639A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9755" y="657372"/>
            <a:ext cx="426598" cy="6221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0FB88A-F0E9-478B-90ED-A40C2B5F3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9400" y="1025284"/>
            <a:ext cx="426598" cy="62212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656DAF-A70F-4E7B-8613-FAC001B699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25" y="1998033"/>
            <a:ext cx="426598" cy="62212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44B993B-C08E-4324-A22D-2B5325786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4047" y="4260330"/>
            <a:ext cx="402716" cy="56535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86483BE-231E-45F7-8F1C-54637FF0C3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8286" y="1019982"/>
            <a:ext cx="402716" cy="56535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0DFB1E7-C34F-46EE-9D20-D7C09D1BE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970" y="2907882"/>
            <a:ext cx="402716" cy="56535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FF282EC6-183E-4A89-B0C2-503C7F3EFC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5897" y="4288589"/>
            <a:ext cx="390538" cy="57078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91D3EAD-3FA2-40D5-8BB9-DD3380ADE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279" y="3876826"/>
            <a:ext cx="390538" cy="57078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4FD880F8-B173-4CDC-80EC-788CA8968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4202" y="1076619"/>
            <a:ext cx="390538" cy="57078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1DBBA48-591D-45D6-925E-EDEB090833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794" y="2701327"/>
            <a:ext cx="272374" cy="92412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111C14-3F9F-446C-A698-1EA67D5E1F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407" y="3747117"/>
            <a:ext cx="252919" cy="992221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BC7A424A-B3E7-4B4D-A644-AEB727F97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6178" y="1913562"/>
            <a:ext cx="408562" cy="92899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B46DABEB-DC06-4585-BFB7-B41AEF640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7721" y="2995999"/>
            <a:ext cx="486383" cy="92899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4C880EB-3854-4AB7-86C0-0E87B7EEFF0D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11306" y="1105947"/>
            <a:ext cx="1557664" cy="302558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EAD82D-D6A4-4D58-8D34-4EB7FF587218}"/>
              </a:ext>
            </a:extLst>
          </p:cNvPr>
          <p:cNvCxnSpPr>
            <a:stCxn id="4" idx="7"/>
          </p:cNvCxnSpPr>
          <p:nvPr/>
        </p:nvCxnSpPr>
        <p:spPr>
          <a:xfrm flipV="1">
            <a:off x="7222839" y="1379913"/>
            <a:ext cx="1416916" cy="287213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63D43C-E85E-45F1-8C77-43766FE4A3EC}"/>
              </a:ext>
            </a:extLst>
          </p:cNvPr>
          <p:cNvCxnSpPr>
            <a:cxnSpLocks/>
          </p:cNvCxnSpPr>
          <p:nvPr/>
        </p:nvCxnSpPr>
        <p:spPr>
          <a:xfrm>
            <a:off x="9293628" y="1098908"/>
            <a:ext cx="1241908" cy="30633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B7F20D7-6E16-4E1C-A8FB-08C25DA88C8C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9164588" y="1259393"/>
            <a:ext cx="1205045" cy="302363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B8230E-9998-4144-B48F-4465C720185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7351880" y="4543007"/>
            <a:ext cx="2888712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A99796F-D76F-4F1B-A78A-A94EB4DEC8E7}"/>
              </a:ext>
            </a:extLst>
          </p:cNvPr>
          <p:cNvCxnSpPr>
            <a:stCxn id="6" idx="3"/>
            <a:endCxn id="4" idx="5"/>
          </p:cNvCxnSpPr>
          <p:nvPr/>
        </p:nvCxnSpPr>
        <p:spPr>
          <a:xfrm flipH="1" flipV="1">
            <a:off x="7222839" y="4833967"/>
            <a:ext cx="3146794" cy="30976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0B81BE3-AC58-4A6A-9CEA-401099158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2233" y="1831592"/>
            <a:ext cx="272374" cy="9241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56888E3-908A-4316-A779-1E86B0F886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6158" y="1913562"/>
            <a:ext cx="252919" cy="99222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6E84011-A88E-468D-8BBF-44440E3A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789" y="2497456"/>
            <a:ext cx="486383" cy="99708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C3ABE54-164F-493E-B435-D5F39B0A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177" y="3473235"/>
            <a:ext cx="525294" cy="101654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4C7C405-5413-4DF0-AE09-1D88FDD0F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1742" y="2673110"/>
            <a:ext cx="408562" cy="92899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099C1C8-E94A-454A-9605-DFBA47D653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45359" y="4985463"/>
            <a:ext cx="486383" cy="928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627C95-B7E0-4F90-946A-567E35A969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9621" y="5496398"/>
            <a:ext cx="6175259" cy="918691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BB251C67-A04C-4F2C-B2E3-B39D4F4BD27F}"/>
              </a:ext>
            </a:extLst>
          </p:cNvPr>
          <p:cNvSpPr/>
          <p:nvPr/>
        </p:nvSpPr>
        <p:spPr>
          <a:xfrm>
            <a:off x="3277250" y="5873537"/>
            <a:ext cx="386746" cy="60682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C953C05B-9EB9-447A-B89D-CEFAE88425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2927" y="221606"/>
            <a:ext cx="2217906" cy="44260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F34A4E9-C8AC-4D82-A3F6-E4CB043EE1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78509" y="5119739"/>
            <a:ext cx="1984443" cy="4036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0A09EC8-3239-4D7E-9DB8-DAF75AB595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767110" y="5198743"/>
            <a:ext cx="2178996" cy="4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572F604-308F-497B-A8E2-1F0DD5DF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5" y="526733"/>
            <a:ext cx="887440" cy="10723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3A186B-8D42-416B-81F0-9CA04FF6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13" y="114388"/>
            <a:ext cx="328372" cy="18972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E97721E-95F0-4CA1-8557-AC67181D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45" y="167889"/>
            <a:ext cx="362216" cy="18291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48803BE-F34F-4BD4-9484-7D066A89C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095" y="312405"/>
            <a:ext cx="719847" cy="58366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55AE6B8-F32D-4E3D-8885-9A51B4AEE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734" y="1238456"/>
            <a:ext cx="622570" cy="4426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AED3D43-7B4A-45D2-B9FE-6B7D7DD6D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593" y="340659"/>
            <a:ext cx="642026" cy="50583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9338C28E-2564-47F0-B9C8-A62B93C6D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78" y="1116824"/>
            <a:ext cx="642026" cy="50583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160AF0C-F5E8-453C-B8B0-0177411C1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32" y="775659"/>
            <a:ext cx="778656" cy="57472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9CD4F37-DD1A-4140-A948-04848A35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002" y="2559795"/>
            <a:ext cx="1400783" cy="10603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25A1A1A-68AC-431A-9C0B-3624A791DD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899" y="4168253"/>
            <a:ext cx="1964987" cy="98735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944FA4B-F14A-4DBB-9D21-A9B0188378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759" y="2897830"/>
            <a:ext cx="1050587" cy="457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A7E51C0-C241-4A76-A9C1-31B5C16C3D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3759" y="4700326"/>
            <a:ext cx="1031132" cy="4328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3A33C50-DDD9-4A0C-929C-E9A32EAD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11" y="2110143"/>
            <a:ext cx="328372" cy="18972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01D4821-923F-4CDD-B94A-05A5721D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17" y="2144178"/>
            <a:ext cx="362216" cy="182919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B0350F-204D-451B-822A-2000BB62F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40" y="3932597"/>
            <a:ext cx="328372" cy="189726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11EF6D7-4CE3-482F-A37B-A19474C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48" y="3966633"/>
            <a:ext cx="362216" cy="182919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712074-924E-46F1-A730-ABAA4BDCDC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3393" y="4181804"/>
            <a:ext cx="272374" cy="4669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91D225-7FD6-453D-AD23-7E9ABFF946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8736" y="5019006"/>
            <a:ext cx="642026" cy="39397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9765651D-08C7-4ACB-9A59-D9E7B0CA50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9961" y="2897830"/>
            <a:ext cx="194553" cy="38424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4E3B7BEB-0766-4D6E-AA46-4F74BF16ED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0994" y="4766502"/>
            <a:ext cx="194553" cy="22373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C48CE41-1115-4FD5-84B0-118D0D5DE592}"/>
              </a:ext>
            </a:extLst>
          </p:cNvPr>
          <p:cNvSpPr/>
          <p:nvPr/>
        </p:nvSpPr>
        <p:spPr>
          <a:xfrm>
            <a:off x="556953" y="2144178"/>
            <a:ext cx="6733309" cy="18224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DEC5B0-EE89-480E-BCC8-748D8D30246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76255" y="2401719"/>
            <a:ext cx="291830" cy="4961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4D4C33-EE58-45E2-997A-7523D5D59C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37345" y="3134136"/>
            <a:ext cx="330740" cy="4328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98A73F1-A01E-4D4E-B5A3-2AABFFE8CB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14015" y="975809"/>
            <a:ext cx="3482502" cy="52529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D7C6385-A990-4397-ADA2-0BE02C73CD1A}"/>
              </a:ext>
            </a:extLst>
          </p:cNvPr>
          <p:cNvCxnSpPr>
            <a:stCxn id="12" idx="1"/>
          </p:cNvCxnSpPr>
          <p:nvPr/>
        </p:nvCxnSpPr>
        <p:spPr>
          <a:xfrm flipH="1">
            <a:off x="3791164" y="1238456"/>
            <a:ext cx="4022851" cy="165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DB076DBF-1A02-4A0E-8F75-12D8ABE928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34272" y="1615593"/>
            <a:ext cx="2796672" cy="86594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CF99FB9-46AB-44A6-BD1C-08751FF043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11621" y="2556775"/>
            <a:ext cx="802327" cy="110910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805F91-459F-4A67-BA87-CD8EAB26D3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80486" y="4190139"/>
            <a:ext cx="914400" cy="9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4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FB626-30B3-4F44-876C-530195EF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51" y="448228"/>
            <a:ext cx="4747098" cy="62257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5FB2D4B-9C79-44FC-87BD-1BDAB4DC2246}"/>
              </a:ext>
            </a:extLst>
          </p:cNvPr>
          <p:cNvCxnSpPr/>
          <p:nvPr/>
        </p:nvCxnSpPr>
        <p:spPr>
          <a:xfrm flipV="1">
            <a:off x="4696691" y="1070798"/>
            <a:ext cx="2327564" cy="30273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048AC1A-BC0E-41CD-A048-C929FA0CB46F}"/>
              </a:ext>
            </a:extLst>
          </p:cNvPr>
          <p:cNvCxnSpPr>
            <a:cxnSpLocks/>
          </p:cNvCxnSpPr>
          <p:nvPr/>
        </p:nvCxnSpPr>
        <p:spPr>
          <a:xfrm>
            <a:off x="4284324" y="2157573"/>
            <a:ext cx="412367" cy="1940602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1DFF8D6-10A6-4BEF-B6E8-2CEE12ED2DB9}"/>
              </a:ext>
            </a:extLst>
          </p:cNvPr>
          <p:cNvCxnSpPr>
            <a:cxnSpLocks/>
          </p:cNvCxnSpPr>
          <p:nvPr/>
        </p:nvCxnSpPr>
        <p:spPr>
          <a:xfrm flipH="1">
            <a:off x="4696690" y="3339101"/>
            <a:ext cx="1868497" cy="759074"/>
          </a:xfrm>
          <a:prstGeom prst="line">
            <a:avLst/>
          </a:prstGeom>
          <a:ln w="317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C0EEDF92-7C09-48E6-ADDC-8595CFA7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56" y="2987976"/>
            <a:ext cx="486383" cy="379379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91E3102-705D-41A3-9BE4-173E306B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931" y="3901190"/>
            <a:ext cx="466928" cy="39397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967E2AB-DD43-4BC9-A4B7-6B6BF412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25" y="4548883"/>
            <a:ext cx="2949051" cy="550795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51A298A-14BD-4E46-B44E-D20DE4217F77}"/>
              </a:ext>
            </a:extLst>
          </p:cNvPr>
          <p:cNvCxnSpPr>
            <a:stCxn id="18" idx="0"/>
          </p:cNvCxnSpPr>
          <p:nvPr/>
        </p:nvCxnSpPr>
        <p:spPr>
          <a:xfrm flipV="1">
            <a:off x="3247751" y="3339101"/>
            <a:ext cx="687251" cy="1209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F33828D-73BE-4E70-B838-4B4DFAF557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368774" y="4098175"/>
            <a:ext cx="2302157" cy="478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2048790A-713D-436E-84A9-CD5375ECA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549" y="613598"/>
            <a:ext cx="29766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0</Words>
  <Application>Microsoft Office PowerPoint</Application>
  <PresentationFormat>ワイド画面</PresentationFormat>
  <Paragraphs>0</Paragraphs>
  <Slides>69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33</cp:revision>
  <dcterms:created xsi:type="dcterms:W3CDTF">2020-09-03T18:07:37Z</dcterms:created>
  <dcterms:modified xsi:type="dcterms:W3CDTF">2020-09-05T09:16:48Z</dcterms:modified>
</cp:coreProperties>
</file>