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3" r:id="rId5"/>
    <p:sldId id="259" r:id="rId6"/>
    <p:sldId id="260" r:id="rId7"/>
    <p:sldId id="262" r:id="rId8"/>
    <p:sldId id="261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2" r:id="rId17"/>
    <p:sldId id="294" r:id="rId18"/>
    <p:sldId id="295" r:id="rId19"/>
    <p:sldId id="274" r:id="rId20"/>
    <p:sldId id="270" r:id="rId21"/>
    <p:sldId id="275" r:id="rId22"/>
    <p:sldId id="276" r:id="rId23"/>
    <p:sldId id="279" r:id="rId24"/>
    <p:sldId id="278" r:id="rId25"/>
    <p:sldId id="280" r:id="rId26"/>
    <p:sldId id="281" r:id="rId27"/>
    <p:sldId id="271" r:id="rId28"/>
    <p:sldId id="282" r:id="rId29"/>
    <p:sldId id="284" r:id="rId30"/>
    <p:sldId id="285" r:id="rId31"/>
    <p:sldId id="286" r:id="rId32"/>
    <p:sldId id="283" r:id="rId33"/>
    <p:sldId id="287" r:id="rId34"/>
    <p:sldId id="288" r:id="rId35"/>
    <p:sldId id="289" r:id="rId36"/>
    <p:sldId id="291" r:id="rId37"/>
    <p:sldId id="292" r:id="rId38"/>
    <p:sldId id="293" r:id="rId39"/>
    <p:sldId id="296" r:id="rId40"/>
    <p:sldId id="297" r:id="rId41"/>
    <p:sldId id="298" r:id="rId42"/>
    <p:sldId id="290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5E6A02-5669-49C0-B3D2-0305EDD0F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16048FD-8CA0-4752-B20B-2F9567659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61DB37-3A7B-4472-B707-B7D23548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D42-CCB3-421F-8386-066F470CB69C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72A027-6511-482B-ABB8-963C69D42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4F5DC8-7E80-464F-9B27-FCA62766E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2FC6-5D56-478F-AB72-5C18B17CF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70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5710D8-84C6-4C2D-8558-81FC4FC13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63DEFE-A889-4D32-9224-C847E63F3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76C3FA-703F-4924-AA9C-EC75DB74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D42-CCB3-421F-8386-066F470CB69C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9CF74-BFA0-4E16-8205-6D064076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4DA60B-234D-4B67-8ED0-4747A9C0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2FC6-5D56-478F-AB72-5C18B17CF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60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8274D1-AC4D-42A0-BF5B-4D7C5E32C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752BE7-1FD7-4C85-829D-BDBAD38BD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0A40E1-32C0-4A53-A49E-B8083560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D42-CCB3-421F-8386-066F470CB69C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C6814C-CA21-4AF6-918D-5F6DD651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013934-F71F-4E9B-9E51-DA4050D3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2FC6-5D56-478F-AB72-5C18B17CF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1E7F70-DE17-4CCD-9532-28F70E58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0CAF3-CE15-4ACF-90C0-0179ADDA6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5C5256-BD53-42FE-84BB-B5931DA5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D42-CCB3-421F-8386-066F470CB69C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B5B153-AAA8-4FAF-B11B-2E8F7E96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7D3A5F-DBC1-4DE7-807C-E3DED30E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2FC6-5D56-478F-AB72-5C18B17CF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64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FB9699-E245-4713-BA76-F81A01387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3632EC-8114-4D5D-AC9A-04E7EDEC2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6491CA-D26B-4291-9C09-CBC0BEF7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D42-CCB3-421F-8386-066F470CB69C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B62F12-509A-41CE-B373-4A8E424B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5EE750-4199-4E9A-90C1-F3E4FA65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2FC6-5D56-478F-AB72-5C18B17CF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84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3CDF76-2D34-4021-BC16-A34FAC5B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653EC3-89FD-4789-8E84-FC1523492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587AE1-51CD-406F-9DB8-5E147D53E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FEF7EF-1B72-4AD0-BAD6-B76D1BDB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D42-CCB3-421F-8386-066F470CB69C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CFF2E1-905C-4E04-93DE-BC2FCE9B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732E41-2262-400D-AD10-6D399811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2FC6-5D56-478F-AB72-5C18B17CF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07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53BF0E-D993-4CCE-B388-A15EDC87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06E574-58AB-418F-BDD5-DA774E075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6B2BF0-ED10-42A9-BFD2-D4C1E4B1B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C394F93-07F4-4C37-9E4F-44ACC0D05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49D406-2918-43A5-B7DB-D5A12F1A8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373BCA-2F58-45A6-9386-66164092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D42-CCB3-421F-8386-066F470CB69C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1A87769-B9C4-4248-9408-F0818BCE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464ECBB-8F50-47A3-83E9-E910BD71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2FC6-5D56-478F-AB72-5C18B17CF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32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8F15A1-D0D2-453B-AF98-04EA131A3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9A47CF1-4D5E-43EB-9ADE-5FA6FB4F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D42-CCB3-421F-8386-066F470CB69C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17B85C-FD1F-45A7-9C05-7C94212F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5F00BC-CB06-48C8-AA60-B255C67C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2FC6-5D56-478F-AB72-5C18B17CF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404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07ADFBB-48F2-47AB-88AD-24A3530F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D42-CCB3-421F-8386-066F470CB69C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832E855-F26D-4115-8FE0-E1343AAE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FCD514-E0E1-4E6C-88F7-FEDF8769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2FC6-5D56-478F-AB72-5C18B17CF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7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B0685-A273-4680-A458-1B578A865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02246A-0117-48A3-8860-497C00E7E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72BA1A-FAB7-4769-B077-22D923CAA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805155-C5AA-4CB7-9F9F-28446E20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D42-CCB3-421F-8386-066F470CB69C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0E5FF3-1280-43C8-9E3A-C13ACB3E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811148-A0B2-419E-B774-BABC7CFF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2FC6-5D56-478F-AB72-5C18B17CF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84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979FB7-9E97-4C3C-A4F0-B9897B3FC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08A5F6D-278D-467F-8C0D-059CA3D9B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FC6E79-3568-4CCA-8948-69A775BEC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5F4288-F817-4820-B198-ACE2187F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D42-CCB3-421F-8386-066F470CB69C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B0F8E8-49DB-4901-83BD-9B6ED631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E8CE72-2642-41EC-B6E1-89D1E628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2FC6-5D56-478F-AB72-5C18B17CF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73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B52255-9A69-4637-8E61-6209931E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829A26-81E9-45C9-A44A-B5121BB7D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80245F-5A67-4A34-950E-AA1DBADF6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97D42-CCB3-421F-8386-066F470CB69C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15BEB2-D19F-4D85-A9A7-854E1BB55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7ABDB9-4D77-4983-B79D-C3AB4A8BE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72FC6-5D56-478F-AB72-5C18B17CF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46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23.emf"/><Relationship Id="rId3" Type="http://schemas.openxmlformats.org/officeDocument/2006/relationships/image" Target="../media/image4.emf"/><Relationship Id="rId7" Type="http://schemas.openxmlformats.org/officeDocument/2006/relationships/image" Target="../media/image14.emf"/><Relationship Id="rId12" Type="http://schemas.openxmlformats.org/officeDocument/2006/relationships/image" Target="../media/image2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11" Type="http://schemas.openxmlformats.org/officeDocument/2006/relationships/image" Target="../media/image13.emf"/><Relationship Id="rId5" Type="http://schemas.openxmlformats.org/officeDocument/2006/relationships/image" Target="../media/image9.emf"/><Relationship Id="rId10" Type="http://schemas.openxmlformats.org/officeDocument/2006/relationships/image" Target="../media/image12.emf"/><Relationship Id="rId4" Type="http://schemas.openxmlformats.org/officeDocument/2006/relationships/image" Target="../media/image5.emf"/><Relationship Id="rId9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29.emf"/><Relationship Id="rId3" Type="http://schemas.openxmlformats.org/officeDocument/2006/relationships/image" Target="../media/image4.emf"/><Relationship Id="rId7" Type="http://schemas.openxmlformats.org/officeDocument/2006/relationships/image" Target="../media/image14.emf"/><Relationship Id="rId12" Type="http://schemas.openxmlformats.org/officeDocument/2006/relationships/image" Target="../media/image2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11" Type="http://schemas.openxmlformats.org/officeDocument/2006/relationships/image" Target="../media/image13.emf"/><Relationship Id="rId5" Type="http://schemas.openxmlformats.org/officeDocument/2006/relationships/image" Target="../media/image9.emf"/><Relationship Id="rId15" Type="http://schemas.openxmlformats.org/officeDocument/2006/relationships/image" Target="../media/image21.emf"/><Relationship Id="rId10" Type="http://schemas.openxmlformats.org/officeDocument/2006/relationships/image" Target="../media/image12.emf"/><Relationship Id="rId4" Type="http://schemas.openxmlformats.org/officeDocument/2006/relationships/image" Target="../media/image5.emf"/><Relationship Id="rId9" Type="http://schemas.openxmlformats.org/officeDocument/2006/relationships/image" Target="../media/image15.emf"/><Relationship Id="rId1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29.emf"/><Relationship Id="rId3" Type="http://schemas.openxmlformats.org/officeDocument/2006/relationships/image" Target="../media/image4.emf"/><Relationship Id="rId7" Type="http://schemas.openxmlformats.org/officeDocument/2006/relationships/image" Target="../media/image14.emf"/><Relationship Id="rId12" Type="http://schemas.openxmlformats.org/officeDocument/2006/relationships/image" Target="../media/image22.emf"/><Relationship Id="rId2" Type="http://schemas.openxmlformats.org/officeDocument/2006/relationships/image" Target="../media/image3.emf"/><Relationship Id="rId16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11" Type="http://schemas.openxmlformats.org/officeDocument/2006/relationships/image" Target="../media/image13.emf"/><Relationship Id="rId5" Type="http://schemas.openxmlformats.org/officeDocument/2006/relationships/image" Target="../media/image9.emf"/><Relationship Id="rId15" Type="http://schemas.openxmlformats.org/officeDocument/2006/relationships/image" Target="../media/image30.emf"/><Relationship Id="rId10" Type="http://schemas.openxmlformats.org/officeDocument/2006/relationships/image" Target="../media/image12.emf"/><Relationship Id="rId4" Type="http://schemas.openxmlformats.org/officeDocument/2006/relationships/image" Target="../media/image5.emf"/><Relationship Id="rId9" Type="http://schemas.openxmlformats.org/officeDocument/2006/relationships/image" Target="../media/image15.emf"/><Relationship Id="rId14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33.emf"/><Relationship Id="rId3" Type="http://schemas.openxmlformats.org/officeDocument/2006/relationships/image" Target="../media/image4.emf"/><Relationship Id="rId7" Type="http://schemas.openxmlformats.org/officeDocument/2006/relationships/image" Target="../media/image11.emf"/><Relationship Id="rId12" Type="http://schemas.openxmlformats.org/officeDocument/2006/relationships/image" Target="../media/image2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5.emf"/><Relationship Id="rId9" Type="http://schemas.openxmlformats.org/officeDocument/2006/relationships/image" Target="../media/image13.emf"/><Relationship Id="rId14" Type="http://schemas.openxmlformats.org/officeDocument/2006/relationships/image" Target="../media/image3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35.emf"/><Relationship Id="rId18" Type="http://schemas.openxmlformats.org/officeDocument/2006/relationships/image" Target="../media/image10.emf"/><Relationship Id="rId3" Type="http://schemas.openxmlformats.org/officeDocument/2006/relationships/image" Target="../media/image4.emf"/><Relationship Id="rId7" Type="http://schemas.openxmlformats.org/officeDocument/2006/relationships/image" Target="../media/image13.emf"/><Relationship Id="rId12" Type="http://schemas.openxmlformats.org/officeDocument/2006/relationships/image" Target="../media/image34.emf"/><Relationship Id="rId17" Type="http://schemas.openxmlformats.org/officeDocument/2006/relationships/image" Target="../media/image39.emf"/><Relationship Id="rId2" Type="http://schemas.openxmlformats.org/officeDocument/2006/relationships/image" Target="../media/image3.emf"/><Relationship Id="rId16" Type="http://schemas.openxmlformats.org/officeDocument/2006/relationships/image" Target="../media/image3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11" Type="http://schemas.openxmlformats.org/officeDocument/2006/relationships/image" Target="../media/image33.emf"/><Relationship Id="rId5" Type="http://schemas.openxmlformats.org/officeDocument/2006/relationships/image" Target="../media/image9.emf"/><Relationship Id="rId15" Type="http://schemas.openxmlformats.org/officeDocument/2006/relationships/image" Target="../media/image37.emf"/><Relationship Id="rId10" Type="http://schemas.openxmlformats.org/officeDocument/2006/relationships/image" Target="../media/image24.emf"/><Relationship Id="rId19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5.emf"/><Relationship Id="rId14" Type="http://schemas.openxmlformats.org/officeDocument/2006/relationships/image" Target="../media/image36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40.emf"/><Relationship Id="rId7" Type="http://schemas.openxmlformats.org/officeDocument/2006/relationships/image" Target="../media/image4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emf"/><Relationship Id="rId11" Type="http://schemas.openxmlformats.org/officeDocument/2006/relationships/image" Target="../media/image21.emf"/><Relationship Id="rId5" Type="http://schemas.openxmlformats.org/officeDocument/2006/relationships/image" Target="../media/image4.emf"/><Relationship Id="rId10" Type="http://schemas.openxmlformats.org/officeDocument/2006/relationships/image" Target="../media/image25.emf"/><Relationship Id="rId4" Type="http://schemas.openxmlformats.org/officeDocument/2006/relationships/image" Target="../media/image41.emf"/><Relationship Id="rId9" Type="http://schemas.openxmlformats.org/officeDocument/2006/relationships/image" Target="../media/image45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41.emf"/><Relationship Id="rId7" Type="http://schemas.openxmlformats.org/officeDocument/2006/relationships/image" Target="../media/image46.emf"/><Relationship Id="rId12" Type="http://schemas.openxmlformats.org/officeDocument/2006/relationships/image" Target="../media/image2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emf"/><Relationship Id="rId11" Type="http://schemas.openxmlformats.org/officeDocument/2006/relationships/image" Target="../media/image25.emf"/><Relationship Id="rId5" Type="http://schemas.openxmlformats.org/officeDocument/2006/relationships/image" Target="../media/image4.emf"/><Relationship Id="rId10" Type="http://schemas.openxmlformats.org/officeDocument/2006/relationships/image" Target="../media/image45.emf"/><Relationship Id="rId4" Type="http://schemas.openxmlformats.org/officeDocument/2006/relationships/image" Target="../media/image3.emf"/><Relationship Id="rId9" Type="http://schemas.openxmlformats.org/officeDocument/2006/relationships/image" Target="../media/image44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image" Target="../media/image21.emf"/><Relationship Id="rId3" Type="http://schemas.openxmlformats.org/officeDocument/2006/relationships/image" Target="../media/image41.emf"/><Relationship Id="rId7" Type="http://schemas.openxmlformats.org/officeDocument/2006/relationships/image" Target="../media/image47.emf"/><Relationship Id="rId12" Type="http://schemas.openxmlformats.org/officeDocument/2006/relationships/image" Target="../media/image25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emf"/><Relationship Id="rId11" Type="http://schemas.openxmlformats.org/officeDocument/2006/relationships/image" Target="../media/image45.emf"/><Relationship Id="rId5" Type="http://schemas.openxmlformats.org/officeDocument/2006/relationships/image" Target="../media/image4.emf"/><Relationship Id="rId10" Type="http://schemas.openxmlformats.org/officeDocument/2006/relationships/image" Target="../media/image44.emf"/><Relationship Id="rId4" Type="http://schemas.openxmlformats.org/officeDocument/2006/relationships/image" Target="../media/image3.emf"/><Relationship Id="rId9" Type="http://schemas.openxmlformats.org/officeDocument/2006/relationships/image" Target="../media/image43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image" Target="../media/image21.emf"/><Relationship Id="rId3" Type="http://schemas.openxmlformats.org/officeDocument/2006/relationships/image" Target="../media/image41.emf"/><Relationship Id="rId7" Type="http://schemas.openxmlformats.org/officeDocument/2006/relationships/image" Target="../media/image47.emf"/><Relationship Id="rId12" Type="http://schemas.openxmlformats.org/officeDocument/2006/relationships/image" Target="../media/image25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emf"/><Relationship Id="rId11" Type="http://schemas.openxmlformats.org/officeDocument/2006/relationships/image" Target="../media/image45.emf"/><Relationship Id="rId5" Type="http://schemas.openxmlformats.org/officeDocument/2006/relationships/image" Target="../media/image4.emf"/><Relationship Id="rId10" Type="http://schemas.openxmlformats.org/officeDocument/2006/relationships/image" Target="../media/image44.emf"/><Relationship Id="rId4" Type="http://schemas.openxmlformats.org/officeDocument/2006/relationships/image" Target="../media/image3.emf"/><Relationship Id="rId9" Type="http://schemas.openxmlformats.org/officeDocument/2006/relationships/image" Target="../media/image4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emf"/><Relationship Id="rId5" Type="http://schemas.openxmlformats.org/officeDocument/2006/relationships/image" Target="../media/image49.emf"/><Relationship Id="rId4" Type="http://schemas.openxmlformats.org/officeDocument/2006/relationships/image" Target="../media/image50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35.emf"/><Relationship Id="rId18" Type="http://schemas.openxmlformats.org/officeDocument/2006/relationships/image" Target="../media/image10.emf"/><Relationship Id="rId3" Type="http://schemas.openxmlformats.org/officeDocument/2006/relationships/image" Target="../media/image4.emf"/><Relationship Id="rId7" Type="http://schemas.openxmlformats.org/officeDocument/2006/relationships/image" Target="../media/image13.emf"/><Relationship Id="rId12" Type="http://schemas.openxmlformats.org/officeDocument/2006/relationships/image" Target="../media/image34.emf"/><Relationship Id="rId17" Type="http://schemas.openxmlformats.org/officeDocument/2006/relationships/image" Target="../media/image39.emf"/><Relationship Id="rId2" Type="http://schemas.openxmlformats.org/officeDocument/2006/relationships/image" Target="../media/image3.emf"/><Relationship Id="rId16" Type="http://schemas.openxmlformats.org/officeDocument/2006/relationships/image" Target="../media/image3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11" Type="http://schemas.openxmlformats.org/officeDocument/2006/relationships/image" Target="../media/image33.emf"/><Relationship Id="rId5" Type="http://schemas.openxmlformats.org/officeDocument/2006/relationships/image" Target="../media/image9.emf"/><Relationship Id="rId15" Type="http://schemas.openxmlformats.org/officeDocument/2006/relationships/image" Target="../media/image37.emf"/><Relationship Id="rId10" Type="http://schemas.openxmlformats.org/officeDocument/2006/relationships/image" Target="../media/image24.emf"/><Relationship Id="rId19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5.emf"/><Relationship Id="rId14" Type="http://schemas.openxmlformats.org/officeDocument/2006/relationships/image" Target="../media/image3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33.emf"/><Relationship Id="rId3" Type="http://schemas.openxmlformats.org/officeDocument/2006/relationships/image" Target="../media/image4.emf"/><Relationship Id="rId7" Type="http://schemas.openxmlformats.org/officeDocument/2006/relationships/image" Target="../media/image11.emf"/><Relationship Id="rId12" Type="http://schemas.openxmlformats.org/officeDocument/2006/relationships/image" Target="../media/image2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5" Type="http://schemas.openxmlformats.org/officeDocument/2006/relationships/image" Target="../media/image52.emf"/><Relationship Id="rId10" Type="http://schemas.openxmlformats.org/officeDocument/2006/relationships/image" Target="../media/image14.emf"/><Relationship Id="rId4" Type="http://schemas.openxmlformats.org/officeDocument/2006/relationships/image" Target="../media/image5.emf"/><Relationship Id="rId9" Type="http://schemas.openxmlformats.org/officeDocument/2006/relationships/image" Target="../media/image13.emf"/><Relationship Id="rId14" Type="http://schemas.openxmlformats.org/officeDocument/2006/relationships/image" Target="../media/image34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33.emf"/><Relationship Id="rId3" Type="http://schemas.openxmlformats.org/officeDocument/2006/relationships/image" Target="../media/image4.emf"/><Relationship Id="rId7" Type="http://schemas.openxmlformats.org/officeDocument/2006/relationships/image" Target="../media/image11.emf"/><Relationship Id="rId12" Type="http://schemas.openxmlformats.org/officeDocument/2006/relationships/image" Target="../media/image2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5" Type="http://schemas.openxmlformats.org/officeDocument/2006/relationships/image" Target="../media/image53.emf"/><Relationship Id="rId10" Type="http://schemas.openxmlformats.org/officeDocument/2006/relationships/image" Target="../media/image14.emf"/><Relationship Id="rId4" Type="http://schemas.openxmlformats.org/officeDocument/2006/relationships/image" Target="../media/image5.emf"/><Relationship Id="rId9" Type="http://schemas.openxmlformats.org/officeDocument/2006/relationships/image" Target="../media/image13.emf"/><Relationship Id="rId14" Type="http://schemas.openxmlformats.org/officeDocument/2006/relationships/image" Target="../media/image34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emf"/><Relationship Id="rId4" Type="http://schemas.openxmlformats.org/officeDocument/2006/relationships/image" Target="../media/image49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emf"/><Relationship Id="rId4" Type="http://schemas.openxmlformats.org/officeDocument/2006/relationships/image" Target="../media/image60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59.emf"/><Relationship Id="rId7" Type="http://schemas.openxmlformats.org/officeDocument/2006/relationships/image" Target="../media/image25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emf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image" Target="../media/image58.emf"/><Relationship Id="rId3" Type="http://schemas.openxmlformats.org/officeDocument/2006/relationships/image" Target="../media/image59.emf"/><Relationship Id="rId7" Type="http://schemas.openxmlformats.org/officeDocument/2006/relationships/image" Target="../media/image25.emf"/><Relationship Id="rId12" Type="http://schemas.openxmlformats.org/officeDocument/2006/relationships/image" Target="../media/image67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emf"/><Relationship Id="rId11" Type="http://schemas.openxmlformats.org/officeDocument/2006/relationships/image" Target="../media/image66.emf"/><Relationship Id="rId5" Type="http://schemas.openxmlformats.org/officeDocument/2006/relationships/image" Target="../media/image61.emf"/><Relationship Id="rId10" Type="http://schemas.openxmlformats.org/officeDocument/2006/relationships/image" Target="../media/image65.emf"/><Relationship Id="rId4" Type="http://schemas.openxmlformats.org/officeDocument/2006/relationships/image" Target="../media/image60.emf"/><Relationship Id="rId9" Type="http://schemas.openxmlformats.org/officeDocument/2006/relationships/image" Target="../media/image64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image" Target="../media/image21.emf"/><Relationship Id="rId18" Type="http://schemas.openxmlformats.org/officeDocument/2006/relationships/image" Target="../media/image71.emf"/><Relationship Id="rId3" Type="http://schemas.openxmlformats.org/officeDocument/2006/relationships/image" Target="../media/image59.emf"/><Relationship Id="rId7" Type="http://schemas.openxmlformats.org/officeDocument/2006/relationships/image" Target="../media/image25.emf"/><Relationship Id="rId12" Type="http://schemas.openxmlformats.org/officeDocument/2006/relationships/image" Target="../media/image67.emf"/><Relationship Id="rId17" Type="http://schemas.openxmlformats.org/officeDocument/2006/relationships/image" Target="../media/image70.emf"/><Relationship Id="rId2" Type="http://schemas.openxmlformats.org/officeDocument/2006/relationships/image" Target="../media/image57.emf"/><Relationship Id="rId16" Type="http://schemas.openxmlformats.org/officeDocument/2006/relationships/image" Target="../media/image6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emf"/><Relationship Id="rId11" Type="http://schemas.openxmlformats.org/officeDocument/2006/relationships/image" Target="../media/image66.emf"/><Relationship Id="rId5" Type="http://schemas.openxmlformats.org/officeDocument/2006/relationships/image" Target="../media/image61.emf"/><Relationship Id="rId15" Type="http://schemas.openxmlformats.org/officeDocument/2006/relationships/image" Target="../media/image68.emf"/><Relationship Id="rId10" Type="http://schemas.openxmlformats.org/officeDocument/2006/relationships/image" Target="../media/image65.emf"/><Relationship Id="rId19" Type="http://schemas.openxmlformats.org/officeDocument/2006/relationships/image" Target="../media/image72.emf"/><Relationship Id="rId4" Type="http://schemas.openxmlformats.org/officeDocument/2006/relationships/image" Target="../media/image60.emf"/><Relationship Id="rId9" Type="http://schemas.openxmlformats.org/officeDocument/2006/relationships/image" Target="../media/image64.emf"/><Relationship Id="rId14" Type="http://schemas.openxmlformats.org/officeDocument/2006/relationships/image" Target="../media/image58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image" Target="../media/image21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25.emf"/><Relationship Id="rId7" Type="http://schemas.openxmlformats.org/officeDocument/2006/relationships/image" Target="../media/image68.emf"/><Relationship Id="rId12" Type="http://schemas.openxmlformats.org/officeDocument/2006/relationships/image" Target="../media/image73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emf"/><Relationship Id="rId11" Type="http://schemas.openxmlformats.org/officeDocument/2006/relationships/image" Target="../media/image72.emf"/><Relationship Id="rId5" Type="http://schemas.openxmlformats.org/officeDocument/2006/relationships/image" Target="../media/image9.emf"/><Relationship Id="rId10" Type="http://schemas.openxmlformats.org/officeDocument/2006/relationships/image" Target="../media/image71.emf"/><Relationship Id="rId4" Type="http://schemas.openxmlformats.org/officeDocument/2006/relationships/image" Target="../media/image21.emf"/><Relationship Id="rId9" Type="http://schemas.openxmlformats.org/officeDocument/2006/relationships/image" Target="../media/image70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image" Target="../media/image73.emf"/><Relationship Id="rId3" Type="http://schemas.openxmlformats.org/officeDocument/2006/relationships/image" Target="../media/image25.emf"/><Relationship Id="rId7" Type="http://schemas.openxmlformats.org/officeDocument/2006/relationships/image" Target="../media/image68.emf"/><Relationship Id="rId12" Type="http://schemas.openxmlformats.org/officeDocument/2006/relationships/image" Target="../media/image74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emf"/><Relationship Id="rId11" Type="http://schemas.openxmlformats.org/officeDocument/2006/relationships/image" Target="../media/image72.emf"/><Relationship Id="rId5" Type="http://schemas.openxmlformats.org/officeDocument/2006/relationships/image" Target="../media/image9.emf"/><Relationship Id="rId10" Type="http://schemas.openxmlformats.org/officeDocument/2006/relationships/image" Target="../media/image71.emf"/><Relationship Id="rId4" Type="http://schemas.openxmlformats.org/officeDocument/2006/relationships/image" Target="../media/image21.emf"/><Relationship Id="rId9" Type="http://schemas.openxmlformats.org/officeDocument/2006/relationships/image" Target="../media/image70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image" Target="../media/image75.emf"/><Relationship Id="rId3" Type="http://schemas.openxmlformats.org/officeDocument/2006/relationships/image" Target="../media/image25.emf"/><Relationship Id="rId7" Type="http://schemas.openxmlformats.org/officeDocument/2006/relationships/image" Target="../media/image68.emf"/><Relationship Id="rId12" Type="http://schemas.openxmlformats.org/officeDocument/2006/relationships/image" Target="../media/image74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emf"/><Relationship Id="rId11" Type="http://schemas.openxmlformats.org/officeDocument/2006/relationships/image" Target="../media/image72.emf"/><Relationship Id="rId5" Type="http://schemas.openxmlformats.org/officeDocument/2006/relationships/image" Target="../media/image9.emf"/><Relationship Id="rId10" Type="http://schemas.openxmlformats.org/officeDocument/2006/relationships/image" Target="../media/image71.emf"/><Relationship Id="rId4" Type="http://schemas.openxmlformats.org/officeDocument/2006/relationships/image" Target="../media/image21.emf"/><Relationship Id="rId9" Type="http://schemas.openxmlformats.org/officeDocument/2006/relationships/image" Target="../media/image70.emf"/><Relationship Id="rId14" Type="http://schemas.openxmlformats.org/officeDocument/2006/relationships/image" Target="../media/image73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image" Target="../media/image31.emf"/><Relationship Id="rId7" Type="http://schemas.openxmlformats.org/officeDocument/2006/relationships/image" Target="../media/image70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emf"/><Relationship Id="rId5" Type="http://schemas.openxmlformats.org/officeDocument/2006/relationships/image" Target="../media/image68.emf"/><Relationship Id="rId10" Type="http://schemas.openxmlformats.org/officeDocument/2006/relationships/image" Target="../media/image76.emf"/><Relationship Id="rId4" Type="http://schemas.openxmlformats.org/officeDocument/2006/relationships/image" Target="../media/image62.emf"/><Relationship Id="rId9" Type="http://schemas.openxmlformats.org/officeDocument/2006/relationships/image" Target="../media/image72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image" Target="../media/image31.emf"/><Relationship Id="rId7" Type="http://schemas.openxmlformats.org/officeDocument/2006/relationships/image" Target="../media/image70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emf"/><Relationship Id="rId11" Type="http://schemas.openxmlformats.org/officeDocument/2006/relationships/image" Target="../media/image77.emf"/><Relationship Id="rId5" Type="http://schemas.openxmlformats.org/officeDocument/2006/relationships/image" Target="../media/image68.emf"/><Relationship Id="rId10" Type="http://schemas.openxmlformats.org/officeDocument/2006/relationships/image" Target="../media/image76.emf"/><Relationship Id="rId4" Type="http://schemas.openxmlformats.org/officeDocument/2006/relationships/image" Target="../media/image62.emf"/><Relationship Id="rId9" Type="http://schemas.openxmlformats.org/officeDocument/2006/relationships/image" Target="../media/image72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image" Target="../media/image31.emf"/><Relationship Id="rId7" Type="http://schemas.openxmlformats.org/officeDocument/2006/relationships/image" Target="../media/image70.emf"/><Relationship Id="rId12" Type="http://schemas.openxmlformats.org/officeDocument/2006/relationships/image" Target="../media/image78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emf"/><Relationship Id="rId11" Type="http://schemas.openxmlformats.org/officeDocument/2006/relationships/image" Target="../media/image77.emf"/><Relationship Id="rId5" Type="http://schemas.openxmlformats.org/officeDocument/2006/relationships/image" Target="../media/image68.emf"/><Relationship Id="rId10" Type="http://schemas.openxmlformats.org/officeDocument/2006/relationships/image" Target="../media/image76.emf"/><Relationship Id="rId4" Type="http://schemas.openxmlformats.org/officeDocument/2006/relationships/image" Target="../media/image62.emf"/><Relationship Id="rId9" Type="http://schemas.openxmlformats.org/officeDocument/2006/relationships/image" Target="../media/image7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emf"/><Relationship Id="rId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4.emf"/><Relationship Id="rId7" Type="http://schemas.openxmlformats.org/officeDocument/2006/relationships/image" Target="../media/image1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5.emf"/><Relationship Id="rId9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4.emf"/><Relationship Id="rId7" Type="http://schemas.openxmlformats.org/officeDocument/2006/relationships/image" Target="../media/image1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11" Type="http://schemas.openxmlformats.org/officeDocument/2006/relationships/image" Target="../media/image13.emf"/><Relationship Id="rId5" Type="http://schemas.openxmlformats.org/officeDocument/2006/relationships/image" Target="../media/image9.emf"/><Relationship Id="rId10" Type="http://schemas.openxmlformats.org/officeDocument/2006/relationships/image" Target="../media/image12.emf"/><Relationship Id="rId4" Type="http://schemas.openxmlformats.org/officeDocument/2006/relationships/image" Target="../media/image5.emf"/><Relationship Id="rId9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7.emf"/><Relationship Id="rId7" Type="http://schemas.openxmlformats.org/officeDocument/2006/relationships/image" Target="../media/image20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5" Type="http://schemas.openxmlformats.org/officeDocument/2006/relationships/image" Target="../media/image9.emf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4.emf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11" Type="http://schemas.openxmlformats.org/officeDocument/2006/relationships/image" Target="../media/image13.emf"/><Relationship Id="rId5" Type="http://schemas.openxmlformats.org/officeDocument/2006/relationships/image" Target="../media/image9.emf"/><Relationship Id="rId10" Type="http://schemas.openxmlformats.org/officeDocument/2006/relationships/image" Target="../media/image12.emf"/><Relationship Id="rId4" Type="http://schemas.openxmlformats.org/officeDocument/2006/relationships/image" Target="../media/image5.emf"/><Relationship Id="rId9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A4EC47A-8073-478F-9F93-A0EDE05EF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659" y="2959640"/>
            <a:ext cx="3404681" cy="93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51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425607C-A2B2-4793-AA71-45FA63A22373}"/>
              </a:ext>
            </a:extLst>
          </p:cNvPr>
          <p:cNvCxnSpPr/>
          <p:nvPr/>
        </p:nvCxnSpPr>
        <p:spPr>
          <a:xfrm>
            <a:off x="2455524" y="4140485"/>
            <a:ext cx="677066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0365AE2-6203-4AAF-B89C-3072B38E378A}"/>
              </a:ext>
            </a:extLst>
          </p:cNvPr>
          <p:cNvCxnSpPr/>
          <p:nvPr/>
        </p:nvCxnSpPr>
        <p:spPr>
          <a:xfrm flipV="1">
            <a:off x="3205537" y="1089061"/>
            <a:ext cx="0" cy="39247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54F3A887-20F0-4715-9A04-F1D4EA030E75}"/>
              </a:ext>
            </a:extLst>
          </p:cNvPr>
          <p:cNvSpPr/>
          <p:nvPr/>
        </p:nvSpPr>
        <p:spPr>
          <a:xfrm>
            <a:off x="2325988" y="1653536"/>
            <a:ext cx="7029740" cy="1706615"/>
          </a:xfrm>
          <a:custGeom>
            <a:avLst/>
            <a:gdLst>
              <a:gd name="connsiteX0" fmla="*/ 43313 w 7029740"/>
              <a:gd name="connsiteY0" fmla="*/ 1253447 h 1706615"/>
              <a:gd name="connsiteX1" fmla="*/ 166603 w 7029740"/>
              <a:gd name="connsiteY1" fmla="*/ 1160980 h 1706615"/>
              <a:gd name="connsiteX2" fmla="*/ 1389228 w 7029740"/>
              <a:gd name="connsiteY2" fmla="*/ 513708 h 1706615"/>
              <a:gd name="connsiteX3" fmla="*/ 2550207 w 7029740"/>
              <a:gd name="connsiteY3" fmla="*/ 1109609 h 1706615"/>
              <a:gd name="connsiteX4" fmla="*/ 3937219 w 7029740"/>
              <a:gd name="connsiteY4" fmla="*/ 1695236 h 1706615"/>
              <a:gd name="connsiteX5" fmla="*/ 4841344 w 7029740"/>
              <a:gd name="connsiteY5" fmla="*/ 1469205 h 1706615"/>
              <a:gd name="connsiteX6" fmla="*/ 5920131 w 7029740"/>
              <a:gd name="connsiteY6" fmla="*/ 1130157 h 1706615"/>
              <a:gd name="connsiteX7" fmla="*/ 7029740 w 7029740"/>
              <a:gd name="connsiteY7" fmla="*/ 0 h 170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9740" h="1706615">
                <a:moveTo>
                  <a:pt x="43313" y="1253447"/>
                </a:moveTo>
                <a:cubicBezTo>
                  <a:pt x="-7202" y="1268858"/>
                  <a:pt x="-57716" y="1284270"/>
                  <a:pt x="166603" y="1160980"/>
                </a:cubicBezTo>
                <a:cubicBezTo>
                  <a:pt x="390922" y="1037690"/>
                  <a:pt x="991961" y="522270"/>
                  <a:pt x="1389228" y="513708"/>
                </a:cubicBezTo>
                <a:cubicBezTo>
                  <a:pt x="1786495" y="505146"/>
                  <a:pt x="2125542" y="912688"/>
                  <a:pt x="2550207" y="1109609"/>
                </a:cubicBezTo>
                <a:cubicBezTo>
                  <a:pt x="2974872" y="1306530"/>
                  <a:pt x="3555363" y="1635303"/>
                  <a:pt x="3937219" y="1695236"/>
                </a:cubicBezTo>
                <a:cubicBezTo>
                  <a:pt x="4319075" y="1755169"/>
                  <a:pt x="4510859" y="1563385"/>
                  <a:pt x="4841344" y="1469205"/>
                </a:cubicBezTo>
                <a:cubicBezTo>
                  <a:pt x="5171829" y="1375025"/>
                  <a:pt x="5555398" y="1375025"/>
                  <a:pt x="5920131" y="1130157"/>
                </a:cubicBezTo>
                <a:cubicBezTo>
                  <a:pt x="6284864" y="885289"/>
                  <a:pt x="6657302" y="442644"/>
                  <a:pt x="7029740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F739D1D-AFF2-4E28-91D3-260A95E3E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117" y="3599784"/>
            <a:ext cx="583660" cy="53988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2EB7C28-2CB0-4F3F-81AB-5A0374076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345" y="350886"/>
            <a:ext cx="486383" cy="67607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6263F73-6CB0-418D-9682-B2B07047F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881" y="489505"/>
            <a:ext cx="3346315" cy="1074906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179A316-7324-48D5-82A8-6F58880573E1}"/>
              </a:ext>
            </a:extLst>
          </p:cNvPr>
          <p:cNvCxnSpPr/>
          <p:nvPr/>
        </p:nvCxnSpPr>
        <p:spPr>
          <a:xfrm>
            <a:off x="3924728" y="2208944"/>
            <a:ext cx="0" cy="193154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2D285F7-525F-4C97-A729-158D23ECD671}"/>
              </a:ext>
            </a:extLst>
          </p:cNvPr>
          <p:cNvCxnSpPr/>
          <p:nvPr/>
        </p:nvCxnSpPr>
        <p:spPr>
          <a:xfrm>
            <a:off x="8948791" y="2106202"/>
            <a:ext cx="0" cy="20484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5F06C714-EC66-4B34-8062-63E19399C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146" y="105478"/>
            <a:ext cx="3307404" cy="846306"/>
          </a:xfrm>
          <a:prstGeom prst="rect">
            <a:avLst/>
          </a:prstGeom>
        </p:spPr>
      </p:pic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98B146E-F69E-4CBF-A46E-61DDD77134D3}"/>
              </a:ext>
            </a:extLst>
          </p:cNvPr>
          <p:cNvCxnSpPr>
            <a:cxnSpLocks/>
          </p:cNvCxnSpPr>
          <p:nvPr/>
        </p:nvCxnSpPr>
        <p:spPr>
          <a:xfrm>
            <a:off x="4650706" y="2618509"/>
            <a:ext cx="0" cy="15219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8938E5B-F54E-461A-A294-3A26EFCAED7E}"/>
              </a:ext>
            </a:extLst>
          </p:cNvPr>
          <p:cNvCxnSpPr>
            <a:cxnSpLocks/>
          </p:cNvCxnSpPr>
          <p:nvPr/>
        </p:nvCxnSpPr>
        <p:spPr>
          <a:xfrm>
            <a:off x="5351746" y="2992582"/>
            <a:ext cx="0" cy="114790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2FFAD9B-1BE0-413F-8A4A-07DD4D56B90F}"/>
              </a:ext>
            </a:extLst>
          </p:cNvPr>
          <p:cNvCxnSpPr>
            <a:cxnSpLocks/>
          </p:cNvCxnSpPr>
          <p:nvPr/>
        </p:nvCxnSpPr>
        <p:spPr>
          <a:xfrm>
            <a:off x="6096000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90CB507-DACD-48CC-B20F-A853324830E1}"/>
              </a:ext>
            </a:extLst>
          </p:cNvPr>
          <p:cNvCxnSpPr>
            <a:cxnSpLocks/>
          </p:cNvCxnSpPr>
          <p:nvPr/>
        </p:nvCxnSpPr>
        <p:spPr>
          <a:xfrm>
            <a:off x="6805352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0C6C888-EB92-4F55-B6F0-66871F383478}"/>
              </a:ext>
            </a:extLst>
          </p:cNvPr>
          <p:cNvCxnSpPr>
            <a:cxnSpLocks/>
          </p:cNvCxnSpPr>
          <p:nvPr/>
        </p:nvCxnSpPr>
        <p:spPr>
          <a:xfrm>
            <a:off x="7547956" y="3059084"/>
            <a:ext cx="0" cy="108140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3CD9F54-DA81-4F36-826F-A406C4467B2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8246119" y="2783693"/>
            <a:ext cx="11190" cy="137098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>
            <a:extLst>
              <a:ext uri="{FF2B5EF4-FFF2-40B4-BE49-F238E27FC236}">
                <a16:creationId xmlns:a16="http://schemas.microsoft.com/office/drawing/2014/main" id="{3310217E-9526-4D61-9C31-6135A36496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3644" y="4258109"/>
            <a:ext cx="454122" cy="33302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77810FB7-0668-4FC9-9B29-1BB4A91A20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8769" y="4207600"/>
            <a:ext cx="844176" cy="373008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A275A53-1B0A-4101-97E1-F0C491D14D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3712" y="4238089"/>
            <a:ext cx="1209299" cy="332791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F66B7C07-6659-45B5-9680-0160E9C065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1344" y="4198346"/>
            <a:ext cx="489533" cy="353552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5E028AF9-AD25-4643-9961-4969145F56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39544" y="4198346"/>
            <a:ext cx="1199729" cy="391516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C2644F06-7FE9-4132-A564-8079993361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87675" y="4266890"/>
            <a:ext cx="915503" cy="345649"/>
          </a:xfrm>
          <a:prstGeom prst="rect">
            <a:avLst/>
          </a:prstGeom>
        </p:spPr>
      </p:pic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7C95B86-C660-4B7B-A017-7DB6CD82E40E}"/>
              </a:ext>
            </a:extLst>
          </p:cNvPr>
          <p:cNvCxnSpPr>
            <a:cxnSpLocks/>
          </p:cNvCxnSpPr>
          <p:nvPr/>
        </p:nvCxnSpPr>
        <p:spPr>
          <a:xfrm flipV="1">
            <a:off x="6805246" y="3051425"/>
            <a:ext cx="742710" cy="2237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D6FA350-73D6-420A-88A4-9B304D391890}"/>
              </a:ext>
            </a:extLst>
          </p:cNvPr>
          <p:cNvCxnSpPr>
            <a:cxnSpLocks/>
            <a:endCxn id="6" idx="6"/>
          </p:cNvCxnSpPr>
          <p:nvPr/>
        </p:nvCxnSpPr>
        <p:spPr>
          <a:xfrm flipV="1">
            <a:off x="7547956" y="2783693"/>
            <a:ext cx="698163" cy="26773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5B3DA70-474F-4D5E-AF43-F50BE4B0D3A3}"/>
              </a:ext>
            </a:extLst>
          </p:cNvPr>
          <p:cNvCxnSpPr>
            <a:cxnSpLocks/>
          </p:cNvCxnSpPr>
          <p:nvPr/>
        </p:nvCxnSpPr>
        <p:spPr>
          <a:xfrm flipV="1">
            <a:off x="8222813" y="2128886"/>
            <a:ext cx="766016" cy="6710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B1022A4-737A-4E70-B4B7-C7CCB30BAEC1}"/>
              </a:ext>
            </a:extLst>
          </p:cNvPr>
          <p:cNvCxnSpPr>
            <a:cxnSpLocks/>
          </p:cNvCxnSpPr>
          <p:nvPr/>
        </p:nvCxnSpPr>
        <p:spPr>
          <a:xfrm>
            <a:off x="3949987" y="2193325"/>
            <a:ext cx="700718" cy="42518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B329069-34E7-4EB8-A133-1782F95D09DD}"/>
              </a:ext>
            </a:extLst>
          </p:cNvPr>
          <p:cNvCxnSpPr>
            <a:cxnSpLocks/>
          </p:cNvCxnSpPr>
          <p:nvPr/>
        </p:nvCxnSpPr>
        <p:spPr>
          <a:xfrm>
            <a:off x="4626065" y="2624038"/>
            <a:ext cx="737751" cy="36854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0A4C4D6-E0FF-4794-93DE-9D4C8678329C}"/>
              </a:ext>
            </a:extLst>
          </p:cNvPr>
          <p:cNvCxnSpPr>
            <a:cxnSpLocks/>
          </p:cNvCxnSpPr>
          <p:nvPr/>
        </p:nvCxnSpPr>
        <p:spPr>
          <a:xfrm>
            <a:off x="5343507" y="2979048"/>
            <a:ext cx="729360" cy="29616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B2881B7-E12E-4BB9-934F-6AED48A93AC0}"/>
              </a:ext>
            </a:extLst>
          </p:cNvPr>
          <p:cNvCxnSpPr>
            <a:cxnSpLocks/>
          </p:cNvCxnSpPr>
          <p:nvPr/>
        </p:nvCxnSpPr>
        <p:spPr>
          <a:xfrm>
            <a:off x="6061575" y="3275586"/>
            <a:ext cx="720537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A787F46B-0C6F-4C47-97C7-E7BB7DD33CF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0958" y="5529256"/>
            <a:ext cx="4144894" cy="686195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85AA59A-4F56-4D09-AE99-41C3D6562568}"/>
              </a:ext>
            </a:extLst>
          </p:cNvPr>
          <p:cNvCxnSpPr>
            <a:cxnSpLocks/>
          </p:cNvCxnSpPr>
          <p:nvPr/>
        </p:nvCxnSpPr>
        <p:spPr>
          <a:xfrm flipH="1">
            <a:off x="3924729" y="2362687"/>
            <a:ext cx="285011" cy="5548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7FF7C01-8A46-4C21-88FC-A411B94281BE}"/>
              </a:ext>
            </a:extLst>
          </p:cNvPr>
          <p:cNvCxnSpPr>
            <a:cxnSpLocks/>
          </p:cNvCxnSpPr>
          <p:nvPr/>
        </p:nvCxnSpPr>
        <p:spPr>
          <a:xfrm flipH="1">
            <a:off x="3914783" y="2513584"/>
            <a:ext cx="528040" cy="108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DF75BFF-AC2E-40D6-8FCE-CC464B41A383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3953959" y="2763145"/>
            <a:ext cx="922236" cy="11679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3F4E4060-742B-4DA4-93EA-7DAB29BF8CC5}"/>
              </a:ext>
            </a:extLst>
          </p:cNvPr>
          <p:cNvCxnSpPr>
            <a:cxnSpLocks/>
          </p:cNvCxnSpPr>
          <p:nvPr/>
        </p:nvCxnSpPr>
        <p:spPr>
          <a:xfrm flipH="1">
            <a:off x="4154862" y="2938767"/>
            <a:ext cx="1007151" cy="12170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221AA1DC-388A-406D-83D3-999B2C7A12A8}"/>
              </a:ext>
            </a:extLst>
          </p:cNvPr>
          <p:cNvCxnSpPr>
            <a:cxnSpLocks/>
          </p:cNvCxnSpPr>
          <p:nvPr/>
        </p:nvCxnSpPr>
        <p:spPr>
          <a:xfrm flipH="1">
            <a:off x="4877766" y="3101001"/>
            <a:ext cx="774812" cy="10386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839452D-4B76-4BD0-BB3E-A631AC30C4AA}"/>
              </a:ext>
            </a:extLst>
          </p:cNvPr>
          <p:cNvCxnSpPr>
            <a:cxnSpLocks/>
          </p:cNvCxnSpPr>
          <p:nvPr/>
        </p:nvCxnSpPr>
        <p:spPr>
          <a:xfrm flipH="1">
            <a:off x="5403873" y="3234023"/>
            <a:ext cx="543904" cy="9056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29ED35B1-AD55-42E7-8D40-62D794FD9837}"/>
              </a:ext>
            </a:extLst>
          </p:cNvPr>
          <p:cNvCxnSpPr>
            <a:cxnSpLocks/>
          </p:cNvCxnSpPr>
          <p:nvPr/>
        </p:nvCxnSpPr>
        <p:spPr>
          <a:xfrm flipH="1">
            <a:off x="5820934" y="3255027"/>
            <a:ext cx="543904" cy="9056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ED69DBC-FD92-45FC-B739-4B50A53E92AB}"/>
              </a:ext>
            </a:extLst>
          </p:cNvPr>
          <p:cNvCxnSpPr>
            <a:cxnSpLocks/>
          </p:cNvCxnSpPr>
          <p:nvPr/>
        </p:nvCxnSpPr>
        <p:spPr>
          <a:xfrm flipH="1">
            <a:off x="6267384" y="3292700"/>
            <a:ext cx="371875" cy="8469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B4214337-FE10-4100-9E1E-3CE5CF4705D8}"/>
              </a:ext>
            </a:extLst>
          </p:cNvPr>
          <p:cNvCxnSpPr>
            <a:cxnSpLocks/>
          </p:cNvCxnSpPr>
          <p:nvPr/>
        </p:nvCxnSpPr>
        <p:spPr>
          <a:xfrm flipH="1">
            <a:off x="6690380" y="3208580"/>
            <a:ext cx="412089" cy="9310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3E4B017-682B-4DE9-823D-E90C00F186BA}"/>
              </a:ext>
            </a:extLst>
          </p:cNvPr>
          <p:cNvCxnSpPr>
            <a:cxnSpLocks/>
          </p:cNvCxnSpPr>
          <p:nvPr/>
        </p:nvCxnSpPr>
        <p:spPr>
          <a:xfrm flipH="1">
            <a:off x="7133749" y="3113343"/>
            <a:ext cx="243142" cy="10069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313D5331-338A-4BF5-81E3-DBBCA16AA033}"/>
              </a:ext>
            </a:extLst>
          </p:cNvPr>
          <p:cNvCxnSpPr>
            <a:cxnSpLocks/>
          </p:cNvCxnSpPr>
          <p:nvPr/>
        </p:nvCxnSpPr>
        <p:spPr>
          <a:xfrm flipH="1">
            <a:off x="7686880" y="2965508"/>
            <a:ext cx="47853" cy="11741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D8A30A87-A84D-49FB-8278-2FBF8C18D5E3}"/>
              </a:ext>
            </a:extLst>
          </p:cNvPr>
          <p:cNvCxnSpPr>
            <a:cxnSpLocks/>
          </p:cNvCxnSpPr>
          <p:nvPr/>
        </p:nvCxnSpPr>
        <p:spPr>
          <a:xfrm>
            <a:off x="7971173" y="2922697"/>
            <a:ext cx="132071" cy="12588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700DB18-61B5-4E2F-9B3D-4478B03F6127}"/>
              </a:ext>
            </a:extLst>
          </p:cNvPr>
          <p:cNvCxnSpPr>
            <a:cxnSpLocks/>
          </p:cNvCxnSpPr>
          <p:nvPr/>
        </p:nvCxnSpPr>
        <p:spPr>
          <a:xfrm>
            <a:off x="8399884" y="2636099"/>
            <a:ext cx="126576" cy="14632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4D260FDA-31D2-4A01-8749-CDC7E73A8A4A}"/>
              </a:ext>
            </a:extLst>
          </p:cNvPr>
          <p:cNvCxnSpPr>
            <a:cxnSpLocks/>
          </p:cNvCxnSpPr>
          <p:nvPr/>
        </p:nvCxnSpPr>
        <p:spPr>
          <a:xfrm>
            <a:off x="8624975" y="2461336"/>
            <a:ext cx="341277" cy="14083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図 69">
            <a:extLst>
              <a:ext uri="{FF2B5EF4-FFF2-40B4-BE49-F238E27FC236}">
                <a16:creationId xmlns:a16="http://schemas.microsoft.com/office/drawing/2014/main" id="{AF2A021D-B19A-4936-8334-E8835184997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42823" y="4972721"/>
            <a:ext cx="7273577" cy="17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89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2D75EA-1BF3-428D-A045-EC031AFE4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02" y="710676"/>
            <a:ext cx="4144894" cy="68619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B41EDC7-FE7D-4798-A423-8182A38C2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467" y="154141"/>
            <a:ext cx="7273577" cy="17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71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2D75EA-1BF3-428D-A045-EC031AFE4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02" y="710676"/>
            <a:ext cx="4144894" cy="68619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B41EDC7-FE7D-4798-A423-8182A38C2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467" y="154141"/>
            <a:ext cx="7273577" cy="178814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72CB6BC-CAA3-4CDD-8718-42891335D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62" y="2335103"/>
            <a:ext cx="5123015" cy="65607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3DFDCA1-1933-44AD-B268-7D885FE63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6579" y="1822268"/>
            <a:ext cx="6058436" cy="13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97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2D75EA-1BF3-428D-A045-EC031AFE4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02" y="710676"/>
            <a:ext cx="4144894" cy="68619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B41EDC7-FE7D-4798-A423-8182A38C2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467" y="154141"/>
            <a:ext cx="7273577" cy="178814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72CB6BC-CAA3-4CDD-8718-42891335D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62" y="2335103"/>
            <a:ext cx="5123015" cy="65607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3DFDCA1-1933-44AD-B268-7D885FE63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6579" y="1822268"/>
            <a:ext cx="6058436" cy="134669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AF775DF-DE6B-4424-9D76-8D06057B4B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062" y="3224852"/>
            <a:ext cx="3711595" cy="1547441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D80BFE5-E609-4B18-AEBE-E496C6E89D6F}"/>
              </a:ext>
            </a:extLst>
          </p:cNvPr>
          <p:cNvCxnSpPr/>
          <p:nvPr/>
        </p:nvCxnSpPr>
        <p:spPr>
          <a:xfrm flipH="1">
            <a:off x="2681554" y="1610038"/>
            <a:ext cx="2342508" cy="21062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597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2D75EA-1BF3-428D-A045-EC031AFE4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02" y="710676"/>
            <a:ext cx="4144894" cy="68619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B41EDC7-FE7D-4798-A423-8182A38C2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467" y="154141"/>
            <a:ext cx="7273577" cy="178814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72CB6BC-CAA3-4CDD-8718-42891335D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62" y="2335103"/>
            <a:ext cx="5123015" cy="65607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3DFDCA1-1933-44AD-B268-7D885FE63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6579" y="1822268"/>
            <a:ext cx="6058436" cy="134669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AF775DF-DE6B-4424-9D76-8D06057B4B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062" y="3224852"/>
            <a:ext cx="3711595" cy="1547441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D80BFE5-E609-4B18-AEBE-E496C6E89D6F}"/>
              </a:ext>
            </a:extLst>
          </p:cNvPr>
          <p:cNvCxnSpPr/>
          <p:nvPr/>
        </p:nvCxnSpPr>
        <p:spPr>
          <a:xfrm flipH="1">
            <a:off x="2681554" y="1610038"/>
            <a:ext cx="2342508" cy="21062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08F5060B-8DD5-474D-B76F-4FD9FD576E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602" y="4861876"/>
            <a:ext cx="8996737" cy="83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75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2D75EA-1BF3-428D-A045-EC031AFE4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02" y="710676"/>
            <a:ext cx="4144894" cy="68619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B41EDC7-FE7D-4798-A423-8182A38C2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467" y="154141"/>
            <a:ext cx="7273577" cy="178814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72CB6BC-CAA3-4CDD-8718-42891335D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62" y="2335103"/>
            <a:ext cx="5123015" cy="65607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3DFDCA1-1933-44AD-B268-7D885FE63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6579" y="1822268"/>
            <a:ext cx="6058436" cy="134669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AF775DF-DE6B-4424-9D76-8D06057B4B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062" y="3224852"/>
            <a:ext cx="3711595" cy="1547441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D80BFE5-E609-4B18-AEBE-E496C6E89D6F}"/>
              </a:ext>
            </a:extLst>
          </p:cNvPr>
          <p:cNvCxnSpPr/>
          <p:nvPr/>
        </p:nvCxnSpPr>
        <p:spPr>
          <a:xfrm flipH="1">
            <a:off x="2681554" y="1610038"/>
            <a:ext cx="2342508" cy="21062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08F5060B-8DD5-474D-B76F-4FD9FD576E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602" y="4861876"/>
            <a:ext cx="8996737" cy="83596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47B876F-463B-40F8-BFFF-3940867A99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602" y="5763493"/>
            <a:ext cx="9181027" cy="105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90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425607C-A2B2-4793-AA71-45FA63A22373}"/>
              </a:ext>
            </a:extLst>
          </p:cNvPr>
          <p:cNvCxnSpPr/>
          <p:nvPr/>
        </p:nvCxnSpPr>
        <p:spPr>
          <a:xfrm>
            <a:off x="2455524" y="4140485"/>
            <a:ext cx="677066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0365AE2-6203-4AAF-B89C-3072B38E378A}"/>
              </a:ext>
            </a:extLst>
          </p:cNvPr>
          <p:cNvCxnSpPr/>
          <p:nvPr/>
        </p:nvCxnSpPr>
        <p:spPr>
          <a:xfrm flipV="1">
            <a:off x="3205537" y="1089061"/>
            <a:ext cx="0" cy="39247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54F3A887-20F0-4715-9A04-F1D4EA030E75}"/>
              </a:ext>
            </a:extLst>
          </p:cNvPr>
          <p:cNvSpPr/>
          <p:nvPr/>
        </p:nvSpPr>
        <p:spPr>
          <a:xfrm>
            <a:off x="2325988" y="1653536"/>
            <a:ext cx="7029740" cy="1706615"/>
          </a:xfrm>
          <a:custGeom>
            <a:avLst/>
            <a:gdLst>
              <a:gd name="connsiteX0" fmla="*/ 43313 w 7029740"/>
              <a:gd name="connsiteY0" fmla="*/ 1253447 h 1706615"/>
              <a:gd name="connsiteX1" fmla="*/ 166603 w 7029740"/>
              <a:gd name="connsiteY1" fmla="*/ 1160980 h 1706615"/>
              <a:gd name="connsiteX2" fmla="*/ 1389228 w 7029740"/>
              <a:gd name="connsiteY2" fmla="*/ 513708 h 1706615"/>
              <a:gd name="connsiteX3" fmla="*/ 2550207 w 7029740"/>
              <a:gd name="connsiteY3" fmla="*/ 1109609 h 1706615"/>
              <a:gd name="connsiteX4" fmla="*/ 3937219 w 7029740"/>
              <a:gd name="connsiteY4" fmla="*/ 1695236 h 1706615"/>
              <a:gd name="connsiteX5" fmla="*/ 4841344 w 7029740"/>
              <a:gd name="connsiteY5" fmla="*/ 1469205 h 1706615"/>
              <a:gd name="connsiteX6" fmla="*/ 5920131 w 7029740"/>
              <a:gd name="connsiteY6" fmla="*/ 1130157 h 1706615"/>
              <a:gd name="connsiteX7" fmla="*/ 7029740 w 7029740"/>
              <a:gd name="connsiteY7" fmla="*/ 0 h 170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9740" h="1706615">
                <a:moveTo>
                  <a:pt x="43313" y="1253447"/>
                </a:moveTo>
                <a:cubicBezTo>
                  <a:pt x="-7202" y="1268858"/>
                  <a:pt x="-57716" y="1284270"/>
                  <a:pt x="166603" y="1160980"/>
                </a:cubicBezTo>
                <a:cubicBezTo>
                  <a:pt x="390922" y="1037690"/>
                  <a:pt x="991961" y="522270"/>
                  <a:pt x="1389228" y="513708"/>
                </a:cubicBezTo>
                <a:cubicBezTo>
                  <a:pt x="1786495" y="505146"/>
                  <a:pt x="2125542" y="912688"/>
                  <a:pt x="2550207" y="1109609"/>
                </a:cubicBezTo>
                <a:cubicBezTo>
                  <a:pt x="2974872" y="1306530"/>
                  <a:pt x="3555363" y="1635303"/>
                  <a:pt x="3937219" y="1695236"/>
                </a:cubicBezTo>
                <a:cubicBezTo>
                  <a:pt x="4319075" y="1755169"/>
                  <a:pt x="4510859" y="1563385"/>
                  <a:pt x="4841344" y="1469205"/>
                </a:cubicBezTo>
                <a:cubicBezTo>
                  <a:pt x="5171829" y="1375025"/>
                  <a:pt x="5555398" y="1375025"/>
                  <a:pt x="5920131" y="1130157"/>
                </a:cubicBezTo>
                <a:cubicBezTo>
                  <a:pt x="6284864" y="885289"/>
                  <a:pt x="6657302" y="442644"/>
                  <a:pt x="7029740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F739D1D-AFF2-4E28-91D3-260A95E3E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117" y="3599784"/>
            <a:ext cx="583660" cy="53988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2EB7C28-2CB0-4F3F-81AB-5A0374076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345" y="350886"/>
            <a:ext cx="486383" cy="67607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6263F73-6CB0-418D-9682-B2B07047F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881" y="489505"/>
            <a:ext cx="3346315" cy="1074906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179A316-7324-48D5-82A8-6F58880573E1}"/>
              </a:ext>
            </a:extLst>
          </p:cNvPr>
          <p:cNvCxnSpPr/>
          <p:nvPr/>
        </p:nvCxnSpPr>
        <p:spPr>
          <a:xfrm>
            <a:off x="3924728" y="2208944"/>
            <a:ext cx="0" cy="193154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2D285F7-525F-4C97-A729-158D23ECD671}"/>
              </a:ext>
            </a:extLst>
          </p:cNvPr>
          <p:cNvCxnSpPr/>
          <p:nvPr/>
        </p:nvCxnSpPr>
        <p:spPr>
          <a:xfrm>
            <a:off x="8948791" y="2106202"/>
            <a:ext cx="0" cy="20484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5F06C714-EC66-4B34-8062-63E19399C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146" y="105478"/>
            <a:ext cx="3307404" cy="846306"/>
          </a:xfrm>
          <a:prstGeom prst="rect">
            <a:avLst/>
          </a:prstGeom>
        </p:spPr>
      </p:pic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98B146E-F69E-4CBF-A46E-61DDD77134D3}"/>
              </a:ext>
            </a:extLst>
          </p:cNvPr>
          <p:cNvCxnSpPr>
            <a:cxnSpLocks/>
          </p:cNvCxnSpPr>
          <p:nvPr/>
        </p:nvCxnSpPr>
        <p:spPr>
          <a:xfrm>
            <a:off x="4650706" y="2618509"/>
            <a:ext cx="0" cy="15219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8938E5B-F54E-461A-A294-3A26EFCAED7E}"/>
              </a:ext>
            </a:extLst>
          </p:cNvPr>
          <p:cNvCxnSpPr>
            <a:cxnSpLocks/>
          </p:cNvCxnSpPr>
          <p:nvPr/>
        </p:nvCxnSpPr>
        <p:spPr>
          <a:xfrm>
            <a:off x="5351746" y="2992582"/>
            <a:ext cx="0" cy="114790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2FFAD9B-1BE0-413F-8A4A-07DD4D56B90F}"/>
              </a:ext>
            </a:extLst>
          </p:cNvPr>
          <p:cNvCxnSpPr>
            <a:cxnSpLocks/>
          </p:cNvCxnSpPr>
          <p:nvPr/>
        </p:nvCxnSpPr>
        <p:spPr>
          <a:xfrm>
            <a:off x="6096000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90CB507-DACD-48CC-B20F-A853324830E1}"/>
              </a:ext>
            </a:extLst>
          </p:cNvPr>
          <p:cNvCxnSpPr>
            <a:cxnSpLocks/>
          </p:cNvCxnSpPr>
          <p:nvPr/>
        </p:nvCxnSpPr>
        <p:spPr>
          <a:xfrm>
            <a:off x="6805352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0C6C888-EB92-4F55-B6F0-66871F383478}"/>
              </a:ext>
            </a:extLst>
          </p:cNvPr>
          <p:cNvCxnSpPr>
            <a:cxnSpLocks/>
          </p:cNvCxnSpPr>
          <p:nvPr/>
        </p:nvCxnSpPr>
        <p:spPr>
          <a:xfrm>
            <a:off x="7547956" y="3059084"/>
            <a:ext cx="0" cy="108140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3CD9F54-DA81-4F36-826F-A406C4467B2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8246119" y="2783693"/>
            <a:ext cx="11190" cy="137098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>
            <a:extLst>
              <a:ext uri="{FF2B5EF4-FFF2-40B4-BE49-F238E27FC236}">
                <a16:creationId xmlns:a16="http://schemas.microsoft.com/office/drawing/2014/main" id="{3310217E-9526-4D61-9C31-6135A36496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3644" y="4258109"/>
            <a:ext cx="454122" cy="33302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77810FB7-0668-4FC9-9B29-1BB4A91A20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8769" y="4207600"/>
            <a:ext cx="844176" cy="373008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A275A53-1B0A-4101-97E1-F0C491D14D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3712" y="4238089"/>
            <a:ext cx="1209299" cy="332791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F66B7C07-6659-45B5-9680-0160E9C065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1344" y="4198346"/>
            <a:ext cx="489533" cy="353552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5E028AF9-AD25-4643-9961-4969145F56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39544" y="4198346"/>
            <a:ext cx="1199729" cy="391516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C2644F06-7FE9-4132-A564-8079993361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87675" y="4266890"/>
            <a:ext cx="915503" cy="345649"/>
          </a:xfrm>
          <a:prstGeom prst="rect">
            <a:avLst/>
          </a:prstGeom>
        </p:spPr>
      </p:pic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7C95B86-C660-4B7B-A017-7DB6CD82E40E}"/>
              </a:ext>
            </a:extLst>
          </p:cNvPr>
          <p:cNvCxnSpPr>
            <a:cxnSpLocks/>
          </p:cNvCxnSpPr>
          <p:nvPr/>
        </p:nvCxnSpPr>
        <p:spPr>
          <a:xfrm flipV="1">
            <a:off x="6805246" y="3051425"/>
            <a:ext cx="742710" cy="2237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D6FA350-73D6-420A-88A4-9B304D391890}"/>
              </a:ext>
            </a:extLst>
          </p:cNvPr>
          <p:cNvCxnSpPr>
            <a:cxnSpLocks/>
            <a:endCxn id="6" idx="6"/>
          </p:cNvCxnSpPr>
          <p:nvPr/>
        </p:nvCxnSpPr>
        <p:spPr>
          <a:xfrm flipV="1">
            <a:off x="7547956" y="2783693"/>
            <a:ext cx="698163" cy="26773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5B3DA70-474F-4D5E-AF43-F50BE4B0D3A3}"/>
              </a:ext>
            </a:extLst>
          </p:cNvPr>
          <p:cNvCxnSpPr>
            <a:cxnSpLocks/>
          </p:cNvCxnSpPr>
          <p:nvPr/>
        </p:nvCxnSpPr>
        <p:spPr>
          <a:xfrm flipV="1">
            <a:off x="8222813" y="2128886"/>
            <a:ext cx="766016" cy="6710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B1022A4-737A-4E70-B4B7-C7CCB30BAEC1}"/>
              </a:ext>
            </a:extLst>
          </p:cNvPr>
          <p:cNvCxnSpPr>
            <a:cxnSpLocks/>
          </p:cNvCxnSpPr>
          <p:nvPr/>
        </p:nvCxnSpPr>
        <p:spPr>
          <a:xfrm>
            <a:off x="3949987" y="2193325"/>
            <a:ext cx="700718" cy="42518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B329069-34E7-4EB8-A133-1782F95D09DD}"/>
              </a:ext>
            </a:extLst>
          </p:cNvPr>
          <p:cNvCxnSpPr>
            <a:cxnSpLocks/>
          </p:cNvCxnSpPr>
          <p:nvPr/>
        </p:nvCxnSpPr>
        <p:spPr>
          <a:xfrm>
            <a:off x="4626065" y="2624038"/>
            <a:ext cx="737751" cy="36854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0A4C4D6-E0FF-4794-93DE-9D4C8678329C}"/>
              </a:ext>
            </a:extLst>
          </p:cNvPr>
          <p:cNvCxnSpPr>
            <a:cxnSpLocks/>
          </p:cNvCxnSpPr>
          <p:nvPr/>
        </p:nvCxnSpPr>
        <p:spPr>
          <a:xfrm>
            <a:off x="5343507" y="2979048"/>
            <a:ext cx="729360" cy="29616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B2881B7-E12E-4BB9-934F-6AED48A93AC0}"/>
              </a:ext>
            </a:extLst>
          </p:cNvPr>
          <p:cNvCxnSpPr>
            <a:cxnSpLocks/>
          </p:cNvCxnSpPr>
          <p:nvPr/>
        </p:nvCxnSpPr>
        <p:spPr>
          <a:xfrm>
            <a:off x="6061575" y="3275586"/>
            <a:ext cx="720537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A787F46B-0C6F-4C47-97C7-E7BB7DD33CF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0958" y="5529256"/>
            <a:ext cx="4144894" cy="686195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85AA59A-4F56-4D09-AE99-41C3D6562568}"/>
              </a:ext>
            </a:extLst>
          </p:cNvPr>
          <p:cNvCxnSpPr>
            <a:cxnSpLocks/>
          </p:cNvCxnSpPr>
          <p:nvPr/>
        </p:nvCxnSpPr>
        <p:spPr>
          <a:xfrm flipH="1">
            <a:off x="3924729" y="2362687"/>
            <a:ext cx="285011" cy="5548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7FF7C01-8A46-4C21-88FC-A411B94281BE}"/>
              </a:ext>
            </a:extLst>
          </p:cNvPr>
          <p:cNvCxnSpPr>
            <a:cxnSpLocks/>
          </p:cNvCxnSpPr>
          <p:nvPr/>
        </p:nvCxnSpPr>
        <p:spPr>
          <a:xfrm flipH="1">
            <a:off x="3914783" y="2513584"/>
            <a:ext cx="528040" cy="108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DF75BFF-AC2E-40D6-8FCE-CC464B41A383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3953959" y="2763145"/>
            <a:ext cx="922236" cy="11679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3F4E4060-742B-4DA4-93EA-7DAB29BF8CC5}"/>
              </a:ext>
            </a:extLst>
          </p:cNvPr>
          <p:cNvCxnSpPr>
            <a:cxnSpLocks/>
          </p:cNvCxnSpPr>
          <p:nvPr/>
        </p:nvCxnSpPr>
        <p:spPr>
          <a:xfrm flipH="1">
            <a:off x="4154862" y="2938767"/>
            <a:ext cx="1007151" cy="12170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221AA1DC-388A-406D-83D3-999B2C7A12A8}"/>
              </a:ext>
            </a:extLst>
          </p:cNvPr>
          <p:cNvCxnSpPr>
            <a:cxnSpLocks/>
          </p:cNvCxnSpPr>
          <p:nvPr/>
        </p:nvCxnSpPr>
        <p:spPr>
          <a:xfrm flipH="1">
            <a:off x="4877766" y="3101001"/>
            <a:ext cx="774812" cy="10386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839452D-4B76-4BD0-BB3E-A631AC30C4AA}"/>
              </a:ext>
            </a:extLst>
          </p:cNvPr>
          <p:cNvCxnSpPr>
            <a:cxnSpLocks/>
          </p:cNvCxnSpPr>
          <p:nvPr/>
        </p:nvCxnSpPr>
        <p:spPr>
          <a:xfrm flipH="1">
            <a:off x="5403873" y="3234023"/>
            <a:ext cx="543904" cy="9056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29ED35B1-AD55-42E7-8D40-62D794FD9837}"/>
              </a:ext>
            </a:extLst>
          </p:cNvPr>
          <p:cNvCxnSpPr>
            <a:cxnSpLocks/>
          </p:cNvCxnSpPr>
          <p:nvPr/>
        </p:nvCxnSpPr>
        <p:spPr>
          <a:xfrm flipH="1">
            <a:off x="5820934" y="3255027"/>
            <a:ext cx="543904" cy="9056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ED69DBC-FD92-45FC-B739-4B50A53E92AB}"/>
              </a:ext>
            </a:extLst>
          </p:cNvPr>
          <p:cNvCxnSpPr>
            <a:cxnSpLocks/>
          </p:cNvCxnSpPr>
          <p:nvPr/>
        </p:nvCxnSpPr>
        <p:spPr>
          <a:xfrm flipH="1">
            <a:off x="6267384" y="3292700"/>
            <a:ext cx="371875" cy="8469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B4214337-FE10-4100-9E1E-3CE5CF4705D8}"/>
              </a:ext>
            </a:extLst>
          </p:cNvPr>
          <p:cNvCxnSpPr>
            <a:cxnSpLocks/>
          </p:cNvCxnSpPr>
          <p:nvPr/>
        </p:nvCxnSpPr>
        <p:spPr>
          <a:xfrm flipH="1">
            <a:off x="6690380" y="3208580"/>
            <a:ext cx="412089" cy="9310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3E4B017-682B-4DE9-823D-E90C00F186BA}"/>
              </a:ext>
            </a:extLst>
          </p:cNvPr>
          <p:cNvCxnSpPr>
            <a:cxnSpLocks/>
          </p:cNvCxnSpPr>
          <p:nvPr/>
        </p:nvCxnSpPr>
        <p:spPr>
          <a:xfrm flipH="1">
            <a:off x="7133749" y="3113343"/>
            <a:ext cx="243142" cy="10069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313D5331-338A-4BF5-81E3-DBBCA16AA033}"/>
              </a:ext>
            </a:extLst>
          </p:cNvPr>
          <p:cNvCxnSpPr>
            <a:cxnSpLocks/>
          </p:cNvCxnSpPr>
          <p:nvPr/>
        </p:nvCxnSpPr>
        <p:spPr>
          <a:xfrm flipH="1">
            <a:off x="7686880" y="2965508"/>
            <a:ext cx="47853" cy="11741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D8A30A87-A84D-49FB-8278-2FBF8C18D5E3}"/>
              </a:ext>
            </a:extLst>
          </p:cNvPr>
          <p:cNvCxnSpPr>
            <a:cxnSpLocks/>
          </p:cNvCxnSpPr>
          <p:nvPr/>
        </p:nvCxnSpPr>
        <p:spPr>
          <a:xfrm>
            <a:off x="7971173" y="2922697"/>
            <a:ext cx="132071" cy="12588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700DB18-61B5-4E2F-9B3D-4478B03F6127}"/>
              </a:ext>
            </a:extLst>
          </p:cNvPr>
          <p:cNvCxnSpPr>
            <a:cxnSpLocks/>
          </p:cNvCxnSpPr>
          <p:nvPr/>
        </p:nvCxnSpPr>
        <p:spPr>
          <a:xfrm>
            <a:off x="8399884" y="2636099"/>
            <a:ext cx="126576" cy="14632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4D260FDA-31D2-4A01-8749-CDC7E73A8A4A}"/>
              </a:ext>
            </a:extLst>
          </p:cNvPr>
          <p:cNvCxnSpPr>
            <a:cxnSpLocks/>
          </p:cNvCxnSpPr>
          <p:nvPr/>
        </p:nvCxnSpPr>
        <p:spPr>
          <a:xfrm>
            <a:off x="8624975" y="2461336"/>
            <a:ext cx="341277" cy="14083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>
            <a:extLst>
              <a:ext uri="{FF2B5EF4-FFF2-40B4-BE49-F238E27FC236}">
                <a16:creationId xmlns:a16="http://schemas.microsoft.com/office/drawing/2014/main" id="{0D687BF8-99DB-42E7-8AFF-F638785D7E1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42823" y="5424769"/>
            <a:ext cx="7655045" cy="94371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DDECF40-6B66-4997-8FF6-64138BA2CFA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1219" y="4678648"/>
            <a:ext cx="3110056" cy="691316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2EDFA23-AD32-4837-B09F-3A60A6E47E01}"/>
              </a:ext>
            </a:extLst>
          </p:cNvPr>
          <p:cNvSpPr/>
          <p:nvPr/>
        </p:nvSpPr>
        <p:spPr>
          <a:xfrm>
            <a:off x="4300346" y="5280917"/>
            <a:ext cx="7797522" cy="128406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073B1330-70B1-482F-8E73-E35DDAE9690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8655" y="4049624"/>
            <a:ext cx="1993132" cy="51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47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235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D38DC5C-7C2F-4337-A8B3-220149611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77" y="917996"/>
            <a:ext cx="7655045" cy="94371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E25D204-B722-41E5-9C4F-0CE1161E7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200" y="2170781"/>
            <a:ext cx="3351059" cy="74488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B2BCDF7-DCAC-49DF-8091-1336E4D8A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533" y="2280558"/>
            <a:ext cx="2030605" cy="52533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CB6EFDD-FCBF-4077-A7E5-032476424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146" y="105478"/>
            <a:ext cx="3307404" cy="846306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A881DF8-A72E-4A97-9657-BF414C450807}"/>
              </a:ext>
            </a:extLst>
          </p:cNvPr>
          <p:cNvSpPr/>
          <p:nvPr/>
        </p:nvSpPr>
        <p:spPr>
          <a:xfrm>
            <a:off x="1500809" y="105478"/>
            <a:ext cx="8895521" cy="296571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377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425607C-A2B2-4793-AA71-45FA63A22373}"/>
              </a:ext>
            </a:extLst>
          </p:cNvPr>
          <p:cNvCxnSpPr/>
          <p:nvPr/>
        </p:nvCxnSpPr>
        <p:spPr>
          <a:xfrm>
            <a:off x="2455524" y="4140485"/>
            <a:ext cx="677066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0365AE2-6203-4AAF-B89C-3072B38E378A}"/>
              </a:ext>
            </a:extLst>
          </p:cNvPr>
          <p:cNvCxnSpPr/>
          <p:nvPr/>
        </p:nvCxnSpPr>
        <p:spPr>
          <a:xfrm flipV="1">
            <a:off x="3205537" y="1089061"/>
            <a:ext cx="0" cy="39247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54F3A887-20F0-4715-9A04-F1D4EA030E75}"/>
              </a:ext>
            </a:extLst>
          </p:cNvPr>
          <p:cNvSpPr/>
          <p:nvPr/>
        </p:nvSpPr>
        <p:spPr>
          <a:xfrm>
            <a:off x="2325988" y="1653536"/>
            <a:ext cx="7029740" cy="1706615"/>
          </a:xfrm>
          <a:custGeom>
            <a:avLst/>
            <a:gdLst>
              <a:gd name="connsiteX0" fmla="*/ 43313 w 7029740"/>
              <a:gd name="connsiteY0" fmla="*/ 1253447 h 1706615"/>
              <a:gd name="connsiteX1" fmla="*/ 166603 w 7029740"/>
              <a:gd name="connsiteY1" fmla="*/ 1160980 h 1706615"/>
              <a:gd name="connsiteX2" fmla="*/ 1389228 w 7029740"/>
              <a:gd name="connsiteY2" fmla="*/ 513708 h 1706615"/>
              <a:gd name="connsiteX3" fmla="*/ 2550207 w 7029740"/>
              <a:gd name="connsiteY3" fmla="*/ 1109609 h 1706615"/>
              <a:gd name="connsiteX4" fmla="*/ 3937219 w 7029740"/>
              <a:gd name="connsiteY4" fmla="*/ 1695236 h 1706615"/>
              <a:gd name="connsiteX5" fmla="*/ 4841344 w 7029740"/>
              <a:gd name="connsiteY5" fmla="*/ 1469205 h 1706615"/>
              <a:gd name="connsiteX6" fmla="*/ 5920131 w 7029740"/>
              <a:gd name="connsiteY6" fmla="*/ 1130157 h 1706615"/>
              <a:gd name="connsiteX7" fmla="*/ 7029740 w 7029740"/>
              <a:gd name="connsiteY7" fmla="*/ 0 h 170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9740" h="1706615">
                <a:moveTo>
                  <a:pt x="43313" y="1253447"/>
                </a:moveTo>
                <a:cubicBezTo>
                  <a:pt x="-7202" y="1268858"/>
                  <a:pt x="-57716" y="1284270"/>
                  <a:pt x="166603" y="1160980"/>
                </a:cubicBezTo>
                <a:cubicBezTo>
                  <a:pt x="390922" y="1037690"/>
                  <a:pt x="991961" y="522270"/>
                  <a:pt x="1389228" y="513708"/>
                </a:cubicBezTo>
                <a:cubicBezTo>
                  <a:pt x="1786495" y="505146"/>
                  <a:pt x="2125542" y="912688"/>
                  <a:pt x="2550207" y="1109609"/>
                </a:cubicBezTo>
                <a:cubicBezTo>
                  <a:pt x="2974872" y="1306530"/>
                  <a:pt x="3555363" y="1635303"/>
                  <a:pt x="3937219" y="1695236"/>
                </a:cubicBezTo>
                <a:cubicBezTo>
                  <a:pt x="4319075" y="1755169"/>
                  <a:pt x="4510859" y="1563385"/>
                  <a:pt x="4841344" y="1469205"/>
                </a:cubicBezTo>
                <a:cubicBezTo>
                  <a:pt x="5171829" y="1375025"/>
                  <a:pt x="5555398" y="1375025"/>
                  <a:pt x="5920131" y="1130157"/>
                </a:cubicBezTo>
                <a:cubicBezTo>
                  <a:pt x="6284864" y="885289"/>
                  <a:pt x="6657302" y="442644"/>
                  <a:pt x="7029740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F739D1D-AFF2-4E28-91D3-260A95E3E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117" y="3599784"/>
            <a:ext cx="583660" cy="53988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2EB7C28-2CB0-4F3F-81AB-5A0374076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345" y="350886"/>
            <a:ext cx="486383" cy="67607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6263F73-6CB0-418D-9682-B2B07047F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881" y="489505"/>
            <a:ext cx="3346315" cy="1074906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179A316-7324-48D5-82A8-6F58880573E1}"/>
              </a:ext>
            </a:extLst>
          </p:cNvPr>
          <p:cNvCxnSpPr/>
          <p:nvPr/>
        </p:nvCxnSpPr>
        <p:spPr>
          <a:xfrm>
            <a:off x="3924728" y="2208944"/>
            <a:ext cx="0" cy="193154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2D285F7-525F-4C97-A729-158D23ECD671}"/>
              </a:ext>
            </a:extLst>
          </p:cNvPr>
          <p:cNvCxnSpPr/>
          <p:nvPr/>
        </p:nvCxnSpPr>
        <p:spPr>
          <a:xfrm>
            <a:off x="8948791" y="2106202"/>
            <a:ext cx="0" cy="20484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5F06C714-EC66-4B34-8062-63E19399C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146" y="105478"/>
            <a:ext cx="3307404" cy="846306"/>
          </a:xfrm>
          <a:prstGeom prst="rect">
            <a:avLst/>
          </a:prstGeom>
        </p:spPr>
      </p:pic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98B146E-F69E-4CBF-A46E-61DDD77134D3}"/>
              </a:ext>
            </a:extLst>
          </p:cNvPr>
          <p:cNvCxnSpPr>
            <a:cxnSpLocks/>
          </p:cNvCxnSpPr>
          <p:nvPr/>
        </p:nvCxnSpPr>
        <p:spPr>
          <a:xfrm>
            <a:off x="4650706" y="2618509"/>
            <a:ext cx="0" cy="15219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8938E5B-F54E-461A-A294-3A26EFCAED7E}"/>
              </a:ext>
            </a:extLst>
          </p:cNvPr>
          <p:cNvCxnSpPr>
            <a:cxnSpLocks/>
          </p:cNvCxnSpPr>
          <p:nvPr/>
        </p:nvCxnSpPr>
        <p:spPr>
          <a:xfrm>
            <a:off x="5351746" y="2992582"/>
            <a:ext cx="0" cy="114790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2FFAD9B-1BE0-413F-8A4A-07DD4D56B90F}"/>
              </a:ext>
            </a:extLst>
          </p:cNvPr>
          <p:cNvCxnSpPr>
            <a:cxnSpLocks/>
          </p:cNvCxnSpPr>
          <p:nvPr/>
        </p:nvCxnSpPr>
        <p:spPr>
          <a:xfrm>
            <a:off x="6096000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90CB507-DACD-48CC-B20F-A853324830E1}"/>
              </a:ext>
            </a:extLst>
          </p:cNvPr>
          <p:cNvCxnSpPr>
            <a:cxnSpLocks/>
          </p:cNvCxnSpPr>
          <p:nvPr/>
        </p:nvCxnSpPr>
        <p:spPr>
          <a:xfrm>
            <a:off x="6805352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0C6C888-EB92-4F55-B6F0-66871F383478}"/>
              </a:ext>
            </a:extLst>
          </p:cNvPr>
          <p:cNvCxnSpPr>
            <a:cxnSpLocks/>
          </p:cNvCxnSpPr>
          <p:nvPr/>
        </p:nvCxnSpPr>
        <p:spPr>
          <a:xfrm>
            <a:off x="7547956" y="3059084"/>
            <a:ext cx="0" cy="108140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3CD9F54-DA81-4F36-826F-A406C4467B2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8246119" y="2783693"/>
            <a:ext cx="11190" cy="137098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>
            <a:extLst>
              <a:ext uri="{FF2B5EF4-FFF2-40B4-BE49-F238E27FC236}">
                <a16:creationId xmlns:a16="http://schemas.microsoft.com/office/drawing/2014/main" id="{3310217E-9526-4D61-9C31-6135A36496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3644" y="4258109"/>
            <a:ext cx="454122" cy="33302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77810FB7-0668-4FC9-9B29-1BB4A91A20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8769" y="4207600"/>
            <a:ext cx="844176" cy="373008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A275A53-1B0A-4101-97E1-F0C491D14D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3712" y="4238089"/>
            <a:ext cx="1209299" cy="332791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F66B7C07-6659-45B5-9680-0160E9C065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1344" y="4198346"/>
            <a:ext cx="489533" cy="353552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5E028AF9-AD25-4643-9961-4969145F56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39544" y="4198346"/>
            <a:ext cx="1199729" cy="391516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C2644F06-7FE9-4132-A564-8079993361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87675" y="4266890"/>
            <a:ext cx="915503" cy="345649"/>
          </a:xfrm>
          <a:prstGeom prst="rect">
            <a:avLst/>
          </a:prstGeom>
        </p:spPr>
      </p:pic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7C95B86-C660-4B7B-A017-7DB6CD82E40E}"/>
              </a:ext>
            </a:extLst>
          </p:cNvPr>
          <p:cNvCxnSpPr>
            <a:cxnSpLocks/>
          </p:cNvCxnSpPr>
          <p:nvPr/>
        </p:nvCxnSpPr>
        <p:spPr>
          <a:xfrm flipV="1">
            <a:off x="6805246" y="3051425"/>
            <a:ext cx="742710" cy="2237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D6FA350-73D6-420A-88A4-9B304D391890}"/>
              </a:ext>
            </a:extLst>
          </p:cNvPr>
          <p:cNvCxnSpPr>
            <a:cxnSpLocks/>
            <a:endCxn id="6" idx="6"/>
          </p:cNvCxnSpPr>
          <p:nvPr/>
        </p:nvCxnSpPr>
        <p:spPr>
          <a:xfrm flipV="1">
            <a:off x="7547956" y="2783693"/>
            <a:ext cx="698163" cy="26773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5B3DA70-474F-4D5E-AF43-F50BE4B0D3A3}"/>
              </a:ext>
            </a:extLst>
          </p:cNvPr>
          <p:cNvCxnSpPr>
            <a:cxnSpLocks/>
          </p:cNvCxnSpPr>
          <p:nvPr/>
        </p:nvCxnSpPr>
        <p:spPr>
          <a:xfrm flipV="1">
            <a:off x="8222813" y="2128886"/>
            <a:ext cx="766016" cy="6710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B1022A4-737A-4E70-B4B7-C7CCB30BAEC1}"/>
              </a:ext>
            </a:extLst>
          </p:cNvPr>
          <p:cNvCxnSpPr>
            <a:cxnSpLocks/>
          </p:cNvCxnSpPr>
          <p:nvPr/>
        </p:nvCxnSpPr>
        <p:spPr>
          <a:xfrm>
            <a:off x="3949987" y="2193325"/>
            <a:ext cx="700718" cy="42518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B329069-34E7-4EB8-A133-1782F95D09DD}"/>
              </a:ext>
            </a:extLst>
          </p:cNvPr>
          <p:cNvCxnSpPr>
            <a:cxnSpLocks/>
          </p:cNvCxnSpPr>
          <p:nvPr/>
        </p:nvCxnSpPr>
        <p:spPr>
          <a:xfrm>
            <a:off x="4626065" y="2624038"/>
            <a:ext cx="737751" cy="36854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0A4C4D6-E0FF-4794-93DE-9D4C8678329C}"/>
              </a:ext>
            </a:extLst>
          </p:cNvPr>
          <p:cNvCxnSpPr>
            <a:cxnSpLocks/>
          </p:cNvCxnSpPr>
          <p:nvPr/>
        </p:nvCxnSpPr>
        <p:spPr>
          <a:xfrm>
            <a:off x="5343507" y="2979048"/>
            <a:ext cx="729360" cy="29616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B2881B7-E12E-4BB9-934F-6AED48A93AC0}"/>
              </a:ext>
            </a:extLst>
          </p:cNvPr>
          <p:cNvCxnSpPr>
            <a:cxnSpLocks/>
          </p:cNvCxnSpPr>
          <p:nvPr/>
        </p:nvCxnSpPr>
        <p:spPr>
          <a:xfrm>
            <a:off x="6061575" y="3275586"/>
            <a:ext cx="720537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A787F46B-0C6F-4C47-97C7-E7BB7DD33CF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0958" y="5529256"/>
            <a:ext cx="4144894" cy="686195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85AA59A-4F56-4D09-AE99-41C3D6562568}"/>
              </a:ext>
            </a:extLst>
          </p:cNvPr>
          <p:cNvCxnSpPr>
            <a:cxnSpLocks/>
          </p:cNvCxnSpPr>
          <p:nvPr/>
        </p:nvCxnSpPr>
        <p:spPr>
          <a:xfrm flipH="1">
            <a:off x="3924729" y="2362687"/>
            <a:ext cx="285011" cy="5548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7FF7C01-8A46-4C21-88FC-A411B94281BE}"/>
              </a:ext>
            </a:extLst>
          </p:cNvPr>
          <p:cNvCxnSpPr>
            <a:cxnSpLocks/>
          </p:cNvCxnSpPr>
          <p:nvPr/>
        </p:nvCxnSpPr>
        <p:spPr>
          <a:xfrm flipH="1">
            <a:off x="3914783" y="2513584"/>
            <a:ext cx="528040" cy="108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DF75BFF-AC2E-40D6-8FCE-CC464B41A383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3953959" y="2763145"/>
            <a:ext cx="922236" cy="11679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3F4E4060-742B-4DA4-93EA-7DAB29BF8CC5}"/>
              </a:ext>
            </a:extLst>
          </p:cNvPr>
          <p:cNvCxnSpPr>
            <a:cxnSpLocks/>
          </p:cNvCxnSpPr>
          <p:nvPr/>
        </p:nvCxnSpPr>
        <p:spPr>
          <a:xfrm flipH="1">
            <a:off x="4154862" y="2938767"/>
            <a:ext cx="1007151" cy="12170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221AA1DC-388A-406D-83D3-999B2C7A12A8}"/>
              </a:ext>
            </a:extLst>
          </p:cNvPr>
          <p:cNvCxnSpPr>
            <a:cxnSpLocks/>
          </p:cNvCxnSpPr>
          <p:nvPr/>
        </p:nvCxnSpPr>
        <p:spPr>
          <a:xfrm flipH="1">
            <a:off x="4877766" y="3101001"/>
            <a:ext cx="774812" cy="10386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839452D-4B76-4BD0-BB3E-A631AC30C4AA}"/>
              </a:ext>
            </a:extLst>
          </p:cNvPr>
          <p:cNvCxnSpPr>
            <a:cxnSpLocks/>
          </p:cNvCxnSpPr>
          <p:nvPr/>
        </p:nvCxnSpPr>
        <p:spPr>
          <a:xfrm flipH="1">
            <a:off x="5403873" y="3234023"/>
            <a:ext cx="543904" cy="9056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29ED35B1-AD55-42E7-8D40-62D794FD9837}"/>
              </a:ext>
            </a:extLst>
          </p:cNvPr>
          <p:cNvCxnSpPr>
            <a:cxnSpLocks/>
          </p:cNvCxnSpPr>
          <p:nvPr/>
        </p:nvCxnSpPr>
        <p:spPr>
          <a:xfrm flipH="1">
            <a:off x="5820934" y="3255027"/>
            <a:ext cx="543904" cy="9056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ED69DBC-FD92-45FC-B739-4B50A53E92AB}"/>
              </a:ext>
            </a:extLst>
          </p:cNvPr>
          <p:cNvCxnSpPr>
            <a:cxnSpLocks/>
          </p:cNvCxnSpPr>
          <p:nvPr/>
        </p:nvCxnSpPr>
        <p:spPr>
          <a:xfrm flipH="1">
            <a:off x="6267384" y="3292700"/>
            <a:ext cx="371875" cy="8469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B4214337-FE10-4100-9E1E-3CE5CF4705D8}"/>
              </a:ext>
            </a:extLst>
          </p:cNvPr>
          <p:cNvCxnSpPr>
            <a:cxnSpLocks/>
          </p:cNvCxnSpPr>
          <p:nvPr/>
        </p:nvCxnSpPr>
        <p:spPr>
          <a:xfrm flipH="1">
            <a:off x="6690380" y="3208580"/>
            <a:ext cx="412089" cy="9310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3E4B017-682B-4DE9-823D-E90C00F186BA}"/>
              </a:ext>
            </a:extLst>
          </p:cNvPr>
          <p:cNvCxnSpPr>
            <a:cxnSpLocks/>
          </p:cNvCxnSpPr>
          <p:nvPr/>
        </p:nvCxnSpPr>
        <p:spPr>
          <a:xfrm flipH="1">
            <a:off x="7133749" y="3113343"/>
            <a:ext cx="243142" cy="10069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313D5331-338A-4BF5-81E3-DBBCA16AA033}"/>
              </a:ext>
            </a:extLst>
          </p:cNvPr>
          <p:cNvCxnSpPr>
            <a:cxnSpLocks/>
          </p:cNvCxnSpPr>
          <p:nvPr/>
        </p:nvCxnSpPr>
        <p:spPr>
          <a:xfrm flipH="1">
            <a:off x="7686880" y="2965508"/>
            <a:ext cx="47853" cy="11741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D8A30A87-A84D-49FB-8278-2FBF8C18D5E3}"/>
              </a:ext>
            </a:extLst>
          </p:cNvPr>
          <p:cNvCxnSpPr>
            <a:cxnSpLocks/>
          </p:cNvCxnSpPr>
          <p:nvPr/>
        </p:nvCxnSpPr>
        <p:spPr>
          <a:xfrm>
            <a:off x="7971173" y="2922697"/>
            <a:ext cx="132071" cy="12588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700DB18-61B5-4E2F-9B3D-4478B03F6127}"/>
              </a:ext>
            </a:extLst>
          </p:cNvPr>
          <p:cNvCxnSpPr>
            <a:cxnSpLocks/>
          </p:cNvCxnSpPr>
          <p:nvPr/>
        </p:nvCxnSpPr>
        <p:spPr>
          <a:xfrm>
            <a:off x="8399884" y="2636099"/>
            <a:ext cx="126576" cy="14632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4D260FDA-31D2-4A01-8749-CDC7E73A8A4A}"/>
              </a:ext>
            </a:extLst>
          </p:cNvPr>
          <p:cNvCxnSpPr>
            <a:cxnSpLocks/>
          </p:cNvCxnSpPr>
          <p:nvPr/>
        </p:nvCxnSpPr>
        <p:spPr>
          <a:xfrm>
            <a:off x="8624975" y="2461336"/>
            <a:ext cx="341277" cy="14083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>
            <a:extLst>
              <a:ext uri="{FF2B5EF4-FFF2-40B4-BE49-F238E27FC236}">
                <a16:creationId xmlns:a16="http://schemas.microsoft.com/office/drawing/2014/main" id="{0D687BF8-99DB-42E7-8AFF-F638785D7E1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42823" y="5424769"/>
            <a:ext cx="7655045" cy="94371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DDECF40-6B66-4997-8FF6-64138BA2CFA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1219" y="4678648"/>
            <a:ext cx="3110056" cy="691316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2EDFA23-AD32-4837-B09F-3A60A6E47E01}"/>
              </a:ext>
            </a:extLst>
          </p:cNvPr>
          <p:cNvSpPr/>
          <p:nvPr/>
        </p:nvSpPr>
        <p:spPr>
          <a:xfrm>
            <a:off x="4300346" y="5280917"/>
            <a:ext cx="7797522" cy="128406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7C156C54-DF60-4E42-9B7D-7407F38F56C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64749" y="1154296"/>
            <a:ext cx="3622152" cy="583228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6EB6BA7-330B-4C2B-B78C-C1A754476E9A}"/>
              </a:ext>
            </a:extLst>
          </p:cNvPr>
          <p:cNvCxnSpPr>
            <a:stCxn id="13" idx="2"/>
          </p:cNvCxnSpPr>
          <p:nvPr/>
        </p:nvCxnSpPr>
        <p:spPr>
          <a:xfrm>
            <a:off x="5675825" y="1737524"/>
            <a:ext cx="1426644" cy="147105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D74FF09F-09AE-4931-A9D6-B3D9C0A4EF6B}"/>
              </a:ext>
            </a:extLst>
          </p:cNvPr>
          <p:cNvSpPr/>
          <p:nvPr/>
        </p:nvSpPr>
        <p:spPr>
          <a:xfrm>
            <a:off x="3864749" y="1089061"/>
            <a:ext cx="3622151" cy="75231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E0C74878-73E9-4B68-94F8-4045B5FB9D0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8655" y="4049624"/>
            <a:ext cx="1993132" cy="51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7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A84A63D-DADD-4094-862C-044FDED85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957" y="1588040"/>
            <a:ext cx="6712085" cy="368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50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791F95C-7290-4008-BF6C-93ACE08EA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614" y="2303724"/>
            <a:ext cx="6673174" cy="9387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6565082-7A2F-46F6-9BB1-D143B9C82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358" y="3615558"/>
            <a:ext cx="5797685" cy="87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20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425607C-A2B2-4793-AA71-45FA63A22373}"/>
              </a:ext>
            </a:extLst>
          </p:cNvPr>
          <p:cNvCxnSpPr/>
          <p:nvPr/>
        </p:nvCxnSpPr>
        <p:spPr>
          <a:xfrm>
            <a:off x="2455524" y="4140485"/>
            <a:ext cx="677066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0365AE2-6203-4AAF-B89C-3072B38E378A}"/>
              </a:ext>
            </a:extLst>
          </p:cNvPr>
          <p:cNvCxnSpPr/>
          <p:nvPr/>
        </p:nvCxnSpPr>
        <p:spPr>
          <a:xfrm flipV="1">
            <a:off x="3205537" y="1089061"/>
            <a:ext cx="0" cy="39247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54F3A887-20F0-4715-9A04-F1D4EA030E75}"/>
              </a:ext>
            </a:extLst>
          </p:cNvPr>
          <p:cNvSpPr/>
          <p:nvPr/>
        </p:nvSpPr>
        <p:spPr>
          <a:xfrm>
            <a:off x="2325988" y="1653536"/>
            <a:ext cx="7029740" cy="1706615"/>
          </a:xfrm>
          <a:custGeom>
            <a:avLst/>
            <a:gdLst>
              <a:gd name="connsiteX0" fmla="*/ 43313 w 7029740"/>
              <a:gd name="connsiteY0" fmla="*/ 1253447 h 1706615"/>
              <a:gd name="connsiteX1" fmla="*/ 166603 w 7029740"/>
              <a:gd name="connsiteY1" fmla="*/ 1160980 h 1706615"/>
              <a:gd name="connsiteX2" fmla="*/ 1389228 w 7029740"/>
              <a:gd name="connsiteY2" fmla="*/ 513708 h 1706615"/>
              <a:gd name="connsiteX3" fmla="*/ 2550207 w 7029740"/>
              <a:gd name="connsiteY3" fmla="*/ 1109609 h 1706615"/>
              <a:gd name="connsiteX4" fmla="*/ 3937219 w 7029740"/>
              <a:gd name="connsiteY4" fmla="*/ 1695236 h 1706615"/>
              <a:gd name="connsiteX5" fmla="*/ 4841344 w 7029740"/>
              <a:gd name="connsiteY5" fmla="*/ 1469205 h 1706615"/>
              <a:gd name="connsiteX6" fmla="*/ 5920131 w 7029740"/>
              <a:gd name="connsiteY6" fmla="*/ 1130157 h 1706615"/>
              <a:gd name="connsiteX7" fmla="*/ 7029740 w 7029740"/>
              <a:gd name="connsiteY7" fmla="*/ 0 h 170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9740" h="1706615">
                <a:moveTo>
                  <a:pt x="43313" y="1253447"/>
                </a:moveTo>
                <a:cubicBezTo>
                  <a:pt x="-7202" y="1268858"/>
                  <a:pt x="-57716" y="1284270"/>
                  <a:pt x="166603" y="1160980"/>
                </a:cubicBezTo>
                <a:cubicBezTo>
                  <a:pt x="390922" y="1037690"/>
                  <a:pt x="991961" y="522270"/>
                  <a:pt x="1389228" y="513708"/>
                </a:cubicBezTo>
                <a:cubicBezTo>
                  <a:pt x="1786495" y="505146"/>
                  <a:pt x="2125542" y="912688"/>
                  <a:pt x="2550207" y="1109609"/>
                </a:cubicBezTo>
                <a:cubicBezTo>
                  <a:pt x="2974872" y="1306530"/>
                  <a:pt x="3555363" y="1635303"/>
                  <a:pt x="3937219" y="1695236"/>
                </a:cubicBezTo>
                <a:cubicBezTo>
                  <a:pt x="4319075" y="1755169"/>
                  <a:pt x="4510859" y="1563385"/>
                  <a:pt x="4841344" y="1469205"/>
                </a:cubicBezTo>
                <a:cubicBezTo>
                  <a:pt x="5171829" y="1375025"/>
                  <a:pt x="5555398" y="1375025"/>
                  <a:pt x="5920131" y="1130157"/>
                </a:cubicBezTo>
                <a:cubicBezTo>
                  <a:pt x="6284864" y="885289"/>
                  <a:pt x="6657302" y="442644"/>
                  <a:pt x="7029740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F739D1D-AFF2-4E28-91D3-260A95E3E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117" y="3599784"/>
            <a:ext cx="583660" cy="53988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2EB7C28-2CB0-4F3F-81AB-5A0374076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345" y="350886"/>
            <a:ext cx="486383" cy="67607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6263F73-6CB0-418D-9682-B2B07047F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881" y="489505"/>
            <a:ext cx="3346315" cy="1074906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179A316-7324-48D5-82A8-6F58880573E1}"/>
              </a:ext>
            </a:extLst>
          </p:cNvPr>
          <p:cNvCxnSpPr/>
          <p:nvPr/>
        </p:nvCxnSpPr>
        <p:spPr>
          <a:xfrm>
            <a:off x="3924728" y="2208944"/>
            <a:ext cx="0" cy="193154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2D285F7-525F-4C97-A729-158D23ECD671}"/>
              </a:ext>
            </a:extLst>
          </p:cNvPr>
          <p:cNvCxnSpPr/>
          <p:nvPr/>
        </p:nvCxnSpPr>
        <p:spPr>
          <a:xfrm>
            <a:off x="8948791" y="2106202"/>
            <a:ext cx="0" cy="20484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5F06C714-EC66-4B34-8062-63E19399C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146" y="105478"/>
            <a:ext cx="3307404" cy="846306"/>
          </a:xfrm>
          <a:prstGeom prst="rect">
            <a:avLst/>
          </a:prstGeom>
        </p:spPr>
      </p:pic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98B146E-F69E-4CBF-A46E-61DDD77134D3}"/>
              </a:ext>
            </a:extLst>
          </p:cNvPr>
          <p:cNvCxnSpPr>
            <a:cxnSpLocks/>
          </p:cNvCxnSpPr>
          <p:nvPr/>
        </p:nvCxnSpPr>
        <p:spPr>
          <a:xfrm>
            <a:off x="4650706" y="2618509"/>
            <a:ext cx="0" cy="15219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8938E5B-F54E-461A-A294-3A26EFCAED7E}"/>
              </a:ext>
            </a:extLst>
          </p:cNvPr>
          <p:cNvCxnSpPr>
            <a:cxnSpLocks/>
          </p:cNvCxnSpPr>
          <p:nvPr/>
        </p:nvCxnSpPr>
        <p:spPr>
          <a:xfrm>
            <a:off x="5351746" y="2992582"/>
            <a:ext cx="0" cy="114790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2FFAD9B-1BE0-413F-8A4A-07DD4D56B90F}"/>
              </a:ext>
            </a:extLst>
          </p:cNvPr>
          <p:cNvCxnSpPr>
            <a:cxnSpLocks/>
          </p:cNvCxnSpPr>
          <p:nvPr/>
        </p:nvCxnSpPr>
        <p:spPr>
          <a:xfrm>
            <a:off x="6096000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90CB507-DACD-48CC-B20F-A853324830E1}"/>
              </a:ext>
            </a:extLst>
          </p:cNvPr>
          <p:cNvCxnSpPr>
            <a:cxnSpLocks/>
          </p:cNvCxnSpPr>
          <p:nvPr/>
        </p:nvCxnSpPr>
        <p:spPr>
          <a:xfrm>
            <a:off x="6805352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0C6C888-EB92-4F55-B6F0-66871F383478}"/>
              </a:ext>
            </a:extLst>
          </p:cNvPr>
          <p:cNvCxnSpPr>
            <a:cxnSpLocks/>
          </p:cNvCxnSpPr>
          <p:nvPr/>
        </p:nvCxnSpPr>
        <p:spPr>
          <a:xfrm>
            <a:off x="7547956" y="3059084"/>
            <a:ext cx="0" cy="108140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3CD9F54-DA81-4F36-826F-A406C4467B2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8246119" y="2783693"/>
            <a:ext cx="11190" cy="137098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>
            <a:extLst>
              <a:ext uri="{FF2B5EF4-FFF2-40B4-BE49-F238E27FC236}">
                <a16:creationId xmlns:a16="http://schemas.microsoft.com/office/drawing/2014/main" id="{3310217E-9526-4D61-9C31-6135A36496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8490" y="4236962"/>
            <a:ext cx="454122" cy="33302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A275A53-1B0A-4101-97E1-F0C491D14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1141" y="4236962"/>
            <a:ext cx="1209299" cy="332791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5E028AF9-AD25-4643-9961-4969145F56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9544" y="4198346"/>
            <a:ext cx="1199729" cy="391516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C2644F06-7FE9-4132-A564-8079993361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87675" y="4266890"/>
            <a:ext cx="915503" cy="345649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274E5942-BDFC-442D-A177-76FC217EEB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10044" y="4217980"/>
            <a:ext cx="844176" cy="373008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E75BA73B-D4EB-4B89-8A0A-3DD3859CA6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8535" y="4227708"/>
            <a:ext cx="489533" cy="353552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9DB7E7EB-68A7-415C-93FD-597EE31A67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24956" y="4822817"/>
            <a:ext cx="5123015" cy="65607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3307E06-3CEA-469B-8FE4-0E95501DCB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6200" y="5428353"/>
            <a:ext cx="2490281" cy="997085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4014EA52-6F9E-4077-9917-E7DF71D453C2}"/>
              </a:ext>
            </a:extLst>
          </p:cNvPr>
          <p:cNvSpPr/>
          <p:nvPr/>
        </p:nvSpPr>
        <p:spPr>
          <a:xfrm>
            <a:off x="7689273" y="5428353"/>
            <a:ext cx="2743200" cy="1105451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F617133-DBE3-4E50-AE0F-295C6A45E3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84434" y="4216854"/>
            <a:ext cx="844176" cy="373008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0755D9F-6BAE-4B8D-AC22-5FC657BB03A0}"/>
              </a:ext>
            </a:extLst>
          </p:cNvPr>
          <p:cNvSpPr/>
          <p:nvPr/>
        </p:nvSpPr>
        <p:spPr>
          <a:xfrm>
            <a:off x="6931726" y="2938187"/>
            <a:ext cx="388717" cy="165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4D5BA6DF-55C5-45C5-9742-D38B649C1985}"/>
              </a:ext>
            </a:extLst>
          </p:cNvPr>
          <p:cNvSpPr/>
          <p:nvPr/>
        </p:nvSpPr>
        <p:spPr>
          <a:xfrm>
            <a:off x="7084434" y="2938187"/>
            <a:ext cx="356777" cy="1530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2A0C6A1D-F03A-4AA5-B92A-10D7ED7D9DBC}"/>
              </a:ext>
            </a:extLst>
          </p:cNvPr>
          <p:cNvSpPr/>
          <p:nvPr/>
        </p:nvSpPr>
        <p:spPr>
          <a:xfrm>
            <a:off x="6536034" y="3044334"/>
            <a:ext cx="410386" cy="3402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2A8252C-0CAA-4138-A526-A7F609C1AFD5}"/>
              </a:ext>
            </a:extLst>
          </p:cNvPr>
          <p:cNvSpPr/>
          <p:nvPr/>
        </p:nvSpPr>
        <p:spPr>
          <a:xfrm>
            <a:off x="6493267" y="3030876"/>
            <a:ext cx="1027416" cy="437180"/>
          </a:xfrm>
          <a:custGeom>
            <a:avLst/>
            <a:gdLst>
              <a:gd name="connsiteX0" fmla="*/ 0 w 1027416"/>
              <a:gd name="connsiteY0" fmla="*/ 308225 h 437180"/>
              <a:gd name="connsiteX1" fmla="*/ 287677 w 1027416"/>
              <a:gd name="connsiteY1" fmla="*/ 421241 h 437180"/>
              <a:gd name="connsiteX2" fmla="*/ 1027416 w 1027416"/>
              <a:gd name="connsiteY2" fmla="*/ 0 h 43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7416" h="437180">
                <a:moveTo>
                  <a:pt x="0" y="308225"/>
                </a:moveTo>
                <a:cubicBezTo>
                  <a:pt x="58220" y="390418"/>
                  <a:pt x="116441" y="472612"/>
                  <a:pt x="287677" y="421241"/>
                </a:cubicBezTo>
                <a:cubicBezTo>
                  <a:pt x="458913" y="369870"/>
                  <a:pt x="743164" y="184935"/>
                  <a:pt x="1027416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205D9D2-51BA-4B9F-AAD5-C0D30892DF14}"/>
              </a:ext>
            </a:extLst>
          </p:cNvPr>
          <p:cNvSpPr/>
          <p:nvPr/>
        </p:nvSpPr>
        <p:spPr>
          <a:xfrm>
            <a:off x="6736729" y="3027692"/>
            <a:ext cx="388717" cy="165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CF7EF17-8EB6-4626-8AC7-BF4B8F8CF7B4}"/>
              </a:ext>
            </a:extLst>
          </p:cNvPr>
          <p:cNvSpPr/>
          <p:nvPr/>
        </p:nvSpPr>
        <p:spPr>
          <a:xfrm>
            <a:off x="6931087" y="2783693"/>
            <a:ext cx="328277" cy="3891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944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425607C-A2B2-4793-AA71-45FA63A22373}"/>
              </a:ext>
            </a:extLst>
          </p:cNvPr>
          <p:cNvCxnSpPr/>
          <p:nvPr/>
        </p:nvCxnSpPr>
        <p:spPr>
          <a:xfrm>
            <a:off x="2455524" y="4140485"/>
            <a:ext cx="677066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0365AE2-6203-4AAF-B89C-3072B38E378A}"/>
              </a:ext>
            </a:extLst>
          </p:cNvPr>
          <p:cNvCxnSpPr/>
          <p:nvPr/>
        </p:nvCxnSpPr>
        <p:spPr>
          <a:xfrm flipV="1">
            <a:off x="3205537" y="1089061"/>
            <a:ext cx="0" cy="39247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54F3A887-20F0-4715-9A04-F1D4EA030E75}"/>
              </a:ext>
            </a:extLst>
          </p:cNvPr>
          <p:cNvSpPr/>
          <p:nvPr/>
        </p:nvSpPr>
        <p:spPr>
          <a:xfrm>
            <a:off x="2325988" y="1653536"/>
            <a:ext cx="7029740" cy="1706615"/>
          </a:xfrm>
          <a:custGeom>
            <a:avLst/>
            <a:gdLst>
              <a:gd name="connsiteX0" fmla="*/ 43313 w 7029740"/>
              <a:gd name="connsiteY0" fmla="*/ 1253447 h 1706615"/>
              <a:gd name="connsiteX1" fmla="*/ 166603 w 7029740"/>
              <a:gd name="connsiteY1" fmla="*/ 1160980 h 1706615"/>
              <a:gd name="connsiteX2" fmla="*/ 1389228 w 7029740"/>
              <a:gd name="connsiteY2" fmla="*/ 513708 h 1706615"/>
              <a:gd name="connsiteX3" fmla="*/ 2550207 w 7029740"/>
              <a:gd name="connsiteY3" fmla="*/ 1109609 h 1706615"/>
              <a:gd name="connsiteX4" fmla="*/ 3937219 w 7029740"/>
              <a:gd name="connsiteY4" fmla="*/ 1695236 h 1706615"/>
              <a:gd name="connsiteX5" fmla="*/ 4841344 w 7029740"/>
              <a:gd name="connsiteY5" fmla="*/ 1469205 h 1706615"/>
              <a:gd name="connsiteX6" fmla="*/ 5920131 w 7029740"/>
              <a:gd name="connsiteY6" fmla="*/ 1130157 h 1706615"/>
              <a:gd name="connsiteX7" fmla="*/ 7029740 w 7029740"/>
              <a:gd name="connsiteY7" fmla="*/ 0 h 170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9740" h="1706615">
                <a:moveTo>
                  <a:pt x="43313" y="1253447"/>
                </a:moveTo>
                <a:cubicBezTo>
                  <a:pt x="-7202" y="1268858"/>
                  <a:pt x="-57716" y="1284270"/>
                  <a:pt x="166603" y="1160980"/>
                </a:cubicBezTo>
                <a:cubicBezTo>
                  <a:pt x="390922" y="1037690"/>
                  <a:pt x="991961" y="522270"/>
                  <a:pt x="1389228" y="513708"/>
                </a:cubicBezTo>
                <a:cubicBezTo>
                  <a:pt x="1786495" y="505146"/>
                  <a:pt x="2125542" y="912688"/>
                  <a:pt x="2550207" y="1109609"/>
                </a:cubicBezTo>
                <a:cubicBezTo>
                  <a:pt x="2974872" y="1306530"/>
                  <a:pt x="3555363" y="1635303"/>
                  <a:pt x="3937219" y="1695236"/>
                </a:cubicBezTo>
                <a:cubicBezTo>
                  <a:pt x="4319075" y="1755169"/>
                  <a:pt x="4510859" y="1563385"/>
                  <a:pt x="4841344" y="1469205"/>
                </a:cubicBezTo>
                <a:cubicBezTo>
                  <a:pt x="5171829" y="1375025"/>
                  <a:pt x="5555398" y="1375025"/>
                  <a:pt x="5920131" y="1130157"/>
                </a:cubicBezTo>
                <a:cubicBezTo>
                  <a:pt x="6284864" y="885289"/>
                  <a:pt x="6657302" y="442644"/>
                  <a:pt x="7029740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F739D1D-AFF2-4E28-91D3-260A95E3E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117" y="3599784"/>
            <a:ext cx="583660" cy="53988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2EB7C28-2CB0-4F3F-81AB-5A0374076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345" y="350886"/>
            <a:ext cx="486383" cy="67607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6263F73-6CB0-418D-9682-B2B07047F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881" y="489505"/>
            <a:ext cx="3346315" cy="1074906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179A316-7324-48D5-82A8-6F58880573E1}"/>
              </a:ext>
            </a:extLst>
          </p:cNvPr>
          <p:cNvCxnSpPr/>
          <p:nvPr/>
        </p:nvCxnSpPr>
        <p:spPr>
          <a:xfrm>
            <a:off x="3924728" y="2208944"/>
            <a:ext cx="0" cy="193154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2D285F7-525F-4C97-A729-158D23ECD671}"/>
              </a:ext>
            </a:extLst>
          </p:cNvPr>
          <p:cNvCxnSpPr/>
          <p:nvPr/>
        </p:nvCxnSpPr>
        <p:spPr>
          <a:xfrm>
            <a:off x="8948791" y="2106202"/>
            <a:ext cx="0" cy="20484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5F06C714-EC66-4B34-8062-63E19399C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146" y="105478"/>
            <a:ext cx="3307404" cy="846306"/>
          </a:xfrm>
          <a:prstGeom prst="rect">
            <a:avLst/>
          </a:prstGeom>
        </p:spPr>
      </p:pic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98B146E-F69E-4CBF-A46E-61DDD77134D3}"/>
              </a:ext>
            </a:extLst>
          </p:cNvPr>
          <p:cNvCxnSpPr>
            <a:cxnSpLocks/>
          </p:cNvCxnSpPr>
          <p:nvPr/>
        </p:nvCxnSpPr>
        <p:spPr>
          <a:xfrm>
            <a:off x="4650706" y="2618509"/>
            <a:ext cx="0" cy="15219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8938E5B-F54E-461A-A294-3A26EFCAED7E}"/>
              </a:ext>
            </a:extLst>
          </p:cNvPr>
          <p:cNvCxnSpPr>
            <a:cxnSpLocks/>
          </p:cNvCxnSpPr>
          <p:nvPr/>
        </p:nvCxnSpPr>
        <p:spPr>
          <a:xfrm>
            <a:off x="5351746" y="2992582"/>
            <a:ext cx="0" cy="114790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2FFAD9B-1BE0-413F-8A4A-07DD4D56B90F}"/>
              </a:ext>
            </a:extLst>
          </p:cNvPr>
          <p:cNvCxnSpPr>
            <a:cxnSpLocks/>
          </p:cNvCxnSpPr>
          <p:nvPr/>
        </p:nvCxnSpPr>
        <p:spPr>
          <a:xfrm>
            <a:off x="6096000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90CB507-DACD-48CC-B20F-A853324830E1}"/>
              </a:ext>
            </a:extLst>
          </p:cNvPr>
          <p:cNvCxnSpPr>
            <a:cxnSpLocks/>
          </p:cNvCxnSpPr>
          <p:nvPr/>
        </p:nvCxnSpPr>
        <p:spPr>
          <a:xfrm>
            <a:off x="6805352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0C6C888-EB92-4F55-B6F0-66871F383478}"/>
              </a:ext>
            </a:extLst>
          </p:cNvPr>
          <p:cNvCxnSpPr>
            <a:cxnSpLocks/>
          </p:cNvCxnSpPr>
          <p:nvPr/>
        </p:nvCxnSpPr>
        <p:spPr>
          <a:xfrm>
            <a:off x="7547956" y="3059084"/>
            <a:ext cx="0" cy="108140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3CD9F54-DA81-4F36-826F-A406C4467B2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8246119" y="2783693"/>
            <a:ext cx="11190" cy="137098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図 49">
            <a:extLst>
              <a:ext uri="{FF2B5EF4-FFF2-40B4-BE49-F238E27FC236}">
                <a16:creationId xmlns:a16="http://schemas.microsoft.com/office/drawing/2014/main" id="{5E028AF9-AD25-4643-9961-4969145F56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9544" y="4198346"/>
            <a:ext cx="1199729" cy="391516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C2644F06-7FE9-4132-A564-8079993361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7675" y="4266890"/>
            <a:ext cx="915503" cy="345649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274E5942-BDFC-442D-A177-76FC217EEB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0044" y="4217980"/>
            <a:ext cx="844176" cy="373008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E75BA73B-D4EB-4B89-8A0A-3DD3859CA6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8535" y="4227708"/>
            <a:ext cx="489533" cy="353552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9DB7E7EB-68A7-415C-93FD-597EE31A67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24956" y="4822817"/>
            <a:ext cx="5123015" cy="65607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3307E06-3CEA-469B-8FE4-0E95501DCB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76200" y="5428353"/>
            <a:ext cx="2490281" cy="997085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4014EA52-6F9E-4077-9917-E7DF71D453C2}"/>
              </a:ext>
            </a:extLst>
          </p:cNvPr>
          <p:cNvSpPr/>
          <p:nvPr/>
        </p:nvSpPr>
        <p:spPr>
          <a:xfrm>
            <a:off x="7689273" y="5428353"/>
            <a:ext cx="2743200" cy="1105451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F617133-DBE3-4E50-AE0F-295C6A45E36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84434" y="4216854"/>
            <a:ext cx="844176" cy="373008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6CD9D83-2101-462E-A06A-0862EB355420}"/>
              </a:ext>
            </a:extLst>
          </p:cNvPr>
          <p:cNvSpPr/>
          <p:nvPr/>
        </p:nvSpPr>
        <p:spPr>
          <a:xfrm>
            <a:off x="5899892" y="2858735"/>
            <a:ext cx="1861055" cy="1722525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3A817E3D-B5EF-4FB9-8951-7AE3F0448F1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9531" y="5428353"/>
            <a:ext cx="2536274" cy="63097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EAC4959-7573-44D9-AFE1-C8F34DA455B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94186" y="5371587"/>
            <a:ext cx="3816503" cy="649065"/>
          </a:xfrm>
          <a:prstGeom prst="rect">
            <a:avLst/>
          </a:prstGeom>
        </p:spPr>
      </p:pic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B796D29E-1507-4B2F-9934-7967164775EB}"/>
              </a:ext>
            </a:extLst>
          </p:cNvPr>
          <p:cNvSpPr/>
          <p:nvPr/>
        </p:nvSpPr>
        <p:spPr>
          <a:xfrm>
            <a:off x="6082301" y="3010328"/>
            <a:ext cx="1458930" cy="573605"/>
          </a:xfrm>
          <a:custGeom>
            <a:avLst/>
            <a:gdLst>
              <a:gd name="connsiteX0" fmla="*/ 0 w 1458930"/>
              <a:gd name="connsiteY0" fmla="*/ 287676 h 573605"/>
              <a:gd name="connsiteX1" fmla="*/ 534256 w 1458930"/>
              <a:gd name="connsiteY1" fmla="*/ 565079 h 573605"/>
              <a:gd name="connsiteX2" fmla="*/ 1458930 w 1458930"/>
              <a:gd name="connsiteY2" fmla="*/ 0 h 5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930" h="573605">
                <a:moveTo>
                  <a:pt x="0" y="287676"/>
                </a:moveTo>
                <a:cubicBezTo>
                  <a:pt x="145550" y="450350"/>
                  <a:pt x="291101" y="613025"/>
                  <a:pt x="534256" y="565079"/>
                </a:cubicBezTo>
                <a:cubicBezTo>
                  <a:pt x="777411" y="517133"/>
                  <a:pt x="1118170" y="258566"/>
                  <a:pt x="1458930" y="0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2DE9BB1-4E74-4F87-9CE5-22DF66C74B03}"/>
              </a:ext>
            </a:extLst>
          </p:cNvPr>
          <p:cNvCxnSpPr/>
          <p:nvPr/>
        </p:nvCxnSpPr>
        <p:spPr>
          <a:xfrm flipH="1">
            <a:off x="6096000" y="3469185"/>
            <a:ext cx="212660" cy="1305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9C116901-6A3A-4C0A-9D7C-539C42C9B480}"/>
              </a:ext>
            </a:extLst>
          </p:cNvPr>
          <p:cNvCxnSpPr>
            <a:cxnSpLocks/>
          </p:cNvCxnSpPr>
          <p:nvPr/>
        </p:nvCxnSpPr>
        <p:spPr>
          <a:xfrm flipH="1">
            <a:off x="6069474" y="3621585"/>
            <a:ext cx="391586" cy="2773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7FF8CBF-6F7E-4C00-9560-CC73438CAE51}"/>
              </a:ext>
            </a:extLst>
          </p:cNvPr>
          <p:cNvCxnSpPr>
            <a:cxnSpLocks/>
          </p:cNvCxnSpPr>
          <p:nvPr/>
        </p:nvCxnSpPr>
        <p:spPr>
          <a:xfrm flipH="1">
            <a:off x="6355453" y="3516868"/>
            <a:ext cx="407730" cy="605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769BECF6-8ADD-47AD-83BA-1206ECB07BAC}"/>
              </a:ext>
            </a:extLst>
          </p:cNvPr>
          <p:cNvCxnSpPr>
            <a:cxnSpLocks/>
          </p:cNvCxnSpPr>
          <p:nvPr/>
        </p:nvCxnSpPr>
        <p:spPr>
          <a:xfrm flipH="1">
            <a:off x="6595884" y="3360151"/>
            <a:ext cx="473686" cy="7706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A357553-88E9-43CF-AD03-A8E9203A461B}"/>
              </a:ext>
            </a:extLst>
          </p:cNvPr>
          <p:cNvCxnSpPr>
            <a:cxnSpLocks/>
          </p:cNvCxnSpPr>
          <p:nvPr/>
        </p:nvCxnSpPr>
        <p:spPr>
          <a:xfrm flipH="1">
            <a:off x="6960943" y="3163150"/>
            <a:ext cx="374023" cy="976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BF00470-A007-41F7-99E3-1E4E1B172640}"/>
              </a:ext>
            </a:extLst>
          </p:cNvPr>
          <p:cNvCxnSpPr>
            <a:cxnSpLocks/>
          </p:cNvCxnSpPr>
          <p:nvPr/>
        </p:nvCxnSpPr>
        <p:spPr>
          <a:xfrm flipH="1">
            <a:off x="7173933" y="3161939"/>
            <a:ext cx="374023" cy="976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5A5C3099-1084-48FA-9B1D-49BC9286B08E}"/>
              </a:ext>
            </a:extLst>
          </p:cNvPr>
          <p:cNvCxnSpPr>
            <a:cxnSpLocks/>
          </p:cNvCxnSpPr>
          <p:nvPr/>
        </p:nvCxnSpPr>
        <p:spPr>
          <a:xfrm flipH="1">
            <a:off x="7341691" y="3566023"/>
            <a:ext cx="205935" cy="5458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>
            <a:extLst>
              <a:ext uri="{FF2B5EF4-FFF2-40B4-BE49-F238E27FC236}">
                <a16:creationId xmlns:a16="http://schemas.microsoft.com/office/drawing/2014/main" id="{9803C25B-C027-4ED5-8340-633B7ED8675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33630" y="6047998"/>
            <a:ext cx="630196" cy="730759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8944E0A4-0FE8-4862-BAC3-9DCF707AE76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37454" y="6078437"/>
            <a:ext cx="1087244" cy="601182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910FF8F-F516-4622-A815-430DFEA35811}"/>
              </a:ext>
            </a:extLst>
          </p:cNvPr>
          <p:cNvCxnSpPr/>
          <p:nvPr/>
        </p:nvCxnSpPr>
        <p:spPr>
          <a:xfrm flipV="1">
            <a:off x="3328827" y="4006921"/>
            <a:ext cx="3025393" cy="147196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リーフォーム: 図形 47">
            <a:extLst>
              <a:ext uri="{FF2B5EF4-FFF2-40B4-BE49-F238E27FC236}">
                <a16:creationId xmlns:a16="http://schemas.microsoft.com/office/drawing/2014/main" id="{7C5004A3-697B-454B-BBF6-C9EE84C5025B}"/>
              </a:ext>
            </a:extLst>
          </p:cNvPr>
          <p:cNvSpPr/>
          <p:nvPr/>
        </p:nvSpPr>
        <p:spPr>
          <a:xfrm>
            <a:off x="6493267" y="3030876"/>
            <a:ext cx="1027416" cy="437180"/>
          </a:xfrm>
          <a:custGeom>
            <a:avLst/>
            <a:gdLst>
              <a:gd name="connsiteX0" fmla="*/ 0 w 1027416"/>
              <a:gd name="connsiteY0" fmla="*/ 308225 h 437180"/>
              <a:gd name="connsiteX1" fmla="*/ 287677 w 1027416"/>
              <a:gd name="connsiteY1" fmla="*/ 421241 h 437180"/>
              <a:gd name="connsiteX2" fmla="*/ 1027416 w 1027416"/>
              <a:gd name="connsiteY2" fmla="*/ 0 h 43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7416" h="437180">
                <a:moveTo>
                  <a:pt x="0" y="308225"/>
                </a:moveTo>
                <a:cubicBezTo>
                  <a:pt x="58220" y="390418"/>
                  <a:pt x="116441" y="472612"/>
                  <a:pt x="287677" y="421241"/>
                </a:cubicBezTo>
                <a:cubicBezTo>
                  <a:pt x="458913" y="369870"/>
                  <a:pt x="743164" y="184935"/>
                  <a:pt x="1027416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131CD30C-AADB-4F44-B758-C190B0DD5F01}"/>
              </a:ext>
            </a:extLst>
          </p:cNvPr>
          <p:cNvSpPr/>
          <p:nvPr/>
        </p:nvSpPr>
        <p:spPr>
          <a:xfrm>
            <a:off x="6536034" y="3044334"/>
            <a:ext cx="410386" cy="3402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CCD0DD01-9528-46B5-9A22-9243F89D5EBD}"/>
              </a:ext>
            </a:extLst>
          </p:cNvPr>
          <p:cNvSpPr/>
          <p:nvPr/>
        </p:nvSpPr>
        <p:spPr>
          <a:xfrm>
            <a:off x="6763183" y="2985254"/>
            <a:ext cx="490024" cy="2118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A8C9104-20F2-4C02-8900-66E923829FD1}"/>
              </a:ext>
            </a:extLst>
          </p:cNvPr>
          <p:cNvSpPr/>
          <p:nvPr/>
        </p:nvSpPr>
        <p:spPr>
          <a:xfrm>
            <a:off x="6931726" y="2938187"/>
            <a:ext cx="388717" cy="165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824C259C-8BDF-41A4-89C4-6FD0FCE86448}"/>
              </a:ext>
            </a:extLst>
          </p:cNvPr>
          <p:cNvSpPr/>
          <p:nvPr/>
        </p:nvSpPr>
        <p:spPr>
          <a:xfrm>
            <a:off x="7084434" y="2938187"/>
            <a:ext cx="356777" cy="1530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B9A35C21-DEDB-4EB5-87AA-0CDB03BEFBC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1585" y="1157661"/>
            <a:ext cx="5669232" cy="516900"/>
          </a:xfrm>
          <a:prstGeom prst="rect">
            <a:avLst/>
          </a:prstGeom>
        </p:spPr>
      </p:pic>
      <p:sp>
        <p:nvSpPr>
          <p:cNvPr id="60" name="楕円 59">
            <a:extLst>
              <a:ext uri="{FF2B5EF4-FFF2-40B4-BE49-F238E27FC236}">
                <a16:creationId xmlns:a16="http://schemas.microsoft.com/office/drawing/2014/main" id="{95E64B91-BF22-478A-9F67-3AB29977B074}"/>
              </a:ext>
            </a:extLst>
          </p:cNvPr>
          <p:cNvSpPr/>
          <p:nvPr/>
        </p:nvSpPr>
        <p:spPr>
          <a:xfrm>
            <a:off x="6703301" y="4006921"/>
            <a:ext cx="231452" cy="189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D99A087-E60F-4A15-8092-E6039FF4C3A2}"/>
              </a:ext>
            </a:extLst>
          </p:cNvPr>
          <p:cNvCxnSpPr>
            <a:cxnSpLocks/>
          </p:cNvCxnSpPr>
          <p:nvPr/>
        </p:nvCxnSpPr>
        <p:spPr>
          <a:xfrm flipH="1" flipV="1">
            <a:off x="2603042" y="1692453"/>
            <a:ext cx="4202310" cy="24193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図 62">
            <a:extLst>
              <a:ext uri="{FF2B5EF4-FFF2-40B4-BE49-F238E27FC236}">
                <a16:creationId xmlns:a16="http://schemas.microsoft.com/office/drawing/2014/main" id="{6059211A-8B13-41E1-8325-5CDF07FC89D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728490" y="4236962"/>
            <a:ext cx="454122" cy="333023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5B5A26F1-14E5-45A1-84EC-1A094EB1857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91141" y="4236962"/>
            <a:ext cx="1209299" cy="33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72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C80F461-62CC-47EE-9FFA-74D1589CF051}"/>
              </a:ext>
            </a:extLst>
          </p:cNvPr>
          <p:cNvCxnSpPr/>
          <p:nvPr/>
        </p:nvCxnSpPr>
        <p:spPr>
          <a:xfrm>
            <a:off x="4554876" y="4880224"/>
            <a:ext cx="27432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6939AE8-8B3D-48E4-96E3-F961F92F80D5}"/>
              </a:ext>
            </a:extLst>
          </p:cNvPr>
          <p:cNvCxnSpPr>
            <a:cxnSpLocks/>
          </p:cNvCxnSpPr>
          <p:nvPr/>
        </p:nvCxnSpPr>
        <p:spPr>
          <a:xfrm>
            <a:off x="7298071" y="1243174"/>
            <a:ext cx="5" cy="363705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1D658CF-757B-4C39-8902-A7F185ECE0F2}"/>
              </a:ext>
            </a:extLst>
          </p:cNvPr>
          <p:cNvCxnSpPr>
            <a:cxnSpLocks/>
          </p:cNvCxnSpPr>
          <p:nvPr/>
        </p:nvCxnSpPr>
        <p:spPr>
          <a:xfrm>
            <a:off x="5964151" y="2876140"/>
            <a:ext cx="0" cy="199381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8F79531-11C1-45A3-8405-901E0CA7577B}"/>
              </a:ext>
            </a:extLst>
          </p:cNvPr>
          <p:cNvCxnSpPr>
            <a:cxnSpLocks/>
          </p:cNvCxnSpPr>
          <p:nvPr/>
        </p:nvCxnSpPr>
        <p:spPr>
          <a:xfrm>
            <a:off x="4561726" y="2694236"/>
            <a:ext cx="13697" cy="217571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215E0643-DFDB-4E29-BA27-27EF61E34BF4}"/>
              </a:ext>
            </a:extLst>
          </p:cNvPr>
          <p:cNvSpPr/>
          <p:nvPr/>
        </p:nvSpPr>
        <p:spPr>
          <a:xfrm>
            <a:off x="4582274" y="1273996"/>
            <a:ext cx="2681555" cy="1602144"/>
          </a:xfrm>
          <a:custGeom>
            <a:avLst/>
            <a:gdLst>
              <a:gd name="connsiteX0" fmla="*/ 0 w 2681555"/>
              <a:gd name="connsiteY0" fmla="*/ 1387011 h 1602144"/>
              <a:gd name="connsiteX1" fmla="*/ 801384 w 2681555"/>
              <a:gd name="connsiteY1" fmla="*/ 1571946 h 1602144"/>
              <a:gd name="connsiteX2" fmla="*/ 1530850 w 2681555"/>
              <a:gd name="connsiteY2" fmla="*/ 1530849 h 1602144"/>
              <a:gd name="connsiteX3" fmla="*/ 2373330 w 2681555"/>
              <a:gd name="connsiteY3" fmla="*/ 904125 h 1602144"/>
              <a:gd name="connsiteX4" fmla="*/ 2681555 w 2681555"/>
              <a:gd name="connsiteY4" fmla="*/ 0 h 160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1555" h="1602144">
                <a:moveTo>
                  <a:pt x="0" y="1387011"/>
                </a:moveTo>
                <a:cubicBezTo>
                  <a:pt x="273121" y="1467492"/>
                  <a:pt x="546242" y="1547973"/>
                  <a:pt x="801384" y="1571946"/>
                </a:cubicBezTo>
                <a:cubicBezTo>
                  <a:pt x="1056526" y="1595919"/>
                  <a:pt x="1268859" y="1642152"/>
                  <a:pt x="1530850" y="1530849"/>
                </a:cubicBezTo>
                <a:cubicBezTo>
                  <a:pt x="1792841" y="1419546"/>
                  <a:pt x="2181546" y="1159266"/>
                  <a:pt x="2373330" y="904125"/>
                </a:cubicBezTo>
                <a:cubicBezTo>
                  <a:pt x="2565114" y="648983"/>
                  <a:pt x="2623334" y="324491"/>
                  <a:pt x="2681555" y="0"/>
                </a:cubicBezTo>
              </a:path>
            </a:pathLst>
          </a:cu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F5EC82A-E674-41D2-927D-BE850B453D4F}"/>
              </a:ext>
            </a:extLst>
          </p:cNvPr>
          <p:cNvCxnSpPr>
            <a:cxnSpLocks/>
          </p:cNvCxnSpPr>
          <p:nvPr/>
        </p:nvCxnSpPr>
        <p:spPr>
          <a:xfrm>
            <a:off x="7284378" y="4869950"/>
            <a:ext cx="289389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>
            <a:extLst>
              <a:ext uri="{FF2B5EF4-FFF2-40B4-BE49-F238E27FC236}">
                <a16:creationId xmlns:a16="http://schemas.microsoft.com/office/drawing/2014/main" id="{38853A4D-815D-4B83-89BD-4065D68A0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457" y="4698494"/>
            <a:ext cx="583660" cy="53988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2DDB64D-9AD8-41B0-B2BA-1C4EA2D9D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879" y="4968437"/>
            <a:ext cx="486383" cy="79766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A0E29F0-1045-4DE6-9E99-DFA0BDBC8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980" y="4916121"/>
            <a:ext cx="1186774" cy="773349"/>
          </a:xfrm>
          <a:prstGeom prst="rect">
            <a:avLst/>
          </a:prstGeom>
        </p:spPr>
      </p:pic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C6AAECD-5D30-4610-9D59-8FD9E938174F}"/>
              </a:ext>
            </a:extLst>
          </p:cNvPr>
          <p:cNvCxnSpPr/>
          <p:nvPr/>
        </p:nvCxnSpPr>
        <p:spPr>
          <a:xfrm flipV="1">
            <a:off x="5964151" y="390418"/>
            <a:ext cx="0" cy="2485722"/>
          </a:xfrm>
          <a:prstGeom prst="line">
            <a:avLst/>
          </a:prstGeom>
          <a:ln w="317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7CAE001A-AE6A-49C7-A8C8-6E605BC81A62}"/>
              </a:ext>
            </a:extLst>
          </p:cNvPr>
          <p:cNvSpPr/>
          <p:nvPr/>
        </p:nvSpPr>
        <p:spPr>
          <a:xfrm>
            <a:off x="7045218" y="1045200"/>
            <a:ext cx="437221" cy="4370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84F060C-5FFF-4E44-A892-D315BBA3C85E}"/>
              </a:ext>
            </a:extLst>
          </p:cNvPr>
          <p:cNvSpPr/>
          <p:nvPr/>
        </p:nvSpPr>
        <p:spPr>
          <a:xfrm>
            <a:off x="4361955" y="2439095"/>
            <a:ext cx="437221" cy="4370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0A1F5AAE-174E-429F-A8B5-56B0EEDB3B98}"/>
              </a:ext>
            </a:extLst>
          </p:cNvPr>
          <p:cNvSpPr/>
          <p:nvPr/>
        </p:nvSpPr>
        <p:spPr>
          <a:xfrm>
            <a:off x="5745540" y="2624425"/>
            <a:ext cx="437221" cy="4370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AF1D2AA-4292-4211-AEAB-7E8B42C44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462" y="129599"/>
            <a:ext cx="486383" cy="676072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93485ABF-2863-4408-95AB-FCB00DA609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9169" y="4993942"/>
            <a:ext cx="525294" cy="695528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A5C86F4A-9913-46B7-AB24-21999C74BC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121625"/>
            <a:ext cx="1115550" cy="535364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03A48F83-0571-4B91-BFFF-55BE1B7368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4943" y="786118"/>
            <a:ext cx="1765362" cy="545029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9296B134-A135-41FB-A532-B2557C6D86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5017" y="1795136"/>
            <a:ext cx="2245787" cy="555747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A086029C-6D10-4213-8E1A-2A7FEA1CB9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7121" y="260573"/>
            <a:ext cx="3351059" cy="744887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9EA5CDEE-0DEC-4BDB-9492-26E272BDD8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5428" y="1204010"/>
            <a:ext cx="2030605" cy="52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52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C80F461-62CC-47EE-9FFA-74D1589CF051}"/>
              </a:ext>
            </a:extLst>
          </p:cNvPr>
          <p:cNvCxnSpPr/>
          <p:nvPr/>
        </p:nvCxnSpPr>
        <p:spPr>
          <a:xfrm>
            <a:off x="4554876" y="4880224"/>
            <a:ext cx="27432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6939AE8-8B3D-48E4-96E3-F961F92F80D5}"/>
              </a:ext>
            </a:extLst>
          </p:cNvPr>
          <p:cNvCxnSpPr>
            <a:cxnSpLocks/>
          </p:cNvCxnSpPr>
          <p:nvPr/>
        </p:nvCxnSpPr>
        <p:spPr>
          <a:xfrm>
            <a:off x="7298071" y="1243174"/>
            <a:ext cx="5" cy="363705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833A7933-01AD-46CE-96BC-712C77340262}"/>
              </a:ext>
            </a:extLst>
          </p:cNvPr>
          <p:cNvSpPr/>
          <p:nvPr/>
        </p:nvSpPr>
        <p:spPr>
          <a:xfrm>
            <a:off x="4530902" y="1243174"/>
            <a:ext cx="2767169" cy="2024008"/>
          </a:xfrm>
          <a:custGeom>
            <a:avLst/>
            <a:gdLst>
              <a:gd name="connsiteX0" fmla="*/ 0 w 2702104"/>
              <a:gd name="connsiteY0" fmla="*/ 1407560 h 2081135"/>
              <a:gd name="connsiteX1" fmla="*/ 914400 w 2702104"/>
              <a:gd name="connsiteY1" fmla="*/ 2013735 h 2081135"/>
              <a:gd name="connsiteX2" fmla="*/ 2702104 w 2702104"/>
              <a:gd name="connsiteY2" fmla="*/ 0 h 208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2104" h="2081135">
                <a:moveTo>
                  <a:pt x="0" y="1407560"/>
                </a:moveTo>
                <a:cubicBezTo>
                  <a:pt x="232024" y="1827944"/>
                  <a:pt x="464049" y="2248328"/>
                  <a:pt x="914400" y="2013735"/>
                </a:cubicBezTo>
                <a:cubicBezTo>
                  <a:pt x="1364751" y="1779142"/>
                  <a:pt x="2033427" y="889571"/>
                  <a:pt x="2702104" y="0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1D658CF-757B-4C39-8902-A7F185ECE0F2}"/>
              </a:ext>
            </a:extLst>
          </p:cNvPr>
          <p:cNvCxnSpPr>
            <a:cxnSpLocks/>
          </p:cNvCxnSpPr>
          <p:nvPr/>
        </p:nvCxnSpPr>
        <p:spPr>
          <a:xfrm>
            <a:off x="5964151" y="2876140"/>
            <a:ext cx="0" cy="199381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8F79531-11C1-45A3-8405-901E0CA7577B}"/>
              </a:ext>
            </a:extLst>
          </p:cNvPr>
          <p:cNvCxnSpPr>
            <a:cxnSpLocks/>
          </p:cNvCxnSpPr>
          <p:nvPr/>
        </p:nvCxnSpPr>
        <p:spPr>
          <a:xfrm>
            <a:off x="4561726" y="2694236"/>
            <a:ext cx="13697" cy="217571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215E0643-DFDB-4E29-BA27-27EF61E34BF4}"/>
              </a:ext>
            </a:extLst>
          </p:cNvPr>
          <p:cNvSpPr/>
          <p:nvPr/>
        </p:nvSpPr>
        <p:spPr>
          <a:xfrm>
            <a:off x="4582274" y="1273996"/>
            <a:ext cx="2681555" cy="1602144"/>
          </a:xfrm>
          <a:custGeom>
            <a:avLst/>
            <a:gdLst>
              <a:gd name="connsiteX0" fmla="*/ 0 w 2681555"/>
              <a:gd name="connsiteY0" fmla="*/ 1387011 h 1602144"/>
              <a:gd name="connsiteX1" fmla="*/ 801384 w 2681555"/>
              <a:gd name="connsiteY1" fmla="*/ 1571946 h 1602144"/>
              <a:gd name="connsiteX2" fmla="*/ 1530850 w 2681555"/>
              <a:gd name="connsiteY2" fmla="*/ 1530849 h 1602144"/>
              <a:gd name="connsiteX3" fmla="*/ 2373330 w 2681555"/>
              <a:gd name="connsiteY3" fmla="*/ 904125 h 1602144"/>
              <a:gd name="connsiteX4" fmla="*/ 2681555 w 2681555"/>
              <a:gd name="connsiteY4" fmla="*/ 0 h 160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1555" h="1602144">
                <a:moveTo>
                  <a:pt x="0" y="1387011"/>
                </a:moveTo>
                <a:cubicBezTo>
                  <a:pt x="273121" y="1467492"/>
                  <a:pt x="546242" y="1547973"/>
                  <a:pt x="801384" y="1571946"/>
                </a:cubicBezTo>
                <a:cubicBezTo>
                  <a:pt x="1056526" y="1595919"/>
                  <a:pt x="1268859" y="1642152"/>
                  <a:pt x="1530850" y="1530849"/>
                </a:cubicBezTo>
                <a:cubicBezTo>
                  <a:pt x="1792841" y="1419546"/>
                  <a:pt x="2181546" y="1159266"/>
                  <a:pt x="2373330" y="904125"/>
                </a:cubicBezTo>
                <a:cubicBezTo>
                  <a:pt x="2565114" y="648983"/>
                  <a:pt x="2623334" y="324491"/>
                  <a:pt x="2681555" y="0"/>
                </a:cubicBezTo>
              </a:path>
            </a:pathLst>
          </a:cu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FECEF047-938C-4830-939C-A473E11A3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879" y="4968437"/>
            <a:ext cx="486383" cy="79766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F0FC6DA1-FFB2-49FA-AB22-BF77DFE26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980" y="4916121"/>
            <a:ext cx="1186774" cy="773349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C26739B-782A-4C6A-8261-E879FD1AA991}"/>
              </a:ext>
            </a:extLst>
          </p:cNvPr>
          <p:cNvCxnSpPr>
            <a:cxnSpLocks/>
          </p:cNvCxnSpPr>
          <p:nvPr/>
        </p:nvCxnSpPr>
        <p:spPr>
          <a:xfrm>
            <a:off x="7284378" y="4869950"/>
            <a:ext cx="289389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図 39">
            <a:extLst>
              <a:ext uri="{FF2B5EF4-FFF2-40B4-BE49-F238E27FC236}">
                <a16:creationId xmlns:a16="http://schemas.microsoft.com/office/drawing/2014/main" id="{D5395240-CDC4-4282-8916-9B66142D9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4457" y="4698494"/>
            <a:ext cx="583660" cy="539885"/>
          </a:xfrm>
          <a:prstGeom prst="rect">
            <a:avLst/>
          </a:prstGeom>
        </p:spPr>
      </p:pic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24CF0CA-AF6B-4AB6-A104-D9A557473931}"/>
              </a:ext>
            </a:extLst>
          </p:cNvPr>
          <p:cNvCxnSpPr/>
          <p:nvPr/>
        </p:nvCxnSpPr>
        <p:spPr>
          <a:xfrm flipV="1">
            <a:off x="5964151" y="390418"/>
            <a:ext cx="0" cy="2485722"/>
          </a:xfrm>
          <a:prstGeom prst="line">
            <a:avLst/>
          </a:prstGeom>
          <a:ln w="317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図 47">
            <a:extLst>
              <a:ext uri="{FF2B5EF4-FFF2-40B4-BE49-F238E27FC236}">
                <a16:creationId xmlns:a16="http://schemas.microsoft.com/office/drawing/2014/main" id="{1166450B-89A6-4EFF-AEC5-6F670523F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462" y="129599"/>
            <a:ext cx="486383" cy="676072"/>
          </a:xfrm>
          <a:prstGeom prst="rect">
            <a:avLst/>
          </a:prstGeom>
        </p:spPr>
      </p:pic>
      <p:sp>
        <p:nvSpPr>
          <p:cNvPr id="50" name="楕円 49">
            <a:extLst>
              <a:ext uri="{FF2B5EF4-FFF2-40B4-BE49-F238E27FC236}">
                <a16:creationId xmlns:a16="http://schemas.microsoft.com/office/drawing/2014/main" id="{B5419406-AECA-4788-954E-66B3684D9894}"/>
              </a:ext>
            </a:extLst>
          </p:cNvPr>
          <p:cNvSpPr/>
          <p:nvPr/>
        </p:nvSpPr>
        <p:spPr>
          <a:xfrm>
            <a:off x="4361955" y="2439095"/>
            <a:ext cx="437221" cy="4370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69B31323-6FC5-4BA6-9218-E46263AABD3E}"/>
              </a:ext>
            </a:extLst>
          </p:cNvPr>
          <p:cNvSpPr/>
          <p:nvPr/>
        </p:nvSpPr>
        <p:spPr>
          <a:xfrm>
            <a:off x="5745540" y="2624425"/>
            <a:ext cx="437221" cy="4370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F3FD843C-11E4-49FE-A36E-C3EF3B5A8338}"/>
              </a:ext>
            </a:extLst>
          </p:cNvPr>
          <p:cNvSpPr/>
          <p:nvPr/>
        </p:nvSpPr>
        <p:spPr>
          <a:xfrm>
            <a:off x="7045218" y="1045200"/>
            <a:ext cx="437221" cy="4370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F448C6E7-2D2D-49D2-A3C1-82A557140B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9169" y="4993942"/>
            <a:ext cx="525294" cy="695528"/>
          </a:xfrm>
          <a:prstGeom prst="rect">
            <a:avLst/>
          </a:prstGeom>
        </p:spPr>
      </p:pic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CD82492F-D705-4AAA-8002-A5BF1275B37C}"/>
              </a:ext>
            </a:extLst>
          </p:cNvPr>
          <p:cNvCxnSpPr/>
          <p:nvPr/>
        </p:nvCxnSpPr>
        <p:spPr>
          <a:xfrm flipV="1">
            <a:off x="2671281" y="3090565"/>
            <a:ext cx="2127895" cy="151225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図 64">
            <a:extLst>
              <a:ext uri="{FF2B5EF4-FFF2-40B4-BE49-F238E27FC236}">
                <a16:creationId xmlns:a16="http://schemas.microsoft.com/office/drawing/2014/main" id="{43747E30-246F-49C0-ACE7-78EB21E6D7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354" y="3813302"/>
            <a:ext cx="3249038" cy="890081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73AECE32-8578-4380-8E05-C836C793F7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121625"/>
            <a:ext cx="1115550" cy="535364"/>
          </a:xfrm>
          <a:prstGeom prst="rect">
            <a:avLst/>
          </a:prstGeom>
        </p:spPr>
      </p:pic>
      <p:pic>
        <p:nvPicPr>
          <p:cNvPr id="69" name="図 68">
            <a:extLst>
              <a:ext uri="{FF2B5EF4-FFF2-40B4-BE49-F238E27FC236}">
                <a16:creationId xmlns:a16="http://schemas.microsoft.com/office/drawing/2014/main" id="{5BCF99D9-57CB-4FA6-9392-785DA8C361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14943" y="786118"/>
            <a:ext cx="1765362" cy="545029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05DAE7F3-5B3D-4A73-B35E-2E0D135737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75017" y="1795136"/>
            <a:ext cx="2245787" cy="555747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248A7119-00EF-46EC-8C03-DB6C3BDEB9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7121" y="260573"/>
            <a:ext cx="3351059" cy="744887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0667305E-6664-461B-9704-C1D20792FC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5428" y="1204010"/>
            <a:ext cx="2030605" cy="52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12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C80F461-62CC-47EE-9FFA-74D1589CF051}"/>
              </a:ext>
            </a:extLst>
          </p:cNvPr>
          <p:cNvCxnSpPr/>
          <p:nvPr/>
        </p:nvCxnSpPr>
        <p:spPr>
          <a:xfrm>
            <a:off x="4554876" y="4880224"/>
            <a:ext cx="27432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6939AE8-8B3D-48E4-96E3-F961F92F80D5}"/>
              </a:ext>
            </a:extLst>
          </p:cNvPr>
          <p:cNvCxnSpPr>
            <a:cxnSpLocks/>
          </p:cNvCxnSpPr>
          <p:nvPr/>
        </p:nvCxnSpPr>
        <p:spPr>
          <a:xfrm>
            <a:off x="7298071" y="1243174"/>
            <a:ext cx="5" cy="363705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833A7933-01AD-46CE-96BC-712C77340262}"/>
              </a:ext>
            </a:extLst>
          </p:cNvPr>
          <p:cNvSpPr/>
          <p:nvPr/>
        </p:nvSpPr>
        <p:spPr>
          <a:xfrm>
            <a:off x="4530902" y="1243174"/>
            <a:ext cx="2767169" cy="2024008"/>
          </a:xfrm>
          <a:custGeom>
            <a:avLst/>
            <a:gdLst>
              <a:gd name="connsiteX0" fmla="*/ 0 w 2702104"/>
              <a:gd name="connsiteY0" fmla="*/ 1407560 h 2081135"/>
              <a:gd name="connsiteX1" fmla="*/ 914400 w 2702104"/>
              <a:gd name="connsiteY1" fmla="*/ 2013735 h 2081135"/>
              <a:gd name="connsiteX2" fmla="*/ 2702104 w 2702104"/>
              <a:gd name="connsiteY2" fmla="*/ 0 h 208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2104" h="2081135">
                <a:moveTo>
                  <a:pt x="0" y="1407560"/>
                </a:moveTo>
                <a:cubicBezTo>
                  <a:pt x="232024" y="1827944"/>
                  <a:pt x="464049" y="2248328"/>
                  <a:pt x="914400" y="2013735"/>
                </a:cubicBezTo>
                <a:cubicBezTo>
                  <a:pt x="1364751" y="1779142"/>
                  <a:pt x="2033427" y="889571"/>
                  <a:pt x="2702104" y="0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1D658CF-757B-4C39-8902-A7F185ECE0F2}"/>
              </a:ext>
            </a:extLst>
          </p:cNvPr>
          <p:cNvCxnSpPr>
            <a:cxnSpLocks/>
          </p:cNvCxnSpPr>
          <p:nvPr/>
        </p:nvCxnSpPr>
        <p:spPr>
          <a:xfrm>
            <a:off x="5964151" y="2876140"/>
            <a:ext cx="0" cy="199381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8F79531-11C1-45A3-8405-901E0CA7577B}"/>
              </a:ext>
            </a:extLst>
          </p:cNvPr>
          <p:cNvCxnSpPr>
            <a:cxnSpLocks/>
          </p:cNvCxnSpPr>
          <p:nvPr/>
        </p:nvCxnSpPr>
        <p:spPr>
          <a:xfrm>
            <a:off x="4561726" y="2694236"/>
            <a:ext cx="13697" cy="217571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215E0643-DFDB-4E29-BA27-27EF61E34BF4}"/>
              </a:ext>
            </a:extLst>
          </p:cNvPr>
          <p:cNvSpPr/>
          <p:nvPr/>
        </p:nvSpPr>
        <p:spPr>
          <a:xfrm>
            <a:off x="4582274" y="1273996"/>
            <a:ext cx="2681555" cy="1602144"/>
          </a:xfrm>
          <a:custGeom>
            <a:avLst/>
            <a:gdLst>
              <a:gd name="connsiteX0" fmla="*/ 0 w 2681555"/>
              <a:gd name="connsiteY0" fmla="*/ 1387011 h 1602144"/>
              <a:gd name="connsiteX1" fmla="*/ 801384 w 2681555"/>
              <a:gd name="connsiteY1" fmla="*/ 1571946 h 1602144"/>
              <a:gd name="connsiteX2" fmla="*/ 1530850 w 2681555"/>
              <a:gd name="connsiteY2" fmla="*/ 1530849 h 1602144"/>
              <a:gd name="connsiteX3" fmla="*/ 2373330 w 2681555"/>
              <a:gd name="connsiteY3" fmla="*/ 904125 h 1602144"/>
              <a:gd name="connsiteX4" fmla="*/ 2681555 w 2681555"/>
              <a:gd name="connsiteY4" fmla="*/ 0 h 160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1555" h="1602144">
                <a:moveTo>
                  <a:pt x="0" y="1387011"/>
                </a:moveTo>
                <a:cubicBezTo>
                  <a:pt x="273121" y="1467492"/>
                  <a:pt x="546242" y="1547973"/>
                  <a:pt x="801384" y="1571946"/>
                </a:cubicBezTo>
                <a:cubicBezTo>
                  <a:pt x="1056526" y="1595919"/>
                  <a:pt x="1268859" y="1642152"/>
                  <a:pt x="1530850" y="1530849"/>
                </a:cubicBezTo>
                <a:cubicBezTo>
                  <a:pt x="1792841" y="1419546"/>
                  <a:pt x="2181546" y="1159266"/>
                  <a:pt x="2373330" y="904125"/>
                </a:cubicBezTo>
                <a:cubicBezTo>
                  <a:pt x="2565114" y="648983"/>
                  <a:pt x="2623334" y="324491"/>
                  <a:pt x="2681555" y="0"/>
                </a:cubicBezTo>
              </a:path>
            </a:pathLst>
          </a:cu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FECEF047-938C-4830-939C-A473E11A3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879" y="4968437"/>
            <a:ext cx="486383" cy="79766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F0FC6DA1-FFB2-49FA-AB22-BF77DFE26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980" y="4916121"/>
            <a:ext cx="1186774" cy="773349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C26739B-782A-4C6A-8261-E879FD1AA991}"/>
              </a:ext>
            </a:extLst>
          </p:cNvPr>
          <p:cNvCxnSpPr>
            <a:cxnSpLocks/>
          </p:cNvCxnSpPr>
          <p:nvPr/>
        </p:nvCxnSpPr>
        <p:spPr>
          <a:xfrm>
            <a:off x="7284378" y="4869950"/>
            <a:ext cx="289389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図 39">
            <a:extLst>
              <a:ext uri="{FF2B5EF4-FFF2-40B4-BE49-F238E27FC236}">
                <a16:creationId xmlns:a16="http://schemas.microsoft.com/office/drawing/2014/main" id="{D5395240-CDC4-4282-8916-9B66142D9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4457" y="4698494"/>
            <a:ext cx="583660" cy="539885"/>
          </a:xfrm>
          <a:prstGeom prst="rect">
            <a:avLst/>
          </a:prstGeom>
        </p:spPr>
      </p:pic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24CF0CA-AF6B-4AB6-A104-D9A557473931}"/>
              </a:ext>
            </a:extLst>
          </p:cNvPr>
          <p:cNvCxnSpPr/>
          <p:nvPr/>
        </p:nvCxnSpPr>
        <p:spPr>
          <a:xfrm flipV="1">
            <a:off x="5964151" y="390418"/>
            <a:ext cx="0" cy="2485722"/>
          </a:xfrm>
          <a:prstGeom prst="line">
            <a:avLst/>
          </a:prstGeom>
          <a:ln w="317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図 47">
            <a:extLst>
              <a:ext uri="{FF2B5EF4-FFF2-40B4-BE49-F238E27FC236}">
                <a16:creationId xmlns:a16="http://schemas.microsoft.com/office/drawing/2014/main" id="{1166450B-89A6-4EFF-AEC5-6F670523F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462" y="129599"/>
            <a:ext cx="486383" cy="676072"/>
          </a:xfrm>
          <a:prstGeom prst="rect">
            <a:avLst/>
          </a:prstGeom>
        </p:spPr>
      </p:pic>
      <p:sp>
        <p:nvSpPr>
          <p:cNvPr id="50" name="楕円 49">
            <a:extLst>
              <a:ext uri="{FF2B5EF4-FFF2-40B4-BE49-F238E27FC236}">
                <a16:creationId xmlns:a16="http://schemas.microsoft.com/office/drawing/2014/main" id="{B5419406-AECA-4788-954E-66B3684D9894}"/>
              </a:ext>
            </a:extLst>
          </p:cNvPr>
          <p:cNvSpPr/>
          <p:nvPr/>
        </p:nvSpPr>
        <p:spPr>
          <a:xfrm>
            <a:off x="4361955" y="2439095"/>
            <a:ext cx="437221" cy="4370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69B31323-6FC5-4BA6-9218-E46263AABD3E}"/>
              </a:ext>
            </a:extLst>
          </p:cNvPr>
          <p:cNvSpPr/>
          <p:nvPr/>
        </p:nvSpPr>
        <p:spPr>
          <a:xfrm>
            <a:off x="5745540" y="2624425"/>
            <a:ext cx="437221" cy="4370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F3FD843C-11E4-49FE-A36E-C3EF3B5A8338}"/>
              </a:ext>
            </a:extLst>
          </p:cNvPr>
          <p:cNvSpPr/>
          <p:nvPr/>
        </p:nvSpPr>
        <p:spPr>
          <a:xfrm>
            <a:off x="7045218" y="1045200"/>
            <a:ext cx="437221" cy="4370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F448C6E7-2D2D-49D2-A3C1-82A557140B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9169" y="4993942"/>
            <a:ext cx="525294" cy="69552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1D17796-3DEA-4128-8C2C-2DFA2E48DA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4159" y="5732980"/>
            <a:ext cx="8370019" cy="1063594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E301C5F-9E7A-4BB7-93D9-785414B57CBB}"/>
              </a:ext>
            </a:extLst>
          </p:cNvPr>
          <p:cNvSpPr/>
          <p:nvPr/>
        </p:nvSpPr>
        <p:spPr>
          <a:xfrm>
            <a:off x="2373330" y="6616557"/>
            <a:ext cx="1222625" cy="22352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52CD220-4F89-4BE6-B037-8527E96844D2}"/>
              </a:ext>
            </a:extLst>
          </p:cNvPr>
          <p:cNvCxnSpPr/>
          <p:nvPr/>
        </p:nvCxnSpPr>
        <p:spPr>
          <a:xfrm flipV="1">
            <a:off x="2671281" y="3090565"/>
            <a:ext cx="2127895" cy="151225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F974237F-0DD6-4B54-9566-02F36B6862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354" y="3813302"/>
            <a:ext cx="3249038" cy="89008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C42449C-4645-4BB9-874C-23131BCEE6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3121625"/>
            <a:ext cx="1115550" cy="53536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D02858A-2AE5-4990-8F9B-12F8BE32A2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4943" y="786118"/>
            <a:ext cx="1765362" cy="54502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B28DD30-1FF9-4621-8F53-F74C54C4D0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5017" y="1795136"/>
            <a:ext cx="2245787" cy="55574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0DC0757-D02A-4595-8C9B-A6BF7C9AA6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7121" y="260573"/>
            <a:ext cx="3351059" cy="744887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BEEF6C9B-0C57-4667-B10F-5C34872F552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5428" y="1204010"/>
            <a:ext cx="2030605" cy="52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3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C80F461-62CC-47EE-9FFA-74D1589CF051}"/>
              </a:ext>
            </a:extLst>
          </p:cNvPr>
          <p:cNvCxnSpPr/>
          <p:nvPr/>
        </p:nvCxnSpPr>
        <p:spPr>
          <a:xfrm>
            <a:off x="4554876" y="4880224"/>
            <a:ext cx="27432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6939AE8-8B3D-48E4-96E3-F961F92F80D5}"/>
              </a:ext>
            </a:extLst>
          </p:cNvPr>
          <p:cNvCxnSpPr>
            <a:cxnSpLocks/>
          </p:cNvCxnSpPr>
          <p:nvPr/>
        </p:nvCxnSpPr>
        <p:spPr>
          <a:xfrm>
            <a:off x="7298071" y="1243174"/>
            <a:ext cx="5" cy="363705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833A7933-01AD-46CE-96BC-712C77340262}"/>
              </a:ext>
            </a:extLst>
          </p:cNvPr>
          <p:cNvSpPr/>
          <p:nvPr/>
        </p:nvSpPr>
        <p:spPr>
          <a:xfrm>
            <a:off x="4530902" y="1243174"/>
            <a:ext cx="2767169" cy="2024008"/>
          </a:xfrm>
          <a:custGeom>
            <a:avLst/>
            <a:gdLst>
              <a:gd name="connsiteX0" fmla="*/ 0 w 2702104"/>
              <a:gd name="connsiteY0" fmla="*/ 1407560 h 2081135"/>
              <a:gd name="connsiteX1" fmla="*/ 914400 w 2702104"/>
              <a:gd name="connsiteY1" fmla="*/ 2013735 h 2081135"/>
              <a:gd name="connsiteX2" fmla="*/ 2702104 w 2702104"/>
              <a:gd name="connsiteY2" fmla="*/ 0 h 208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2104" h="2081135">
                <a:moveTo>
                  <a:pt x="0" y="1407560"/>
                </a:moveTo>
                <a:cubicBezTo>
                  <a:pt x="232024" y="1827944"/>
                  <a:pt x="464049" y="2248328"/>
                  <a:pt x="914400" y="2013735"/>
                </a:cubicBezTo>
                <a:cubicBezTo>
                  <a:pt x="1364751" y="1779142"/>
                  <a:pt x="2033427" y="889571"/>
                  <a:pt x="2702104" y="0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1D658CF-757B-4C39-8902-A7F185ECE0F2}"/>
              </a:ext>
            </a:extLst>
          </p:cNvPr>
          <p:cNvCxnSpPr>
            <a:cxnSpLocks/>
          </p:cNvCxnSpPr>
          <p:nvPr/>
        </p:nvCxnSpPr>
        <p:spPr>
          <a:xfrm>
            <a:off x="5964151" y="2876140"/>
            <a:ext cx="0" cy="199381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8F79531-11C1-45A3-8405-901E0CA7577B}"/>
              </a:ext>
            </a:extLst>
          </p:cNvPr>
          <p:cNvCxnSpPr>
            <a:cxnSpLocks/>
          </p:cNvCxnSpPr>
          <p:nvPr/>
        </p:nvCxnSpPr>
        <p:spPr>
          <a:xfrm>
            <a:off x="4561726" y="2694236"/>
            <a:ext cx="13697" cy="217571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215E0643-DFDB-4E29-BA27-27EF61E34BF4}"/>
              </a:ext>
            </a:extLst>
          </p:cNvPr>
          <p:cNvSpPr/>
          <p:nvPr/>
        </p:nvSpPr>
        <p:spPr>
          <a:xfrm>
            <a:off x="4582274" y="1273996"/>
            <a:ext cx="2681555" cy="1602144"/>
          </a:xfrm>
          <a:custGeom>
            <a:avLst/>
            <a:gdLst>
              <a:gd name="connsiteX0" fmla="*/ 0 w 2681555"/>
              <a:gd name="connsiteY0" fmla="*/ 1387011 h 1602144"/>
              <a:gd name="connsiteX1" fmla="*/ 801384 w 2681555"/>
              <a:gd name="connsiteY1" fmla="*/ 1571946 h 1602144"/>
              <a:gd name="connsiteX2" fmla="*/ 1530850 w 2681555"/>
              <a:gd name="connsiteY2" fmla="*/ 1530849 h 1602144"/>
              <a:gd name="connsiteX3" fmla="*/ 2373330 w 2681555"/>
              <a:gd name="connsiteY3" fmla="*/ 904125 h 1602144"/>
              <a:gd name="connsiteX4" fmla="*/ 2681555 w 2681555"/>
              <a:gd name="connsiteY4" fmla="*/ 0 h 160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1555" h="1602144">
                <a:moveTo>
                  <a:pt x="0" y="1387011"/>
                </a:moveTo>
                <a:cubicBezTo>
                  <a:pt x="273121" y="1467492"/>
                  <a:pt x="546242" y="1547973"/>
                  <a:pt x="801384" y="1571946"/>
                </a:cubicBezTo>
                <a:cubicBezTo>
                  <a:pt x="1056526" y="1595919"/>
                  <a:pt x="1268859" y="1642152"/>
                  <a:pt x="1530850" y="1530849"/>
                </a:cubicBezTo>
                <a:cubicBezTo>
                  <a:pt x="1792841" y="1419546"/>
                  <a:pt x="2181546" y="1159266"/>
                  <a:pt x="2373330" y="904125"/>
                </a:cubicBezTo>
                <a:cubicBezTo>
                  <a:pt x="2565114" y="648983"/>
                  <a:pt x="2623334" y="324491"/>
                  <a:pt x="2681555" y="0"/>
                </a:cubicBezTo>
              </a:path>
            </a:pathLst>
          </a:cu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FECEF047-938C-4830-939C-A473E11A3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879" y="4968437"/>
            <a:ext cx="486383" cy="79766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F0FC6DA1-FFB2-49FA-AB22-BF77DFE26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980" y="4916121"/>
            <a:ext cx="1186774" cy="773349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C26739B-782A-4C6A-8261-E879FD1AA991}"/>
              </a:ext>
            </a:extLst>
          </p:cNvPr>
          <p:cNvCxnSpPr>
            <a:cxnSpLocks/>
          </p:cNvCxnSpPr>
          <p:nvPr/>
        </p:nvCxnSpPr>
        <p:spPr>
          <a:xfrm>
            <a:off x="7284378" y="4869950"/>
            <a:ext cx="289389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図 39">
            <a:extLst>
              <a:ext uri="{FF2B5EF4-FFF2-40B4-BE49-F238E27FC236}">
                <a16:creationId xmlns:a16="http://schemas.microsoft.com/office/drawing/2014/main" id="{D5395240-CDC4-4282-8916-9B66142D9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4457" y="4698494"/>
            <a:ext cx="583660" cy="539885"/>
          </a:xfrm>
          <a:prstGeom prst="rect">
            <a:avLst/>
          </a:prstGeom>
        </p:spPr>
      </p:pic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24CF0CA-AF6B-4AB6-A104-D9A557473931}"/>
              </a:ext>
            </a:extLst>
          </p:cNvPr>
          <p:cNvCxnSpPr/>
          <p:nvPr/>
        </p:nvCxnSpPr>
        <p:spPr>
          <a:xfrm flipV="1">
            <a:off x="5964151" y="390418"/>
            <a:ext cx="0" cy="2485722"/>
          </a:xfrm>
          <a:prstGeom prst="line">
            <a:avLst/>
          </a:prstGeom>
          <a:ln w="317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図 47">
            <a:extLst>
              <a:ext uri="{FF2B5EF4-FFF2-40B4-BE49-F238E27FC236}">
                <a16:creationId xmlns:a16="http://schemas.microsoft.com/office/drawing/2014/main" id="{1166450B-89A6-4EFF-AEC5-6F670523F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462" y="129599"/>
            <a:ext cx="486383" cy="676072"/>
          </a:xfrm>
          <a:prstGeom prst="rect">
            <a:avLst/>
          </a:prstGeom>
        </p:spPr>
      </p:pic>
      <p:sp>
        <p:nvSpPr>
          <p:cNvPr id="50" name="楕円 49">
            <a:extLst>
              <a:ext uri="{FF2B5EF4-FFF2-40B4-BE49-F238E27FC236}">
                <a16:creationId xmlns:a16="http://schemas.microsoft.com/office/drawing/2014/main" id="{B5419406-AECA-4788-954E-66B3684D9894}"/>
              </a:ext>
            </a:extLst>
          </p:cNvPr>
          <p:cNvSpPr/>
          <p:nvPr/>
        </p:nvSpPr>
        <p:spPr>
          <a:xfrm>
            <a:off x="4361955" y="2439095"/>
            <a:ext cx="437221" cy="4370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69B31323-6FC5-4BA6-9218-E46263AABD3E}"/>
              </a:ext>
            </a:extLst>
          </p:cNvPr>
          <p:cNvSpPr/>
          <p:nvPr/>
        </p:nvSpPr>
        <p:spPr>
          <a:xfrm>
            <a:off x="5745540" y="2624425"/>
            <a:ext cx="437221" cy="4370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F3FD843C-11E4-49FE-A36E-C3EF3B5A8338}"/>
              </a:ext>
            </a:extLst>
          </p:cNvPr>
          <p:cNvSpPr/>
          <p:nvPr/>
        </p:nvSpPr>
        <p:spPr>
          <a:xfrm>
            <a:off x="7045218" y="1045200"/>
            <a:ext cx="437221" cy="4370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F448C6E7-2D2D-49D2-A3C1-82A557140B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9169" y="4993942"/>
            <a:ext cx="525294" cy="69552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1D17796-3DEA-4128-8C2C-2DFA2E48DA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4159" y="5732980"/>
            <a:ext cx="8370019" cy="1063594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E301C5F-9E7A-4BB7-93D9-785414B57CBB}"/>
              </a:ext>
            </a:extLst>
          </p:cNvPr>
          <p:cNvSpPr/>
          <p:nvPr/>
        </p:nvSpPr>
        <p:spPr>
          <a:xfrm>
            <a:off x="2373330" y="6616557"/>
            <a:ext cx="1222625" cy="22352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52CD220-4F89-4BE6-B037-8527E96844D2}"/>
              </a:ext>
            </a:extLst>
          </p:cNvPr>
          <p:cNvCxnSpPr/>
          <p:nvPr/>
        </p:nvCxnSpPr>
        <p:spPr>
          <a:xfrm flipV="1">
            <a:off x="2671281" y="3090565"/>
            <a:ext cx="2127895" cy="151225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F974237F-0DD6-4B54-9566-02F36B6862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354" y="3813302"/>
            <a:ext cx="3249038" cy="89008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C42449C-4645-4BB9-874C-23131BCEE6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3121625"/>
            <a:ext cx="1115550" cy="53536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D02858A-2AE5-4990-8F9B-12F8BE32A2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4943" y="786118"/>
            <a:ext cx="1765362" cy="54502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B28DD30-1FF9-4621-8F53-F74C54C4D0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5017" y="1795136"/>
            <a:ext cx="2245787" cy="55574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0DC0757-D02A-4595-8C9B-A6BF7C9AA6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7121" y="260573"/>
            <a:ext cx="3351059" cy="744887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BEEF6C9B-0C57-4667-B10F-5C34872F552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5428" y="1204010"/>
            <a:ext cx="2030605" cy="525331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C912D19-5E07-4A13-BA57-62F976C3B634}"/>
              </a:ext>
            </a:extLst>
          </p:cNvPr>
          <p:cNvCxnSpPr/>
          <p:nvPr/>
        </p:nvCxnSpPr>
        <p:spPr>
          <a:xfrm flipH="1">
            <a:off x="4554875" y="3012865"/>
            <a:ext cx="223753" cy="5445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B5414A4-6D5A-4348-A9F4-20D4F4BD78A4}"/>
              </a:ext>
            </a:extLst>
          </p:cNvPr>
          <p:cNvCxnSpPr>
            <a:cxnSpLocks/>
          </p:cNvCxnSpPr>
          <p:nvPr/>
        </p:nvCxnSpPr>
        <p:spPr>
          <a:xfrm flipH="1">
            <a:off x="4548024" y="3165265"/>
            <a:ext cx="383005" cy="91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F7129DE5-787C-476B-8FDB-57E61AD7D2EC}"/>
              </a:ext>
            </a:extLst>
          </p:cNvPr>
          <p:cNvCxnSpPr>
            <a:cxnSpLocks/>
          </p:cNvCxnSpPr>
          <p:nvPr/>
        </p:nvCxnSpPr>
        <p:spPr>
          <a:xfrm flipH="1">
            <a:off x="4582274" y="3250375"/>
            <a:ext cx="501156" cy="122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1C9531-D9CB-4B79-BC6A-D2324FA8554B}"/>
              </a:ext>
            </a:extLst>
          </p:cNvPr>
          <p:cNvCxnSpPr>
            <a:cxnSpLocks/>
          </p:cNvCxnSpPr>
          <p:nvPr/>
        </p:nvCxnSpPr>
        <p:spPr>
          <a:xfrm flipH="1">
            <a:off x="4718915" y="3279867"/>
            <a:ext cx="588268" cy="16003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8EED31B-1DE8-46AA-BDFB-5BF34238E1AA}"/>
              </a:ext>
            </a:extLst>
          </p:cNvPr>
          <p:cNvCxnSpPr>
            <a:cxnSpLocks/>
          </p:cNvCxnSpPr>
          <p:nvPr/>
        </p:nvCxnSpPr>
        <p:spPr>
          <a:xfrm flipH="1">
            <a:off x="5151453" y="3115363"/>
            <a:ext cx="463557" cy="1752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7A8229D-C73F-4E1F-A196-C136BC6CB1F9}"/>
              </a:ext>
            </a:extLst>
          </p:cNvPr>
          <p:cNvCxnSpPr>
            <a:cxnSpLocks/>
          </p:cNvCxnSpPr>
          <p:nvPr/>
        </p:nvCxnSpPr>
        <p:spPr>
          <a:xfrm flipH="1">
            <a:off x="5603757" y="2908164"/>
            <a:ext cx="295397" cy="1959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00D7DB5D-D524-4ED6-A7CB-BDF947909C03}"/>
              </a:ext>
            </a:extLst>
          </p:cNvPr>
          <p:cNvCxnSpPr>
            <a:cxnSpLocks/>
          </p:cNvCxnSpPr>
          <p:nvPr/>
        </p:nvCxnSpPr>
        <p:spPr>
          <a:xfrm flipH="1">
            <a:off x="6132312" y="2380160"/>
            <a:ext cx="243526" cy="24873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95EA9B2E-0ED9-4180-91E8-30EE877D8736}"/>
              </a:ext>
            </a:extLst>
          </p:cNvPr>
          <p:cNvCxnSpPr>
            <a:cxnSpLocks/>
          </p:cNvCxnSpPr>
          <p:nvPr/>
        </p:nvCxnSpPr>
        <p:spPr>
          <a:xfrm flipH="1">
            <a:off x="6435044" y="2006685"/>
            <a:ext cx="218562" cy="28838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189D408C-1225-48A8-89B1-AAD67EDF00CA}"/>
              </a:ext>
            </a:extLst>
          </p:cNvPr>
          <p:cNvCxnSpPr>
            <a:cxnSpLocks/>
          </p:cNvCxnSpPr>
          <p:nvPr/>
        </p:nvCxnSpPr>
        <p:spPr>
          <a:xfrm flipH="1">
            <a:off x="6776689" y="1673456"/>
            <a:ext cx="150866" cy="3206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3B80D70E-D990-40F1-A40C-3C2DD8764593}"/>
              </a:ext>
            </a:extLst>
          </p:cNvPr>
          <p:cNvCxnSpPr>
            <a:cxnSpLocks/>
          </p:cNvCxnSpPr>
          <p:nvPr/>
        </p:nvCxnSpPr>
        <p:spPr>
          <a:xfrm flipH="1">
            <a:off x="7045218" y="1474306"/>
            <a:ext cx="54337" cy="33932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82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FBD968B-BD99-4F3D-B848-84A0AB805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53" y="612968"/>
            <a:ext cx="630196" cy="73075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103618B-58AF-4C42-89B3-8A13BEEA0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434" y="270660"/>
            <a:ext cx="9883302" cy="141537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68149DB-74E0-44E6-91A9-5D46CB387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377" y="839728"/>
            <a:ext cx="466928" cy="27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99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FBD968B-BD99-4F3D-B848-84A0AB805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53" y="612968"/>
            <a:ext cx="630196" cy="73075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103618B-58AF-4C42-89B3-8A13BEEA0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434" y="270660"/>
            <a:ext cx="9883302" cy="141537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6B5770E-2EA2-42B0-9498-CB430A3BC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434" y="2120482"/>
            <a:ext cx="9610928" cy="15466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5C464C7-34C7-4A76-AA42-250E2AEFD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377" y="839728"/>
            <a:ext cx="466928" cy="27723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57E7ACF-F3B4-4DE0-A337-304221EE9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377" y="2755212"/>
            <a:ext cx="466928" cy="27723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BABF55CE-53E8-4A41-AA4E-B1C6C6F900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377" y="4364209"/>
            <a:ext cx="466928" cy="27723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30F21A5-F808-4B89-87BA-854378A57B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9434" y="3989694"/>
            <a:ext cx="4085617" cy="102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28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425607C-A2B2-4793-AA71-45FA63A22373}"/>
              </a:ext>
            </a:extLst>
          </p:cNvPr>
          <p:cNvCxnSpPr/>
          <p:nvPr/>
        </p:nvCxnSpPr>
        <p:spPr>
          <a:xfrm>
            <a:off x="2455524" y="4140485"/>
            <a:ext cx="677066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0365AE2-6203-4AAF-B89C-3072B38E378A}"/>
              </a:ext>
            </a:extLst>
          </p:cNvPr>
          <p:cNvCxnSpPr/>
          <p:nvPr/>
        </p:nvCxnSpPr>
        <p:spPr>
          <a:xfrm flipV="1">
            <a:off x="3205537" y="1089061"/>
            <a:ext cx="0" cy="39247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54F3A887-20F0-4715-9A04-F1D4EA030E75}"/>
              </a:ext>
            </a:extLst>
          </p:cNvPr>
          <p:cNvSpPr/>
          <p:nvPr/>
        </p:nvSpPr>
        <p:spPr>
          <a:xfrm>
            <a:off x="2325988" y="1653536"/>
            <a:ext cx="7029740" cy="1706615"/>
          </a:xfrm>
          <a:custGeom>
            <a:avLst/>
            <a:gdLst>
              <a:gd name="connsiteX0" fmla="*/ 43313 w 7029740"/>
              <a:gd name="connsiteY0" fmla="*/ 1253447 h 1706615"/>
              <a:gd name="connsiteX1" fmla="*/ 166603 w 7029740"/>
              <a:gd name="connsiteY1" fmla="*/ 1160980 h 1706615"/>
              <a:gd name="connsiteX2" fmla="*/ 1389228 w 7029740"/>
              <a:gd name="connsiteY2" fmla="*/ 513708 h 1706615"/>
              <a:gd name="connsiteX3" fmla="*/ 2550207 w 7029740"/>
              <a:gd name="connsiteY3" fmla="*/ 1109609 h 1706615"/>
              <a:gd name="connsiteX4" fmla="*/ 3937219 w 7029740"/>
              <a:gd name="connsiteY4" fmla="*/ 1695236 h 1706615"/>
              <a:gd name="connsiteX5" fmla="*/ 4841344 w 7029740"/>
              <a:gd name="connsiteY5" fmla="*/ 1469205 h 1706615"/>
              <a:gd name="connsiteX6" fmla="*/ 5920131 w 7029740"/>
              <a:gd name="connsiteY6" fmla="*/ 1130157 h 1706615"/>
              <a:gd name="connsiteX7" fmla="*/ 7029740 w 7029740"/>
              <a:gd name="connsiteY7" fmla="*/ 0 h 170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9740" h="1706615">
                <a:moveTo>
                  <a:pt x="43313" y="1253447"/>
                </a:moveTo>
                <a:cubicBezTo>
                  <a:pt x="-7202" y="1268858"/>
                  <a:pt x="-57716" y="1284270"/>
                  <a:pt x="166603" y="1160980"/>
                </a:cubicBezTo>
                <a:cubicBezTo>
                  <a:pt x="390922" y="1037690"/>
                  <a:pt x="991961" y="522270"/>
                  <a:pt x="1389228" y="513708"/>
                </a:cubicBezTo>
                <a:cubicBezTo>
                  <a:pt x="1786495" y="505146"/>
                  <a:pt x="2125542" y="912688"/>
                  <a:pt x="2550207" y="1109609"/>
                </a:cubicBezTo>
                <a:cubicBezTo>
                  <a:pt x="2974872" y="1306530"/>
                  <a:pt x="3555363" y="1635303"/>
                  <a:pt x="3937219" y="1695236"/>
                </a:cubicBezTo>
                <a:cubicBezTo>
                  <a:pt x="4319075" y="1755169"/>
                  <a:pt x="4510859" y="1563385"/>
                  <a:pt x="4841344" y="1469205"/>
                </a:cubicBezTo>
                <a:cubicBezTo>
                  <a:pt x="5171829" y="1375025"/>
                  <a:pt x="5555398" y="1375025"/>
                  <a:pt x="5920131" y="1130157"/>
                </a:cubicBezTo>
                <a:cubicBezTo>
                  <a:pt x="6284864" y="885289"/>
                  <a:pt x="6657302" y="442644"/>
                  <a:pt x="7029740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F739D1D-AFF2-4E28-91D3-260A95E3E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117" y="3599784"/>
            <a:ext cx="583660" cy="53988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2EB7C28-2CB0-4F3F-81AB-5A0374076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345" y="350886"/>
            <a:ext cx="486383" cy="67607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6263F73-6CB0-418D-9682-B2B07047F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881" y="489505"/>
            <a:ext cx="3346315" cy="1074906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179A316-7324-48D5-82A8-6F58880573E1}"/>
              </a:ext>
            </a:extLst>
          </p:cNvPr>
          <p:cNvCxnSpPr/>
          <p:nvPr/>
        </p:nvCxnSpPr>
        <p:spPr>
          <a:xfrm>
            <a:off x="3924728" y="2208944"/>
            <a:ext cx="0" cy="193154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2D285F7-525F-4C97-A729-158D23ECD671}"/>
              </a:ext>
            </a:extLst>
          </p:cNvPr>
          <p:cNvCxnSpPr/>
          <p:nvPr/>
        </p:nvCxnSpPr>
        <p:spPr>
          <a:xfrm>
            <a:off x="8948791" y="2106202"/>
            <a:ext cx="0" cy="20484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5F06C714-EC66-4B34-8062-63E19399C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146" y="105478"/>
            <a:ext cx="3307404" cy="846306"/>
          </a:xfrm>
          <a:prstGeom prst="rect">
            <a:avLst/>
          </a:prstGeom>
        </p:spPr>
      </p:pic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98B146E-F69E-4CBF-A46E-61DDD77134D3}"/>
              </a:ext>
            </a:extLst>
          </p:cNvPr>
          <p:cNvCxnSpPr>
            <a:cxnSpLocks/>
          </p:cNvCxnSpPr>
          <p:nvPr/>
        </p:nvCxnSpPr>
        <p:spPr>
          <a:xfrm>
            <a:off x="4650706" y="2618509"/>
            <a:ext cx="0" cy="15219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8938E5B-F54E-461A-A294-3A26EFCAED7E}"/>
              </a:ext>
            </a:extLst>
          </p:cNvPr>
          <p:cNvCxnSpPr>
            <a:cxnSpLocks/>
          </p:cNvCxnSpPr>
          <p:nvPr/>
        </p:nvCxnSpPr>
        <p:spPr>
          <a:xfrm>
            <a:off x="5351746" y="2992582"/>
            <a:ext cx="0" cy="114790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2FFAD9B-1BE0-413F-8A4A-07DD4D56B90F}"/>
              </a:ext>
            </a:extLst>
          </p:cNvPr>
          <p:cNvCxnSpPr>
            <a:cxnSpLocks/>
          </p:cNvCxnSpPr>
          <p:nvPr/>
        </p:nvCxnSpPr>
        <p:spPr>
          <a:xfrm>
            <a:off x="6096000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90CB507-DACD-48CC-B20F-A853324830E1}"/>
              </a:ext>
            </a:extLst>
          </p:cNvPr>
          <p:cNvCxnSpPr>
            <a:cxnSpLocks/>
          </p:cNvCxnSpPr>
          <p:nvPr/>
        </p:nvCxnSpPr>
        <p:spPr>
          <a:xfrm>
            <a:off x="6805352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0C6C888-EB92-4F55-B6F0-66871F383478}"/>
              </a:ext>
            </a:extLst>
          </p:cNvPr>
          <p:cNvCxnSpPr>
            <a:cxnSpLocks/>
          </p:cNvCxnSpPr>
          <p:nvPr/>
        </p:nvCxnSpPr>
        <p:spPr>
          <a:xfrm>
            <a:off x="7547956" y="3059084"/>
            <a:ext cx="0" cy="108140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3CD9F54-DA81-4F36-826F-A406C4467B2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8246119" y="2783693"/>
            <a:ext cx="11190" cy="137098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図 49">
            <a:extLst>
              <a:ext uri="{FF2B5EF4-FFF2-40B4-BE49-F238E27FC236}">
                <a16:creationId xmlns:a16="http://schemas.microsoft.com/office/drawing/2014/main" id="{5E028AF9-AD25-4643-9961-4969145F56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9544" y="4198346"/>
            <a:ext cx="1199729" cy="391516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C2644F06-7FE9-4132-A564-8079993361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7675" y="4266890"/>
            <a:ext cx="915503" cy="345649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274E5942-BDFC-442D-A177-76FC217EEB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0044" y="4217980"/>
            <a:ext cx="844176" cy="373008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E75BA73B-D4EB-4B89-8A0A-3DD3859CA6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8535" y="4227708"/>
            <a:ext cx="489533" cy="353552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9DB7E7EB-68A7-415C-93FD-597EE31A67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24956" y="4822817"/>
            <a:ext cx="5123015" cy="65607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3307E06-3CEA-469B-8FE4-0E95501DCB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76200" y="5428353"/>
            <a:ext cx="2490281" cy="997085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4014EA52-6F9E-4077-9917-E7DF71D453C2}"/>
              </a:ext>
            </a:extLst>
          </p:cNvPr>
          <p:cNvSpPr/>
          <p:nvPr/>
        </p:nvSpPr>
        <p:spPr>
          <a:xfrm>
            <a:off x="7689273" y="5428353"/>
            <a:ext cx="2743200" cy="1105451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F617133-DBE3-4E50-AE0F-295C6A45E36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84434" y="4216854"/>
            <a:ext cx="844176" cy="373008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6CD9D83-2101-462E-A06A-0862EB355420}"/>
              </a:ext>
            </a:extLst>
          </p:cNvPr>
          <p:cNvSpPr/>
          <p:nvPr/>
        </p:nvSpPr>
        <p:spPr>
          <a:xfrm>
            <a:off x="5899892" y="2858735"/>
            <a:ext cx="1861055" cy="1722525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3A817E3D-B5EF-4FB9-8951-7AE3F0448F1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9531" y="5428353"/>
            <a:ext cx="2536274" cy="63097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EAC4959-7573-44D9-AFE1-C8F34DA455B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94186" y="5371587"/>
            <a:ext cx="3816503" cy="649065"/>
          </a:xfrm>
          <a:prstGeom prst="rect">
            <a:avLst/>
          </a:prstGeom>
        </p:spPr>
      </p:pic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B796D29E-1507-4B2F-9934-7967164775EB}"/>
              </a:ext>
            </a:extLst>
          </p:cNvPr>
          <p:cNvSpPr/>
          <p:nvPr/>
        </p:nvSpPr>
        <p:spPr>
          <a:xfrm>
            <a:off x="6082301" y="3010328"/>
            <a:ext cx="1458930" cy="573605"/>
          </a:xfrm>
          <a:custGeom>
            <a:avLst/>
            <a:gdLst>
              <a:gd name="connsiteX0" fmla="*/ 0 w 1458930"/>
              <a:gd name="connsiteY0" fmla="*/ 287676 h 573605"/>
              <a:gd name="connsiteX1" fmla="*/ 534256 w 1458930"/>
              <a:gd name="connsiteY1" fmla="*/ 565079 h 573605"/>
              <a:gd name="connsiteX2" fmla="*/ 1458930 w 1458930"/>
              <a:gd name="connsiteY2" fmla="*/ 0 h 5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930" h="573605">
                <a:moveTo>
                  <a:pt x="0" y="287676"/>
                </a:moveTo>
                <a:cubicBezTo>
                  <a:pt x="145550" y="450350"/>
                  <a:pt x="291101" y="613025"/>
                  <a:pt x="534256" y="565079"/>
                </a:cubicBezTo>
                <a:cubicBezTo>
                  <a:pt x="777411" y="517133"/>
                  <a:pt x="1118170" y="258566"/>
                  <a:pt x="1458930" y="0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2DE9BB1-4E74-4F87-9CE5-22DF66C74B03}"/>
              </a:ext>
            </a:extLst>
          </p:cNvPr>
          <p:cNvCxnSpPr/>
          <p:nvPr/>
        </p:nvCxnSpPr>
        <p:spPr>
          <a:xfrm flipH="1">
            <a:off x="6096000" y="3469185"/>
            <a:ext cx="212660" cy="1305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9C116901-6A3A-4C0A-9D7C-539C42C9B480}"/>
              </a:ext>
            </a:extLst>
          </p:cNvPr>
          <p:cNvCxnSpPr>
            <a:cxnSpLocks/>
          </p:cNvCxnSpPr>
          <p:nvPr/>
        </p:nvCxnSpPr>
        <p:spPr>
          <a:xfrm flipH="1">
            <a:off x="6069474" y="3621585"/>
            <a:ext cx="391586" cy="2773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7FF8CBF-6F7E-4C00-9560-CC73438CAE51}"/>
              </a:ext>
            </a:extLst>
          </p:cNvPr>
          <p:cNvCxnSpPr>
            <a:cxnSpLocks/>
          </p:cNvCxnSpPr>
          <p:nvPr/>
        </p:nvCxnSpPr>
        <p:spPr>
          <a:xfrm flipH="1">
            <a:off x="6355453" y="3516868"/>
            <a:ext cx="407730" cy="605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769BECF6-8ADD-47AD-83BA-1206ECB07BAC}"/>
              </a:ext>
            </a:extLst>
          </p:cNvPr>
          <p:cNvCxnSpPr>
            <a:cxnSpLocks/>
          </p:cNvCxnSpPr>
          <p:nvPr/>
        </p:nvCxnSpPr>
        <p:spPr>
          <a:xfrm flipH="1">
            <a:off x="6595884" y="3360151"/>
            <a:ext cx="473686" cy="7706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A357553-88E9-43CF-AD03-A8E9203A461B}"/>
              </a:ext>
            </a:extLst>
          </p:cNvPr>
          <p:cNvCxnSpPr>
            <a:cxnSpLocks/>
          </p:cNvCxnSpPr>
          <p:nvPr/>
        </p:nvCxnSpPr>
        <p:spPr>
          <a:xfrm flipH="1">
            <a:off x="6960943" y="3163150"/>
            <a:ext cx="374023" cy="976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BF00470-A007-41F7-99E3-1E4E1B172640}"/>
              </a:ext>
            </a:extLst>
          </p:cNvPr>
          <p:cNvCxnSpPr>
            <a:cxnSpLocks/>
          </p:cNvCxnSpPr>
          <p:nvPr/>
        </p:nvCxnSpPr>
        <p:spPr>
          <a:xfrm flipH="1">
            <a:off x="7173933" y="3161939"/>
            <a:ext cx="374023" cy="976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5A5C3099-1084-48FA-9B1D-49BC9286B08E}"/>
              </a:ext>
            </a:extLst>
          </p:cNvPr>
          <p:cNvCxnSpPr>
            <a:cxnSpLocks/>
          </p:cNvCxnSpPr>
          <p:nvPr/>
        </p:nvCxnSpPr>
        <p:spPr>
          <a:xfrm flipH="1">
            <a:off x="7341691" y="3566023"/>
            <a:ext cx="205935" cy="5458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>
            <a:extLst>
              <a:ext uri="{FF2B5EF4-FFF2-40B4-BE49-F238E27FC236}">
                <a16:creationId xmlns:a16="http://schemas.microsoft.com/office/drawing/2014/main" id="{9803C25B-C027-4ED5-8340-633B7ED8675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33630" y="6047998"/>
            <a:ext cx="630196" cy="730759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8944E0A4-0FE8-4862-BAC3-9DCF707AE76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37454" y="6078437"/>
            <a:ext cx="1087244" cy="601182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910FF8F-F516-4622-A815-430DFEA35811}"/>
              </a:ext>
            </a:extLst>
          </p:cNvPr>
          <p:cNvCxnSpPr/>
          <p:nvPr/>
        </p:nvCxnSpPr>
        <p:spPr>
          <a:xfrm flipV="1">
            <a:off x="3328827" y="4006921"/>
            <a:ext cx="3025393" cy="147196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リーフォーム: 図形 47">
            <a:extLst>
              <a:ext uri="{FF2B5EF4-FFF2-40B4-BE49-F238E27FC236}">
                <a16:creationId xmlns:a16="http://schemas.microsoft.com/office/drawing/2014/main" id="{7C5004A3-697B-454B-BBF6-C9EE84C5025B}"/>
              </a:ext>
            </a:extLst>
          </p:cNvPr>
          <p:cNvSpPr/>
          <p:nvPr/>
        </p:nvSpPr>
        <p:spPr>
          <a:xfrm>
            <a:off x="6493267" y="3030876"/>
            <a:ext cx="1027416" cy="437180"/>
          </a:xfrm>
          <a:custGeom>
            <a:avLst/>
            <a:gdLst>
              <a:gd name="connsiteX0" fmla="*/ 0 w 1027416"/>
              <a:gd name="connsiteY0" fmla="*/ 308225 h 437180"/>
              <a:gd name="connsiteX1" fmla="*/ 287677 w 1027416"/>
              <a:gd name="connsiteY1" fmla="*/ 421241 h 437180"/>
              <a:gd name="connsiteX2" fmla="*/ 1027416 w 1027416"/>
              <a:gd name="connsiteY2" fmla="*/ 0 h 43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7416" h="437180">
                <a:moveTo>
                  <a:pt x="0" y="308225"/>
                </a:moveTo>
                <a:cubicBezTo>
                  <a:pt x="58220" y="390418"/>
                  <a:pt x="116441" y="472612"/>
                  <a:pt x="287677" y="421241"/>
                </a:cubicBezTo>
                <a:cubicBezTo>
                  <a:pt x="458913" y="369870"/>
                  <a:pt x="743164" y="184935"/>
                  <a:pt x="1027416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131CD30C-AADB-4F44-B758-C190B0DD5F01}"/>
              </a:ext>
            </a:extLst>
          </p:cNvPr>
          <p:cNvSpPr/>
          <p:nvPr/>
        </p:nvSpPr>
        <p:spPr>
          <a:xfrm>
            <a:off x="6536034" y="3044334"/>
            <a:ext cx="410386" cy="3402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CCD0DD01-9528-46B5-9A22-9243F89D5EBD}"/>
              </a:ext>
            </a:extLst>
          </p:cNvPr>
          <p:cNvSpPr/>
          <p:nvPr/>
        </p:nvSpPr>
        <p:spPr>
          <a:xfrm>
            <a:off x="6763183" y="2985254"/>
            <a:ext cx="490024" cy="2118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A8C9104-20F2-4C02-8900-66E923829FD1}"/>
              </a:ext>
            </a:extLst>
          </p:cNvPr>
          <p:cNvSpPr/>
          <p:nvPr/>
        </p:nvSpPr>
        <p:spPr>
          <a:xfrm>
            <a:off x="6931726" y="2938187"/>
            <a:ext cx="388717" cy="165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824C259C-8BDF-41A4-89C4-6FD0FCE86448}"/>
              </a:ext>
            </a:extLst>
          </p:cNvPr>
          <p:cNvSpPr/>
          <p:nvPr/>
        </p:nvSpPr>
        <p:spPr>
          <a:xfrm>
            <a:off x="7084434" y="2938187"/>
            <a:ext cx="356777" cy="1530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B9A35C21-DEDB-4EB5-87AA-0CDB03BEFBC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1585" y="1157661"/>
            <a:ext cx="5669232" cy="516900"/>
          </a:xfrm>
          <a:prstGeom prst="rect">
            <a:avLst/>
          </a:prstGeom>
        </p:spPr>
      </p:pic>
      <p:sp>
        <p:nvSpPr>
          <p:cNvPr id="60" name="楕円 59">
            <a:extLst>
              <a:ext uri="{FF2B5EF4-FFF2-40B4-BE49-F238E27FC236}">
                <a16:creationId xmlns:a16="http://schemas.microsoft.com/office/drawing/2014/main" id="{95E64B91-BF22-478A-9F67-3AB29977B074}"/>
              </a:ext>
            </a:extLst>
          </p:cNvPr>
          <p:cNvSpPr/>
          <p:nvPr/>
        </p:nvSpPr>
        <p:spPr>
          <a:xfrm>
            <a:off x="6703301" y="4006921"/>
            <a:ext cx="231452" cy="189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D99A087-E60F-4A15-8092-E6039FF4C3A2}"/>
              </a:ext>
            </a:extLst>
          </p:cNvPr>
          <p:cNvCxnSpPr>
            <a:cxnSpLocks/>
          </p:cNvCxnSpPr>
          <p:nvPr/>
        </p:nvCxnSpPr>
        <p:spPr>
          <a:xfrm flipH="1" flipV="1">
            <a:off x="2603042" y="1692453"/>
            <a:ext cx="4202310" cy="24193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図 62">
            <a:extLst>
              <a:ext uri="{FF2B5EF4-FFF2-40B4-BE49-F238E27FC236}">
                <a16:creationId xmlns:a16="http://schemas.microsoft.com/office/drawing/2014/main" id="{6059211A-8B13-41E1-8325-5CDF07FC89D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728490" y="4236962"/>
            <a:ext cx="454122" cy="333023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5B5A26F1-14E5-45A1-84EC-1A094EB1857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91141" y="4236962"/>
            <a:ext cx="1209299" cy="33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6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425607C-A2B2-4793-AA71-45FA63A22373}"/>
              </a:ext>
            </a:extLst>
          </p:cNvPr>
          <p:cNvCxnSpPr/>
          <p:nvPr/>
        </p:nvCxnSpPr>
        <p:spPr>
          <a:xfrm>
            <a:off x="2455524" y="4140485"/>
            <a:ext cx="677066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0365AE2-6203-4AAF-B89C-3072B38E378A}"/>
              </a:ext>
            </a:extLst>
          </p:cNvPr>
          <p:cNvCxnSpPr/>
          <p:nvPr/>
        </p:nvCxnSpPr>
        <p:spPr>
          <a:xfrm flipV="1">
            <a:off x="3205537" y="1089061"/>
            <a:ext cx="0" cy="39247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54F3A887-20F0-4715-9A04-F1D4EA030E75}"/>
              </a:ext>
            </a:extLst>
          </p:cNvPr>
          <p:cNvSpPr/>
          <p:nvPr/>
        </p:nvSpPr>
        <p:spPr>
          <a:xfrm>
            <a:off x="2309469" y="1633591"/>
            <a:ext cx="7029740" cy="1706615"/>
          </a:xfrm>
          <a:custGeom>
            <a:avLst/>
            <a:gdLst>
              <a:gd name="connsiteX0" fmla="*/ 43313 w 7029740"/>
              <a:gd name="connsiteY0" fmla="*/ 1253447 h 1706615"/>
              <a:gd name="connsiteX1" fmla="*/ 166603 w 7029740"/>
              <a:gd name="connsiteY1" fmla="*/ 1160980 h 1706615"/>
              <a:gd name="connsiteX2" fmla="*/ 1389228 w 7029740"/>
              <a:gd name="connsiteY2" fmla="*/ 513708 h 1706615"/>
              <a:gd name="connsiteX3" fmla="*/ 2550207 w 7029740"/>
              <a:gd name="connsiteY3" fmla="*/ 1109609 h 1706615"/>
              <a:gd name="connsiteX4" fmla="*/ 3937219 w 7029740"/>
              <a:gd name="connsiteY4" fmla="*/ 1695236 h 1706615"/>
              <a:gd name="connsiteX5" fmla="*/ 4841344 w 7029740"/>
              <a:gd name="connsiteY5" fmla="*/ 1469205 h 1706615"/>
              <a:gd name="connsiteX6" fmla="*/ 5920131 w 7029740"/>
              <a:gd name="connsiteY6" fmla="*/ 1130157 h 1706615"/>
              <a:gd name="connsiteX7" fmla="*/ 7029740 w 7029740"/>
              <a:gd name="connsiteY7" fmla="*/ 0 h 170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9740" h="1706615">
                <a:moveTo>
                  <a:pt x="43313" y="1253447"/>
                </a:moveTo>
                <a:cubicBezTo>
                  <a:pt x="-7202" y="1268858"/>
                  <a:pt x="-57716" y="1284270"/>
                  <a:pt x="166603" y="1160980"/>
                </a:cubicBezTo>
                <a:cubicBezTo>
                  <a:pt x="390922" y="1037690"/>
                  <a:pt x="991961" y="522270"/>
                  <a:pt x="1389228" y="513708"/>
                </a:cubicBezTo>
                <a:cubicBezTo>
                  <a:pt x="1786495" y="505146"/>
                  <a:pt x="2125542" y="912688"/>
                  <a:pt x="2550207" y="1109609"/>
                </a:cubicBezTo>
                <a:cubicBezTo>
                  <a:pt x="2974872" y="1306530"/>
                  <a:pt x="3555363" y="1635303"/>
                  <a:pt x="3937219" y="1695236"/>
                </a:cubicBezTo>
                <a:cubicBezTo>
                  <a:pt x="4319075" y="1755169"/>
                  <a:pt x="4510859" y="1563385"/>
                  <a:pt x="4841344" y="1469205"/>
                </a:cubicBezTo>
                <a:cubicBezTo>
                  <a:pt x="5171829" y="1375025"/>
                  <a:pt x="5555398" y="1375025"/>
                  <a:pt x="5920131" y="1130157"/>
                </a:cubicBezTo>
                <a:cubicBezTo>
                  <a:pt x="6284864" y="885289"/>
                  <a:pt x="6657302" y="442644"/>
                  <a:pt x="7029740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F739D1D-AFF2-4E28-91D3-260A95E3E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209" y="3884736"/>
            <a:ext cx="583660" cy="53988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2EB7C28-2CB0-4F3F-81AB-5A0374076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345" y="350886"/>
            <a:ext cx="486383" cy="67607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6263F73-6CB0-418D-9682-B2B07047F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881" y="489505"/>
            <a:ext cx="3346315" cy="1074906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179A316-7324-48D5-82A8-6F58880573E1}"/>
              </a:ext>
            </a:extLst>
          </p:cNvPr>
          <p:cNvCxnSpPr/>
          <p:nvPr/>
        </p:nvCxnSpPr>
        <p:spPr>
          <a:xfrm>
            <a:off x="3924728" y="2208944"/>
            <a:ext cx="0" cy="193154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2D285F7-525F-4C97-A729-158D23ECD671}"/>
              </a:ext>
            </a:extLst>
          </p:cNvPr>
          <p:cNvCxnSpPr/>
          <p:nvPr/>
        </p:nvCxnSpPr>
        <p:spPr>
          <a:xfrm>
            <a:off x="8948791" y="2106202"/>
            <a:ext cx="0" cy="20484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8953F13-0CA5-4973-8D7B-7083A69D863B}"/>
              </a:ext>
            </a:extLst>
          </p:cNvPr>
          <p:cNvCxnSpPr/>
          <p:nvPr/>
        </p:nvCxnSpPr>
        <p:spPr>
          <a:xfrm flipV="1">
            <a:off x="3924728" y="2486898"/>
            <a:ext cx="482885" cy="564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3227D48-D291-477A-89D4-36AF240B136F}"/>
              </a:ext>
            </a:extLst>
          </p:cNvPr>
          <p:cNvCxnSpPr>
            <a:cxnSpLocks/>
          </p:cNvCxnSpPr>
          <p:nvPr/>
        </p:nvCxnSpPr>
        <p:spPr>
          <a:xfrm flipV="1">
            <a:off x="3922159" y="2659756"/>
            <a:ext cx="785975" cy="1020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B1956AB-EBFF-4026-B46C-19DD88632F26}"/>
              </a:ext>
            </a:extLst>
          </p:cNvPr>
          <p:cNvCxnSpPr>
            <a:cxnSpLocks/>
          </p:cNvCxnSpPr>
          <p:nvPr/>
        </p:nvCxnSpPr>
        <p:spPr>
          <a:xfrm flipV="1">
            <a:off x="3940137" y="2855167"/>
            <a:ext cx="1114748" cy="1165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7A4DCE1-2CC9-4F04-BED5-5B00BBAEB4C4}"/>
              </a:ext>
            </a:extLst>
          </p:cNvPr>
          <p:cNvCxnSpPr>
            <a:cxnSpLocks/>
          </p:cNvCxnSpPr>
          <p:nvPr/>
        </p:nvCxnSpPr>
        <p:spPr>
          <a:xfrm flipV="1">
            <a:off x="4407613" y="3029793"/>
            <a:ext cx="1017142" cy="1088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7F53B0F-E99B-4479-941A-257B09AA5761}"/>
              </a:ext>
            </a:extLst>
          </p:cNvPr>
          <p:cNvCxnSpPr>
            <a:cxnSpLocks/>
          </p:cNvCxnSpPr>
          <p:nvPr/>
        </p:nvCxnSpPr>
        <p:spPr>
          <a:xfrm flipV="1">
            <a:off x="4911047" y="3170060"/>
            <a:ext cx="852755" cy="977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F238777-EF8E-40EC-B205-FA534FD5D3BB}"/>
              </a:ext>
            </a:extLst>
          </p:cNvPr>
          <p:cNvCxnSpPr>
            <a:cxnSpLocks/>
          </p:cNvCxnSpPr>
          <p:nvPr/>
        </p:nvCxnSpPr>
        <p:spPr>
          <a:xfrm flipV="1">
            <a:off x="5584004" y="3340206"/>
            <a:ext cx="806521" cy="807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B770A07E-D192-4CB0-BDA6-F9C45A123C4F}"/>
              </a:ext>
            </a:extLst>
          </p:cNvPr>
          <p:cNvCxnSpPr>
            <a:cxnSpLocks/>
            <a:endCxn id="6" idx="5"/>
          </p:cNvCxnSpPr>
          <p:nvPr/>
        </p:nvCxnSpPr>
        <p:spPr>
          <a:xfrm flipV="1">
            <a:off x="6095999" y="3102796"/>
            <a:ext cx="1054814" cy="101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4B9EAFE-A2C9-45CD-A76A-43693C212E23}"/>
              </a:ext>
            </a:extLst>
          </p:cNvPr>
          <p:cNvCxnSpPr>
            <a:cxnSpLocks/>
          </p:cNvCxnSpPr>
          <p:nvPr/>
        </p:nvCxnSpPr>
        <p:spPr>
          <a:xfrm flipV="1">
            <a:off x="6722722" y="2952533"/>
            <a:ext cx="1099335" cy="1165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D449CB7-84B7-48E4-93A1-05F00BE26A8A}"/>
              </a:ext>
            </a:extLst>
          </p:cNvPr>
          <p:cNvCxnSpPr>
            <a:cxnSpLocks/>
          </p:cNvCxnSpPr>
          <p:nvPr/>
        </p:nvCxnSpPr>
        <p:spPr>
          <a:xfrm flipV="1">
            <a:off x="7401672" y="2659756"/>
            <a:ext cx="950362" cy="1475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4E146F5-967D-4FEA-ACE8-64F02461D967}"/>
              </a:ext>
            </a:extLst>
          </p:cNvPr>
          <p:cNvCxnSpPr>
            <a:cxnSpLocks/>
          </p:cNvCxnSpPr>
          <p:nvPr/>
        </p:nvCxnSpPr>
        <p:spPr>
          <a:xfrm flipV="1">
            <a:off x="7884557" y="2425294"/>
            <a:ext cx="718336" cy="1719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078C47BD-7CFB-40A6-B01E-8436DBE16326}"/>
              </a:ext>
            </a:extLst>
          </p:cNvPr>
          <p:cNvCxnSpPr>
            <a:cxnSpLocks/>
          </p:cNvCxnSpPr>
          <p:nvPr/>
        </p:nvCxnSpPr>
        <p:spPr>
          <a:xfrm flipV="1">
            <a:off x="8226602" y="2578813"/>
            <a:ext cx="722189" cy="1563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6C26E67-411A-4A40-9C30-B6C6360C2068}"/>
              </a:ext>
            </a:extLst>
          </p:cNvPr>
          <p:cNvCxnSpPr>
            <a:cxnSpLocks/>
          </p:cNvCxnSpPr>
          <p:nvPr/>
        </p:nvCxnSpPr>
        <p:spPr>
          <a:xfrm flipV="1">
            <a:off x="8614236" y="3267182"/>
            <a:ext cx="334555" cy="852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図 46">
            <a:extLst>
              <a:ext uri="{FF2B5EF4-FFF2-40B4-BE49-F238E27FC236}">
                <a16:creationId xmlns:a16="http://schemas.microsoft.com/office/drawing/2014/main" id="{B128DCF2-A94E-4EF1-BABE-0801793D8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944" y="4802945"/>
            <a:ext cx="3256909" cy="1832976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456703E7-B376-4374-AF92-3D130ECA19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035" y="4337958"/>
            <a:ext cx="564204" cy="525294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6492BF0E-AE4F-47A4-9385-CDA8FCE58D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5983" y="4210570"/>
            <a:ext cx="428017" cy="69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35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425607C-A2B2-4793-AA71-45FA63A22373}"/>
              </a:ext>
            </a:extLst>
          </p:cNvPr>
          <p:cNvCxnSpPr/>
          <p:nvPr/>
        </p:nvCxnSpPr>
        <p:spPr>
          <a:xfrm>
            <a:off x="2455524" y="4140485"/>
            <a:ext cx="677066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0365AE2-6203-4AAF-B89C-3072B38E378A}"/>
              </a:ext>
            </a:extLst>
          </p:cNvPr>
          <p:cNvCxnSpPr/>
          <p:nvPr/>
        </p:nvCxnSpPr>
        <p:spPr>
          <a:xfrm flipV="1">
            <a:off x="3205537" y="1089061"/>
            <a:ext cx="0" cy="39247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54F3A887-20F0-4715-9A04-F1D4EA030E75}"/>
              </a:ext>
            </a:extLst>
          </p:cNvPr>
          <p:cNvSpPr/>
          <p:nvPr/>
        </p:nvSpPr>
        <p:spPr>
          <a:xfrm>
            <a:off x="2325988" y="1653536"/>
            <a:ext cx="7029740" cy="1706615"/>
          </a:xfrm>
          <a:custGeom>
            <a:avLst/>
            <a:gdLst>
              <a:gd name="connsiteX0" fmla="*/ 43313 w 7029740"/>
              <a:gd name="connsiteY0" fmla="*/ 1253447 h 1706615"/>
              <a:gd name="connsiteX1" fmla="*/ 166603 w 7029740"/>
              <a:gd name="connsiteY1" fmla="*/ 1160980 h 1706615"/>
              <a:gd name="connsiteX2" fmla="*/ 1389228 w 7029740"/>
              <a:gd name="connsiteY2" fmla="*/ 513708 h 1706615"/>
              <a:gd name="connsiteX3" fmla="*/ 2550207 w 7029740"/>
              <a:gd name="connsiteY3" fmla="*/ 1109609 h 1706615"/>
              <a:gd name="connsiteX4" fmla="*/ 3937219 w 7029740"/>
              <a:gd name="connsiteY4" fmla="*/ 1695236 h 1706615"/>
              <a:gd name="connsiteX5" fmla="*/ 4841344 w 7029740"/>
              <a:gd name="connsiteY5" fmla="*/ 1469205 h 1706615"/>
              <a:gd name="connsiteX6" fmla="*/ 5920131 w 7029740"/>
              <a:gd name="connsiteY6" fmla="*/ 1130157 h 1706615"/>
              <a:gd name="connsiteX7" fmla="*/ 7029740 w 7029740"/>
              <a:gd name="connsiteY7" fmla="*/ 0 h 170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9740" h="1706615">
                <a:moveTo>
                  <a:pt x="43313" y="1253447"/>
                </a:moveTo>
                <a:cubicBezTo>
                  <a:pt x="-7202" y="1268858"/>
                  <a:pt x="-57716" y="1284270"/>
                  <a:pt x="166603" y="1160980"/>
                </a:cubicBezTo>
                <a:cubicBezTo>
                  <a:pt x="390922" y="1037690"/>
                  <a:pt x="991961" y="522270"/>
                  <a:pt x="1389228" y="513708"/>
                </a:cubicBezTo>
                <a:cubicBezTo>
                  <a:pt x="1786495" y="505146"/>
                  <a:pt x="2125542" y="912688"/>
                  <a:pt x="2550207" y="1109609"/>
                </a:cubicBezTo>
                <a:cubicBezTo>
                  <a:pt x="2974872" y="1306530"/>
                  <a:pt x="3555363" y="1635303"/>
                  <a:pt x="3937219" y="1695236"/>
                </a:cubicBezTo>
                <a:cubicBezTo>
                  <a:pt x="4319075" y="1755169"/>
                  <a:pt x="4510859" y="1563385"/>
                  <a:pt x="4841344" y="1469205"/>
                </a:cubicBezTo>
                <a:cubicBezTo>
                  <a:pt x="5171829" y="1375025"/>
                  <a:pt x="5555398" y="1375025"/>
                  <a:pt x="5920131" y="1130157"/>
                </a:cubicBezTo>
                <a:cubicBezTo>
                  <a:pt x="6284864" y="885289"/>
                  <a:pt x="6657302" y="442644"/>
                  <a:pt x="7029740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F739D1D-AFF2-4E28-91D3-260A95E3E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117" y="3599784"/>
            <a:ext cx="583660" cy="53988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2EB7C28-2CB0-4F3F-81AB-5A0374076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345" y="350886"/>
            <a:ext cx="486383" cy="67607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6263F73-6CB0-418D-9682-B2B07047F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881" y="489505"/>
            <a:ext cx="3346315" cy="1074906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179A316-7324-48D5-82A8-6F58880573E1}"/>
              </a:ext>
            </a:extLst>
          </p:cNvPr>
          <p:cNvCxnSpPr/>
          <p:nvPr/>
        </p:nvCxnSpPr>
        <p:spPr>
          <a:xfrm>
            <a:off x="3924728" y="2208944"/>
            <a:ext cx="0" cy="193154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2D285F7-525F-4C97-A729-158D23ECD671}"/>
              </a:ext>
            </a:extLst>
          </p:cNvPr>
          <p:cNvCxnSpPr/>
          <p:nvPr/>
        </p:nvCxnSpPr>
        <p:spPr>
          <a:xfrm>
            <a:off x="8948791" y="2106202"/>
            <a:ext cx="0" cy="20484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5F06C714-EC66-4B34-8062-63E19399C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146" y="105478"/>
            <a:ext cx="3307404" cy="846306"/>
          </a:xfrm>
          <a:prstGeom prst="rect">
            <a:avLst/>
          </a:prstGeom>
        </p:spPr>
      </p:pic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98B146E-F69E-4CBF-A46E-61DDD77134D3}"/>
              </a:ext>
            </a:extLst>
          </p:cNvPr>
          <p:cNvCxnSpPr>
            <a:cxnSpLocks/>
          </p:cNvCxnSpPr>
          <p:nvPr/>
        </p:nvCxnSpPr>
        <p:spPr>
          <a:xfrm>
            <a:off x="4650706" y="2618509"/>
            <a:ext cx="0" cy="15219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8938E5B-F54E-461A-A294-3A26EFCAED7E}"/>
              </a:ext>
            </a:extLst>
          </p:cNvPr>
          <p:cNvCxnSpPr>
            <a:cxnSpLocks/>
          </p:cNvCxnSpPr>
          <p:nvPr/>
        </p:nvCxnSpPr>
        <p:spPr>
          <a:xfrm>
            <a:off x="5351746" y="2992582"/>
            <a:ext cx="0" cy="114790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2FFAD9B-1BE0-413F-8A4A-07DD4D56B90F}"/>
              </a:ext>
            </a:extLst>
          </p:cNvPr>
          <p:cNvCxnSpPr>
            <a:cxnSpLocks/>
          </p:cNvCxnSpPr>
          <p:nvPr/>
        </p:nvCxnSpPr>
        <p:spPr>
          <a:xfrm>
            <a:off x="6096000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90CB507-DACD-48CC-B20F-A853324830E1}"/>
              </a:ext>
            </a:extLst>
          </p:cNvPr>
          <p:cNvCxnSpPr>
            <a:cxnSpLocks/>
          </p:cNvCxnSpPr>
          <p:nvPr/>
        </p:nvCxnSpPr>
        <p:spPr>
          <a:xfrm>
            <a:off x="6805352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0C6C888-EB92-4F55-B6F0-66871F383478}"/>
              </a:ext>
            </a:extLst>
          </p:cNvPr>
          <p:cNvCxnSpPr>
            <a:cxnSpLocks/>
          </p:cNvCxnSpPr>
          <p:nvPr/>
        </p:nvCxnSpPr>
        <p:spPr>
          <a:xfrm>
            <a:off x="7547956" y="3059084"/>
            <a:ext cx="0" cy="108140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3CD9F54-DA81-4F36-826F-A406C4467B2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8246119" y="2783693"/>
            <a:ext cx="11190" cy="137098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>
            <a:extLst>
              <a:ext uri="{FF2B5EF4-FFF2-40B4-BE49-F238E27FC236}">
                <a16:creationId xmlns:a16="http://schemas.microsoft.com/office/drawing/2014/main" id="{3310217E-9526-4D61-9C31-6135A36496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8490" y="4236962"/>
            <a:ext cx="454122" cy="33302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A275A53-1B0A-4101-97E1-F0C491D14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1141" y="4236962"/>
            <a:ext cx="1209299" cy="332791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5E028AF9-AD25-4643-9961-4969145F56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9544" y="4198346"/>
            <a:ext cx="1199729" cy="391516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C2644F06-7FE9-4132-A564-8079993361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87675" y="4266890"/>
            <a:ext cx="915503" cy="345649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274E5942-BDFC-442D-A177-76FC217EEB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10044" y="4217980"/>
            <a:ext cx="844176" cy="373008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E75BA73B-D4EB-4B89-8A0A-3DD3859CA6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8535" y="4227708"/>
            <a:ext cx="489533" cy="353552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9DB7E7EB-68A7-415C-93FD-597EE31A67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24956" y="4822817"/>
            <a:ext cx="5123015" cy="65607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3307E06-3CEA-469B-8FE4-0E95501DCB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6200" y="5428353"/>
            <a:ext cx="2490281" cy="997085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4014EA52-6F9E-4077-9917-E7DF71D453C2}"/>
              </a:ext>
            </a:extLst>
          </p:cNvPr>
          <p:cNvSpPr/>
          <p:nvPr/>
        </p:nvSpPr>
        <p:spPr>
          <a:xfrm>
            <a:off x="7689273" y="5428353"/>
            <a:ext cx="2743200" cy="1105451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F617133-DBE3-4E50-AE0F-295C6A45E3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84434" y="4216854"/>
            <a:ext cx="844176" cy="373008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0755D9F-6BAE-4B8D-AC22-5FC657BB03A0}"/>
              </a:ext>
            </a:extLst>
          </p:cNvPr>
          <p:cNvSpPr/>
          <p:nvPr/>
        </p:nvSpPr>
        <p:spPr>
          <a:xfrm>
            <a:off x="6931726" y="2938187"/>
            <a:ext cx="388717" cy="165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4D5BA6DF-55C5-45C5-9742-D38B649C1985}"/>
              </a:ext>
            </a:extLst>
          </p:cNvPr>
          <p:cNvSpPr/>
          <p:nvPr/>
        </p:nvSpPr>
        <p:spPr>
          <a:xfrm>
            <a:off x="7084434" y="2938187"/>
            <a:ext cx="356777" cy="1530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2A0C6A1D-F03A-4AA5-B92A-10D7ED7D9DBC}"/>
              </a:ext>
            </a:extLst>
          </p:cNvPr>
          <p:cNvSpPr/>
          <p:nvPr/>
        </p:nvSpPr>
        <p:spPr>
          <a:xfrm>
            <a:off x="6536034" y="3044334"/>
            <a:ext cx="410386" cy="3402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2A8252C-0CAA-4138-A526-A7F609C1AFD5}"/>
              </a:ext>
            </a:extLst>
          </p:cNvPr>
          <p:cNvSpPr/>
          <p:nvPr/>
        </p:nvSpPr>
        <p:spPr>
          <a:xfrm>
            <a:off x="6493267" y="3030876"/>
            <a:ext cx="1027416" cy="437180"/>
          </a:xfrm>
          <a:custGeom>
            <a:avLst/>
            <a:gdLst>
              <a:gd name="connsiteX0" fmla="*/ 0 w 1027416"/>
              <a:gd name="connsiteY0" fmla="*/ 308225 h 437180"/>
              <a:gd name="connsiteX1" fmla="*/ 287677 w 1027416"/>
              <a:gd name="connsiteY1" fmla="*/ 421241 h 437180"/>
              <a:gd name="connsiteX2" fmla="*/ 1027416 w 1027416"/>
              <a:gd name="connsiteY2" fmla="*/ 0 h 43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7416" h="437180">
                <a:moveTo>
                  <a:pt x="0" y="308225"/>
                </a:moveTo>
                <a:cubicBezTo>
                  <a:pt x="58220" y="390418"/>
                  <a:pt x="116441" y="472612"/>
                  <a:pt x="287677" y="421241"/>
                </a:cubicBezTo>
                <a:cubicBezTo>
                  <a:pt x="458913" y="369870"/>
                  <a:pt x="743164" y="184935"/>
                  <a:pt x="1027416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205D9D2-51BA-4B9F-AAD5-C0D30892DF14}"/>
              </a:ext>
            </a:extLst>
          </p:cNvPr>
          <p:cNvSpPr/>
          <p:nvPr/>
        </p:nvSpPr>
        <p:spPr>
          <a:xfrm>
            <a:off x="6736729" y="3027692"/>
            <a:ext cx="388717" cy="165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CF7EF17-8EB6-4626-8AC7-BF4B8F8CF7B4}"/>
              </a:ext>
            </a:extLst>
          </p:cNvPr>
          <p:cNvSpPr/>
          <p:nvPr/>
        </p:nvSpPr>
        <p:spPr>
          <a:xfrm>
            <a:off x="6931087" y="2783693"/>
            <a:ext cx="328277" cy="3891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9021B47-FAED-4529-BB31-B69C336E2C12}"/>
              </a:ext>
            </a:extLst>
          </p:cNvPr>
          <p:cNvSpPr/>
          <p:nvPr/>
        </p:nvSpPr>
        <p:spPr>
          <a:xfrm>
            <a:off x="3075711" y="2106202"/>
            <a:ext cx="1652160" cy="225797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4132EC75-8EFD-40CC-B4C4-0AADEC2CC60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65223" y="5367263"/>
            <a:ext cx="564204" cy="544749"/>
          </a:xfrm>
          <a:prstGeom prst="rect">
            <a:avLst/>
          </a:prstGeom>
        </p:spPr>
      </p:pic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DBC130D-2683-4185-A8C7-5E80E6D71AA8}"/>
              </a:ext>
            </a:extLst>
          </p:cNvPr>
          <p:cNvCxnSpPr>
            <a:stCxn id="23" idx="3"/>
          </p:cNvCxnSpPr>
          <p:nvPr/>
        </p:nvCxnSpPr>
        <p:spPr>
          <a:xfrm flipV="1">
            <a:off x="1929427" y="4364176"/>
            <a:ext cx="1519301" cy="127546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256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425607C-A2B2-4793-AA71-45FA63A22373}"/>
              </a:ext>
            </a:extLst>
          </p:cNvPr>
          <p:cNvCxnSpPr/>
          <p:nvPr/>
        </p:nvCxnSpPr>
        <p:spPr>
          <a:xfrm>
            <a:off x="2455524" y="4140485"/>
            <a:ext cx="677066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0365AE2-6203-4AAF-B89C-3072B38E378A}"/>
              </a:ext>
            </a:extLst>
          </p:cNvPr>
          <p:cNvCxnSpPr/>
          <p:nvPr/>
        </p:nvCxnSpPr>
        <p:spPr>
          <a:xfrm flipV="1">
            <a:off x="3205537" y="1089061"/>
            <a:ext cx="0" cy="39247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54F3A887-20F0-4715-9A04-F1D4EA030E75}"/>
              </a:ext>
            </a:extLst>
          </p:cNvPr>
          <p:cNvSpPr/>
          <p:nvPr/>
        </p:nvSpPr>
        <p:spPr>
          <a:xfrm>
            <a:off x="2325988" y="1653536"/>
            <a:ext cx="7029740" cy="1706615"/>
          </a:xfrm>
          <a:custGeom>
            <a:avLst/>
            <a:gdLst>
              <a:gd name="connsiteX0" fmla="*/ 43313 w 7029740"/>
              <a:gd name="connsiteY0" fmla="*/ 1253447 h 1706615"/>
              <a:gd name="connsiteX1" fmla="*/ 166603 w 7029740"/>
              <a:gd name="connsiteY1" fmla="*/ 1160980 h 1706615"/>
              <a:gd name="connsiteX2" fmla="*/ 1389228 w 7029740"/>
              <a:gd name="connsiteY2" fmla="*/ 513708 h 1706615"/>
              <a:gd name="connsiteX3" fmla="*/ 2550207 w 7029740"/>
              <a:gd name="connsiteY3" fmla="*/ 1109609 h 1706615"/>
              <a:gd name="connsiteX4" fmla="*/ 3937219 w 7029740"/>
              <a:gd name="connsiteY4" fmla="*/ 1695236 h 1706615"/>
              <a:gd name="connsiteX5" fmla="*/ 4841344 w 7029740"/>
              <a:gd name="connsiteY5" fmla="*/ 1469205 h 1706615"/>
              <a:gd name="connsiteX6" fmla="*/ 5920131 w 7029740"/>
              <a:gd name="connsiteY6" fmla="*/ 1130157 h 1706615"/>
              <a:gd name="connsiteX7" fmla="*/ 7029740 w 7029740"/>
              <a:gd name="connsiteY7" fmla="*/ 0 h 170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9740" h="1706615">
                <a:moveTo>
                  <a:pt x="43313" y="1253447"/>
                </a:moveTo>
                <a:cubicBezTo>
                  <a:pt x="-7202" y="1268858"/>
                  <a:pt x="-57716" y="1284270"/>
                  <a:pt x="166603" y="1160980"/>
                </a:cubicBezTo>
                <a:cubicBezTo>
                  <a:pt x="390922" y="1037690"/>
                  <a:pt x="991961" y="522270"/>
                  <a:pt x="1389228" y="513708"/>
                </a:cubicBezTo>
                <a:cubicBezTo>
                  <a:pt x="1786495" y="505146"/>
                  <a:pt x="2125542" y="912688"/>
                  <a:pt x="2550207" y="1109609"/>
                </a:cubicBezTo>
                <a:cubicBezTo>
                  <a:pt x="2974872" y="1306530"/>
                  <a:pt x="3555363" y="1635303"/>
                  <a:pt x="3937219" y="1695236"/>
                </a:cubicBezTo>
                <a:cubicBezTo>
                  <a:pt x="4319075" y="1755169"/>
                  <a:pt x="4510859" y="1563385"/>
                  <a:pt x="4841344" y="1469205"/>
                </a:cubicBezTo>
                <a:cubicBezTo>
                  <a:pt x="5171829" y="1375025"/>
                  <a:pt x="5555398" y="1375025"/>
                  <a:pt x="5920131" y="1130157"/>
                </a:cubicBezTo>
                <a:cubicBezTo>
                  <a:pt x="6284864" y="885289"/>
                  <a:pt x="6657302" y="442644"/>
                  <a:pt x="7029740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F739D1D-AFF2-4E28-91D3-260A95E3E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117" y="3599784"/>
            <a:ext cx="583660" cy="53988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2EB7C28-2CB0-4F3F-81AB-5A0374076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345" y="350886"/>
            <a:ext cx="486383" cy="67607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6263F73-6CB0-418D-9682-B2B07047F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881" y="489505"/>
            <a:ext cx="3346315" cy="1074906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179A316-7324-48D5-82A8-6F58880573E1}"/>
              </a:ext>
            </a:extLst>
          </p:cNvPr>
          <p:cNvCxnSpPr/>
          <p:nvPr/>
        </p:nvCxnSpPr>
        <p:spPr>
          <a:xfrm>
            <a:off x="3924728" y="2208944"/>
            <a:ext cx="0" cy="193154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2D285F7-525F-4C97-A729-158D23ECD671}"/>
              </a:ext>
            </a:extLst>
          </p:cNvPr>
          <p:cNvCxnSpPr/>
          <p:nvPr/>
        </p:nvCxnSpPr>
        <p:spPr>
          <a:xfrm>
            <a:off x="8948791" y="2106202"/>
            <a:ext cx="0" cy="20484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5F06C714-EC66-4B34-8062-63E19399C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146" y="105478"/>
            <a:ext cx="3307404" cy="846306"/>
          </a:xfrm>
          <a:prstGeom prst="rect">
            <a:avLst/>
          </a:prstGeom>
        </p:spPr>
      </p:pic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98B146E-F69E-4CBF-A46E-61DDD77134D3}"/>
              </a:ext>
            </a:extLst>
          </p:cNvPr>
          <p:cNvCxnSpPr>
            <a:cxnSpLocks/>
          </p:cNvCxnSpPr>
          <p:nvPr/>
        </p:nvCxnSpPr>
        <p:spPr>
          <a:xfrm>
            <a:off x="4650706" y="2618509"/>
            <a:ext cx="0" cy="15219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8938E5B-F54E-461A-A294-3A26EFCAED7E}"/>
              </a:ext>
            </a:extLst>
          </p:cNvPr>
          <p:cNvCxnSpPr>
            <a:cxnSpLocks/>
          </p:cNvCxnSpPr>
          <p:nvPr/>
        </p:nvCxnSpPr>
        <p:spPr>
          <a:xfrm>
            <a:off x="5351746" y="2992582"/>
            <a:ext cx="0" cy="114790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2FFAD9B-1BE0-413F-8A4A-07DD4D56B90F}"/>
              </a:ext>
            </a:extLst>
          </p:cNvPr>
          <p:cNvCxnSpPr>
            <a:cxnSpLocks/>
          </p:cNvCxnSpPr>
          <p:nvPr/>
        </p:nvCxnSpPr>
        <p:spPr>
          <a:xfrm>
            <a:off x="6096000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90CB507-DACD-48CC-B20F-A853324830E1}"/>
              </a:ext>
            </a:extLst>
          </p:cNvPr>
          <p:cNvCxnSpPr>
            <a:cxnSpLocks/>
          </p:cNvCxnSpPr>
          <p:nvPr/>
        </p:nvCxnSpPr>
        <p:spPr>
          <a:xfrm>
            <a:off x="6805352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0C6C888-EB92-4F55-B6F0-66871F383478}"/>
              </a:ext>
            </a:extLst>
          </p:cNvPr>
          <p:cNvCxnSpPr>
            <a:cxnSpLocks/>
          </p:cNvCxnSpPr>
          <p:nvPr/>
        </p:nvCxnSpPr>
        <p:spPr>
          <a:xfrm>
            <a:off x="7547956" y="3059084"/>
            <a:ext cx="0" cy="108140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3CD9F54-DA81-4F36-826F-A406C4467B2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8246119" y="2783693"/>
            <a:ext cx="11190" cy="137098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>
            <a:extLst>
              <a:ext uri="{FF2B5EF4-FFF2-40B4-BE49-F238E27FC236}">
                <a16:creationId xmlns:a16="http://schemas.microsoft.com/office/drawing/2014/main" id="{3310217E-9526-4D61-9C31-6135A36496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8490" y="4236962"/>
            <a:ext cx="454122" cy="33302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A275A53-1B0A-4101-97E1-F0C491D14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1141" y="4236962"/>
            <a:ext cx="1209299" cy="332791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5E028AF9-AD25-4643-9961-4969145F56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9544" y="4198346"/>
            <a:ext cx="1199729" cy="391516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C2644F06-7FE9-4132-A564-8079993361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87675" y="4266890"/>
            <a:ext cx="915503" cy="345649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274E5942-BDFC-442D-A177-76FC217EEB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10044" y="4217980"/>
            <a:ext cx="844176" cy="373008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E75BA73B-D4EB-4B89-8A0A-3DD3859CA6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8535" y="4227708"/>
            <a:ext cx="489533" cy="353552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9DB7E7EB-68A7-415C-93FD-597EE31A67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24956" y="4822817"/>
            <a:ext cx="5123015" cy="65607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3307E06-3CEA-469B-8FE4-0E95501DCB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6200" y="5428353"/>
            <a:ext cx="2490281" cy="997085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4014EA52-6F9E-4077-9917-E7DF71D453C2}"/>
              </a:ext>
            </a:extLst>
          </p:cNvPr>
          <p:cNvSpPr/>
          <p:nvPr/>
        </p:nvSpPr>
        <p:spPr>
          <a:xfrm>
            <a:off x="7689273" y="5428353"/>
            <a:ext cx="2743200" cy="1105451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F617133-DBE3-4E50-AE0F-295C6A45E3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84434" y="4216854"/>
            <a:ext cx="844176" cy="373008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0755D9F-6BAE-4B8D-AC22-5FC657BB03A0}"/>
              </a:ext>
            </a:extLst>
          </p:cNvPr>
          <p:cNvSpPr/>
          <p:nvPr/>
        </p:nvSpPr>
        <p:spPr>
          <a:xfrm>
            <a:off x="6931726" y="2938187"/>
            <a:ext cx="388717" cy="165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4D5BA6DF-55C5-45C5-9742-D38B649C1985}"/>
              </a:ext>
            </a:extLst>
          </p:cNvPr>
          <p:cNvSpPr/>
          <p:nvPr/>
        </p:nvSpPr>
        <p:spPr>
          <a:xfrm>
            <a:off x="7084434" y="2938187"/>
            <a:ext cx="356777" cy="1530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2A0C6A1D-F03A-4AA5-B92A-10D7ED7D9DBC}"/>
              </a:ext>
            </a:extLst>
          </p:cNvPr>
          <p:cNvSpPr/>
          <p:nvPr/>
        </p:nvSpPr>
        <p:spPr>
          <a:xfrm>
            <a:off x="6536034" y="3044334"/>
            <a:ext cx="410386" cy="3402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2A8252C-0CAA-4138-A526-A7F609C1AFD5}"/>
              </a:ext>
            </a:extLst>
          </p:cNvPr>
          <p:cNvSpPr/>
          <p:nvPr/>
        </p:nvSpPr>
        <p:spPr>
          <a:xfrm>
            <a:off x="6493267" y="3030876"/>
            <a:ext cx="1027416" cy="437180"/>
          </a:xfrm>
          <a:custGeom>
            <a:avLst/>
            <a:gdLst>
              <a:gd name="connsiteX0" fmla="*/ 0 w 1027416"/>
              <a:gd name="connsiteY0" fmla="*/ 308225 h 437180"/>
              <a:gd name="connsiteX1" fmla="*/ 287677 w 1027416"/>
              <a:gd name="connsiteY1" fmla="*/ 421241 h 437180"/>
              <a:gd name="connsiteX2" fmla="*/ 1027416 w 1027416"/>
              <a:gd name="connsiteY2" fmla="*/ 0 h 43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7416" h="437180">
                <a:moveTo>
                  <a:pt x="0" y="308225"/>
                </a:moveTo>
                <a:cubicBezTo>
                  <a:pt x="58220" y="390418"/>
                  <a:pt x="116441" y="472612"/>
                  <a:pt x="287677" y="421241"/>
                </a:cubicBezTo>
                <a:cubicBezTo>
                  <a:pt x="458913" y="369870"/>
                  <a:pt x="743164" y="184935"/>
                  <a:pt x="1027416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205D9D2-51BA-4B9F-AAD5-C0D30892DF14}"/>
              </a:ext>
            </a:extLst>
          </p:cNvPr>
          <p:cNvSpPr/>
          <p:nvPr/>
        </p:nvSpPr>
        <p:spPr>
          <a:xfrm>
            <a:off x="6736729" y="3027692"/>
            <a:ext cx="388717" cy="165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CF7EF17-8EB6-4626-8AC7-BF4B8F8CF7B4}"/>
              </a:ext>
            </a:extLst>
          </p:cNvPr>
          <p:cNvSpPr/>
          <p:nvPr/>
        </p:nvSpPr>
        <p:spPr>
          <a:xfrm>
            <a:off x="6931087" y="2783693"/>
            <a:ext cx="328277" cy="3891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9021B47-FAED-4529-BB31-B69C336E2C12}"/>
              </a:ext>
            </a:extLst>
          </p:cNvPr>
          <p:cNvSpPr/>
          <p:nvPr/>
        </p:nvSpPr>
        <p:spPr>
          <a:xfrm>
            <a:off x="4568299" y="2437546"/>
            <a:ext cx="1723911" cy="2132207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DBC130D-2683-4185-A8C7-5E80E6D71AA8}"/>
              </a:ext>
            </a:extLst>
          </p:cNvPr>
          <p:cNvCxnSpPr>
            <a:cxnSpLocks/>
          </p:cNvCxnSpPr>
          <p:nvPr/>
        </p:nvCxnSpPr>
        <p:spPr>
          <a:xfrm flipV="1">
            <a:off x="1929427" y="4364177"/>
            <a:ext cx="2647334" cy="127546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528B4082-FA80-4A14-9E15-A07A5B6C7FB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77425" y="5489831"/>
            <a:ext cx="564204" cy="49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67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56E1E0C-0445-4ABB-94CF-8E90F5E3A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598" y="302841"/>
            <a:ext cx="5077838" cy="53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08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56E1E0C-0445-4ABB-94CF-8E90F5E3A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598" y="302841"/>
            <a:ext cx="5077838" cy="53988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8228E13-121C-499F-9913-771C3F3EE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69" y="1089990"/>
            <a:ext cx="11369040" cy="66934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13F0170-91E7-441D-ACBB-AC0FEA64A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47" y="1286045"/>
            <a:ext cx="466928" cy="27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29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56E1E0C-0445-4ABB-94CF-8E90F5E3A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598" y="302841"/>
            <a:ext cx="5077838" cy="53988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8228E13-121C-499F-9913-771C3F3EE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69" y="1089990"/>
            <a:ext cx="11369040" cy="66934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13F0170-91E7-441D-ACBB-AC0FEA64A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47" y="1286045"/>
            <a:ext cx="466928" cy="27723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581EF7A-E07C-4BD1-9C4E-D734480A5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169" y="2241392"/>
            <a:ext cx="11369820" cy="86606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D252FC7-DA7E-4D67-9826-84FA02BB3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47" y="2535804"/>
            <a:ext cx="466928" cy="27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38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CBAAFAC-05A1-4455-BBDD-AFF56F856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90" y="1316717"/>
            <a:ext cx="11369820" cy="86606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7CCAB02-C56E-4BD8-81AA-E5E6E0917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37" y="218070"/>
            <a:ext cx="6673174" cy="938719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5ACFECD-4F18-4721-B130-484B603EFF5D}"/>
              </a:ext>
            </a:extLst>
          </p:cNvPr>
          <p:cNvSpPr/>
          <p:nvPr/>
        </p:nvSpPr>
        <p:spPr>
          <a:xfrm>
            <a:off x="149629" y="218070"/>
            <a:ext cx="11809490" cy="250019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0964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83C526A-F0AC-421D-AD46-CD5E34372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2" y="107004"/>
            <a:ext cx="1789889" cy="1386191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1D0B977B-C400-4B0C-AE76-AD360D949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279" y="481518"/>
            <a:ext cx="2821021" cy="66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6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83C526A-F0AC-421D-AD46-CD5E34372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2" y="107004"/>
            <a:ext cx="1789889" cy="138619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E003F49-8A77-4A94-8CBC-9DAFE6A3D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215" y="0"/>
            <a:ext cx="2743200" cy="1629383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3C67106E-8BE3-43DE-8E56-AE1B41EAD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279" y="481518"/>
            <a:ext cx="2821021" cy="66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93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83C526A-F0AC-421D-AD46-CD5E34372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2" y="107004"/>
            <a:ext cx="1789889" cy="138619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E003F49-8A77-4A94-8CBC-9DAFE6A3D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215" y="0"/>
            <a:ext cx="2743200" cy="162938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EB1598-ECBC-48F0-A3E4-3B3A768B6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29" y="1831607"/>
            <a:ext cx="2568102" cy="710119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193C68F2-C608-4713-A79F-9B1B6CF2D7BA}"/>
              </a:ext>
            </a:extLst>
          </p:cNvPr>
          <p:cNvCxnSpPr/>
          <p:nvPr/>
        </p:nvCxnSpPr>
        <p:spPr>
          <a:xfrm flipH="1" flipV="1">
            <a:off x="657546" y="1325366"/>
            <a:ext cx="441789" cy="62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DDC5F68-8CE7-4646-A705-CFD5A08F95BE}"/>
              </a:ext>
            </a:extLst>
          </p:cNvPr>
          <p:cNvCxnSpPr/>
          <p:nvPr/>
        </p:nvCxnSpPr>
        <p:spPr>
          <a:xfrm flipH="1" flipV="1">
            <a:off x="878440" y="448887"/>
            <a:ext cx="1307807" cy="150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EE2D6E68-6F9F-4F22-8FA1-5FA2FBE4D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279" y="481518"/>
            <a:ext cx="2821021" cy="66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58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83C526A-F0AC-421D-AD46-CD5E34372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2" y="107004"/>
            <a:ext cx="1789889" cy="138619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E003F49-8A77-4A94-8CBC-9DAFE6A3D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215" y="0"/>
            <a:ext cx="2743200" cy="162938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EB1598-ECBC-48F0-A3E4-3B3A768B6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29" y="1831607"/>
            <a:ext cx="2568102" cy="710119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193C68F2-C608-4713-A79F-9B1B6CF2D7BA}"/>
              </a:ext>
            </a:extLst>
          </p:cNvPr>
          <p:cNvCxnSpPr/>
          <p:nvPr/>
        </p:nvCxnSpPr>
        <p:spPr>
          <a:xfrm flipH="1" flipV="1">
            <a:off x="657546" y="1325366"/>
            <a:ext cx="441789" cy="62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DDC5F68-8CE7-4646-A705-CFD5A08F95BE}"/>
              </a:ext>
            </a:extLst>
          </p:cNvPr>
          <p:cNvCxnSpPr/>
          <p:nvPr/>
        </p:nvCxnSpPr>
        <p:spPr>
          <a:xfrm flipH="1" flipV="1">
            <a:off x="878440" y="448887"/>
            <a:ext cx="1307807" cy="150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199DC304-95B4-48F3-990F-B1A34DEDB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451" y="2592394"/>
            <a:ext cx="3326860" cy="51070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8BAC643-9540-4F80-88E3-364B7127F0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028" y="2358930"/>
            <a:ext cx="1186774" cy="97763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6466BAA6-43B3-45B2-AB7F-A8B34436E0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0378" y="2475301"/>
            <a:ext cx="3351059" cy="74488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3E59850C-70C9-47C3-BEEE-FD1D0D958E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6279" y="481518"/>
            <a:ext cx="2821021" cy="66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5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6A3E4CF-C2D2-41CE-A193-39DF610B6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731" y="2694077"/>
            <a:ext cx="3307404" cy="84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914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83C526A-F0AC-421D-AD46-CD5E34372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2" y="107004"/>
            <a:ext cx="1789889" cy="138619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E003F49-8A77-4A94-8CBC-9DAFE6A3D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215" y="0"/>
            <a:ext cx="2743200" cy="162938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EB1598-ECBC-48F0-A3E4-3B3A768B6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29" y="1831607"/>
            <a:ext cx="2568102" cy="710119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193C68F2-C608-4713-A79F-9B1B6CF2D7BA}"/>
              </a:ext>
            </a:extLst>
          </p:cNvPr>
          <p:cNvCxnSpPr/>
          <p:nvPr/>
        </p:nvCxnSpPr>
        <p:spPr>
          <a:xfrm flipH="1" flipV="1">
            <a:off x="657546" y="1325366"/>
            <a:ext cx="441789" cy="62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DDC5F68-8CE7-4646-A705-CFD5A08F95BE}"/>
              </a:ext>
            </a:extLst>
          </p:cNvPr>
          <p:cNvCxnSpPr/>
          <p:nvPr/>
        </p:nvCxnSpPr>
        <p:spPr>
          <a:xfrm flipH="1" flipV="1">
            <a:off x="878440" y="448887"/>
            <a:ext cx="1307807" cy="150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199DC304-95B4-48F3-990F-B1A34DEDB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451" y="2592394"/>
            <a:ext cx="3326860" cy="51070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8BAC643-9540-4F80-88E3-364B7127F0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028" y="2358930"/>
            <a:ext cx="1186774" cy="97763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6466BAA6-43B3-45B2-AB7F-A8B34436E0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0378" y="2475301"/>
            <a:ext cx="3351059" cy="74488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39BD02E-4066-4D92-9CB4-E0989F0FBD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939" y="3497526"/>
            <a:ext cx="1264596" cy="70039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A89AA44-005D-405A-80B8-30431BA081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0060" y="3319996"/>
            <a:ext cx="1361872" cy="107004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48C2424-6BF0-4B0E-8ECF-BFC5BE8AEE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2457" y="3305405"/>
            <a:ext cx="1361872" cy="108463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A14B50F-F77D-4478-B5A1-3B9B09777F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84373" y="3319995"/>
            <a:ext cx="1342417" cy="105545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5A9BB18-BB08-42CD-B7F3-241CDFD872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66834" y="3310267"/>
            <a:ext cx="1381328" cy="1074906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83704D6-DEF5-4D25-8270-E55C781D9F5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16279" y="481518"/>
            <a:ext cx="2821021" cy="66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955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83C526A-F0AC-421D-AD46-CD5E34372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2" y="107004"/>
            <a:ext cx="1789889" cy="138619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E003F49-8A77-4A94-8CBC-9DAFE6A3D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215" y="0"/>
            <a:ext cx="2743200" cy="162938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EB1598-ECBC-48F0-A3E4-3B3A768B6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29" y="1831607"/>
            <a:ext cx="2568102" cy="710119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193C68F2-C608-4713-A79F-9B1B6CF2D7BA}"/>
              </a:ext>
            </a:extLst>
          </p:cNvPr>
          <p:cNvCxnSpPr/>
          <p:nvPr/>
        </p:nvCxnSpPr>
        <p:spPr>
          <a:xfrm flipH="1" flipV="1">
            <a:off x="657546" y="1325366"/>
            <a:ext cx="441789" cy="62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DDC5F68-8CE7-4646-A705-CFD5A08F95BE}"/>
              </a:ext>
            </a:extLst>
          </p:cNvPr>
          <p:cNvCxnSpPr/>
          <p:nvPr/>
        </p:nvCxnSpPr>
        <p:spPr>
          <a:xfrm flipH="1" flipV="1">
            <a:off x="878440" y="448887"/>
            <a:ext cx="1307807" cy="150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199DC304-95B4-48F3-990F-B1A34DEDB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451" y="2592394"/>
            <a:ext cx="3326860" cy="51070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8BAC643-9540-4F80-88E3-364B7127F0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028" y="2358930"/>
            <a:ext cx="1186774" cy="97763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6466BAA6-43B3-45B2-AB7F-A8B34436E0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0378" y="2475301"/>
            <a:ext cx="3351059" cy="74488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39BD02E-4066-4D92-9CB4-E0989F0FBD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939" y="3497526"/>
            <a:ext cx="1264596" cy="70039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A89AA44-005D-405A-80B8-30431BA081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0060" y="3319996"/>
            <a:ext cx="1361872" cy="107004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48C2424-6BF0-4B0E-8ECF-BFC5BE8AEE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2457" y="3305405"/>
            <a:ext cx="1361872" cy="108463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A14B50F-F77D-4478-B5A1-3B9B09777F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84373" y="3319995"/>
            <a:ext cx="1342417" cy="105545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5A9BB18-BB08-42CD-B7F3-241CDFD872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66834" y="3310267"/>
            <a:ext cx="1381328" cy="1074906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FD3EBF61-5FC8-4427-A01B-31BFFC70B0B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66456" y="3812683"/>
            <a:ext cx="2030605" cy="52533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85D2D7A-9B3B-4348-ACAB-64A3998A05D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16279" y="481518"/>
            <a:ext cx="2821021" cy="66634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B08B73F2-270F-4ADE-9866-8513F635D85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594" y="4680908"/>
            <a:ext cx="1789889" cy="59536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D410B6C3-D50A-4EDB-B877-42EE6D84554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99608" y="4496055"/>
            <a:ext cx="2224413" cy="81713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56EE68-0075-47D5-9FCB-07CBACB4EDC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09938" y="4489846"/>
            <a:ext cx="1984442" cy="786427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7607CDC3-EA0C-477E-B296-552CE704B8F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16139" y="4476673"/>
            <a:ext cx="2109920" cy="744887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9A4DE7C7-EAB7-4F66-92E8-0FCF92EDE80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961985" y="4475253"/>
            <a:ext cx="1656907" cy="74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606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D38DC5C-7C2F-4337-A8B3-220149611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77" y="917996"/>
            <a:ext cx="7655045" cy="94371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E25D204-B722-41E5-9C4F-0CE1161E7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200" y="2170781"/>
            <a:ext cx="3351059" cy="74488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B2BCDF7-DCAC-49DF-8091-1336E4D8A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533" y="2280558"/>
            <a:ext cx="2030605" cy="52533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CB6EFDD-FCBF-4077-A7E5-032476424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146" y="105478"/>
            <a:ext cx="3307404" cy="846306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A881DF8-A72E-4A97-9657-BF414C450807}"/>
              </a:ext>
            </a:extLst>
          </p:cNvPr>
          <p:cNvSpPr/>
          <p:nvPr/>
        </p:nvSpPr>
        <p:spPr>
          <a:xfrm>
            <a:off x="1500809" y="105478"/>
            <a:ext cx="8895521" cy="296571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6000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D38DC5C-7C2F-4337-A8B3-220149611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77" y="917996"/>
            <a:ext cx="7655045" cy="94371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E25D204-B722-41E5-9C4F-0CE1161E7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200" y="2170781"/>
            <a:ext cx="3351059" cy="74488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B2BCDF7-DCAC-49DF-8091-1336E4D8A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533" y="2280558"/>
            <a:ext cx="2030605" cy="52533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CB6EFDD-FCBF-4077-A7E5-032476424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146" y="105478"/>
            <a:ext cx="3307404" cy="846306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A881DF8-A72E-4A97-9657-BF414C450807}"/>
              </a:ext>
            </a:extLst>
          </p:cNvPr>
          <p:cNvSpPr/>
          <p:nvPr/>
        </p:nvSpPr>
        <p:spPr>
          <a:xfrm>
            <a:off x="1500809" y="105478"/>
            <a:ext cx="8895521" cy="296571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61B95D2-3972-4778-B4C7-E2435AB2A4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2612" y="3131748"/>
            <a:ext cx="1186774" cy="97763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5578773-29FB-4E84-8F2B-342C360C7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471" y="4360998"/>
            <a:ext cx="1789889" cy="59536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B8977FC-CFA8-4168-A377-F525E58092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4485" y="4176145"/>
            <a:ext cx="2224413" cy="81713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242722B-F426-42A1-BACB-27B6CB6D11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4815" y="4169936"/>
            <a:ext cx="1984442" cy="78642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7918607C-0889-4588-8DF3-576047D145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81016" y="4156763"/>
            <a:ext cx="2109920" cy="74488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1468699-2DED-476C-9414-F1AD6B32BD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26862" y="4155343"/>
            <a:ext cx="1656907" cy="74629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882AF73-54DC-4E46-BE49-1380A44901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3275" y="3265137"/>
            <a:ext cx="4582420" cy="85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117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D38DC5C-7C2F-4337-A8B3-220149611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77" y="917996"/>
            <a:ext cx="7655045" cy="94371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E25D204-B722-41E5-9C4F-0CE1161E7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200" y="2170781"/>
            <a:ext cx="3351059" cy="74488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B2BCDF7-DCAC-49DF-8091-1336E4D8A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533" y="2280558"/>
            <a:ext cx="2030605" cy="52533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CB6EFDD-FCBF-4077-A7E5-032476424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146" y="105478"/>
            <a:ext cx="3307404" cy="846306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A881DF8-A72E-4A97-9657-BF414C450807}"/>
              </a:ext>
            </a:extLst>
          </p:cNvPr>
          <p:cNvSpPr/>
          <p:nvPr/>
        </p:nvSpPr>
        <p:spPr>
          <a:xfrm>
            <a:off x="1500809" y="105478"/>
            <a:ext cx="8895521" cy="296571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61B95D2-3972-4778-B4C7-E2435AB2A4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2612" y="3131748"/>
            <a:ext cx="1186774" cy="97763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5578773-29FB-4E84-8F2B-342C360C7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471" y="4360998"/>
            <a:ext cx="1789889" cy="59536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B8977FC-CFA8-4168-A377-F525E58092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4485" y="4176145"/>
            <a:ext cx="2224413" cy="81713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242722B-F426-42A1-BACB-27B6CB6D11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4815" y="4169936"/>
            <a:ext cx="1984442" cy="78642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7918607C-0889-4588-8DF3-576047D145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81016" y="4156763"/>
            <a:ext cx="2109920" cy="74488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1468699-2DED-476C-9414-F1AD6B32BD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26862" y="4155343"/>
            <a:ext cx="1656907" cy="7462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292D986-9C2D-489C-9B5E-95FA505126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9084" y="5321957"/>
            <a:ext cx="7431932" cy="139591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EBA652B-875C-4A64-A82C-0350370A168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3275" y="3265137"/>
            <a:ext cx="4582420" cy="85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444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D38DC5C-7C2F-4337-A8B3-220149611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77" y="917996"/>
            <a:ext cx="7655045" cy="94371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E25D204-B722-41E5-9C4F-0CE1161E7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200" y="2170781"/>
            <a:ext cx="3351059" cy="74488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B2BCDF7-DCAC-49DF-8091-1336E4D8A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533" y="2280558"/>
            <a:ext cx="2030605" cy="52533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CB6EFDD-FCBF-4077-A7E5-032476424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146" y="105478"/>
            <a:ext cx="3307404" cy="846306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A881DF8-A72E-4A97-9657-BF414C450807}"/>
              </a:ext>
            </a:extLst>
          </p:cNvPr>
          <p:cNvSpPr/>
          <p:nvPr/>
        </p:nvSpPr>
        <p:spPr>
          <a:xfrm>
            <a:off x="1500809" y="105478"/>
            <a:ext cx="8895521" cy="296571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61B95D2-3972-4778-B4C7-E2435AB2A4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2612" y="3131748"/>
            <a:ext cx="1186774" cy="97763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5578773-29FB-4E84-8F2B-342C360C7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471" y="4360998"/>
            <a:ext cx="1789889" cy="59536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B8977FC-CFA8-4168-A377-F525E58092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4485" y="4176145"/>
            <a:ext cx="2224413" cy="81713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242722B-F426-42A1-BACB-27B6CB6D11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4815" y="4169936"/>
            <a:ext cx="1984442" cy="78642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7918607C-0889-4588-8DF3-576047D145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81016" y="4156763"/>
            <a:ext cx="2109920" cy="74488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1468699-2DED-476C-9414-F1AD6B32BD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26862" y="4155343"/>
            <a:ext cx="1656907" cy="7462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292D986-9C2D-489C-9B5E-95FA505126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9084" y="5321957"/>
            <a:ext cx="7431932" cy="139591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06A9B46-0FFE-418F-8254-5AF36CD5E6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64424" y="5473774"/>
            <a:ext cx="3819345" cy="102402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EDCAFB7-78AB-49B0-82E8-83F28326046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3275" y="3265137"/>
            <a:ext cx="4582420" cy="85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2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CBAAFAC-05A1-4455-BBDD-AFF56F856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90" y="1316717"/>
            <a:ext cx="11369820" cy="86606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7CCAB02-C56E-4BD8-81AA-E5E6E0917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37" y="218070"/>
            <a:ext cx="6673174" cy="938719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5ACFECD-4F18-4721-B130-484B603EFF5D}"/>
              </a:ext>
            </a:extLst>
          </p:cNvPr>
          <p:cNvSpPr/>
          <p:nvPr/>
        </p:nvSpPr>
        <p:spPr>
          <a:xfrm>
            <a:off x="149629" y="218070"/>
            <a:ext cx="11809490" cy="250019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1400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CBAAFAC-05A1-4455-BBDD-AFF56F856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90" y="1316717"/>
            <a:ext cx="11369820" cy="86606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7CCAB02-C56E-4BD8-81AA-E5E6E0917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37" y="218070"/>
            <a:ext cx="6673174" cy="938719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5ACFECD-4F18-4721-B130-484B603EFF5D}"/>
              </a:ext>
            </a:extLst>
          </p:cNvPr>
          <p:cNvSpPr/>
          <p:nvPr/>
        </p:nvSpPr>
        <p:spPr>
          <a:xfrm>
            <a:off x="149629" y="218070"/>
            <a:ext cx="11809490" cy="250019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71BBB3E-46B4-45EA-8182-DE127BEE2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612" y="3131748"/>
            <a:ext cx="1186774" cy="97763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1B8803A-0BF4-4F2A-B58E-EA723DE4A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471" y="4360998"/>
            <a:ext cx="1789889" cy="59536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D93635B-EB8D-4E08-965C-BBA132AE40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4485" y="4176145"/>
            <a:ext cx="2224413" cy="81713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001D6A2-2311-482E-ABD0-F6E795C4C2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4815" y="4169936"/>
            <a:ext cx="1984442" cy="78642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CE2E78E-831D-4E4F-9DEA-8F616DAB55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1016" y="4156763"/>
            <a:ext cx="2109920" cy="74488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A61C12D-9D12-438E-BB1A-18883A3BB4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26862" y="4155343"/>
            <a:ext cx="1656907" cy="74629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60AD14F-336B-4E56-9011-971071D779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135" y="3100287"/>
            <a:ext cx="4870138" cy="91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552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CBAAFAC-05A1-4455-BBDD-AFF56F856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90" y="1316717"/>
            <a:ext cx="11369820" cy="86606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7CCAB02-C56E-4BD8-81AA-E5E6E0917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37" y="218070"/>
            <a:ext cx="6673174" cy="938719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5ACFECD-4F18-4721-B130-484B603EFF5D}"/>
              </a:ext>
            </a:extLst>
          </p:cNvPr>
          <p:cNvSpPr/>
          <p:nvPr/>
        </p:nvSpPr>
        <p:spPr>
          <a:xfrm>
            <a:off x="149629" y="218070"/>
            <a:ext cx="11809490" cy="250019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71BBB3E-46B4-45EA-8182-DE127BEE2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612" y="3131748"/>
            <a:ext cx="1186774" cy="97763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1B8803A-0BF4-4F2A-B58E-EA723DE4A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471" y="4360998"/>
            <a:ext cx="1789889" cy="59536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D93635B-EB8D-4E08-965C-BBA132AE40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4485" y="4176145"/>
            <a:ext cx="2224413" cy="81713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001D6A2-2311-482E-ABD0-F6E795C4C2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4815" y="4169936"/>
            <a:ext cx="1984442" cy="78642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CE2E78E-831D-4E4F-9DEA-8F616DAB55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1016" y="4156763"/>
            <a:ext cx="2109920" cy="74488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A61C12D-9D12-438E-BB1A-18883A3BB4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26862" y="4155343"/>
            <a:ext cx="1656907" cy="74629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60AD14F-336B-4E56-9011-971071D779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135" y="3100287"/>
            <a:ext cx="4870138" cy="91628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80C00A2-2118-4934-BFF4-03A22930859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623" y="5300785"/>
            <a:ext cx="7451387" cy="139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393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CBAAFAC-05A1-4455-BBDD-AFF56F856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90" y="1316717"/>
            <a:ext cx="11369820" cy="86606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7CCAB02-C56E-4BD8-81AA-E5E6E0917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37" y="218070"/>
            <a:ext cx="6673174" cy="938719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5ACFECD-4F18-4721-B130-484B603EFF5D}"/>
              </a:ext>
            </a:extLst>
          </p:cNvPr>
          <p:cNvSpPr/>
          <p:nvPr/>
        </p:nvSpPr>
        <p:spPr>
          <a:xfrm>
            <a:off x="149629" y="218070"/>
            <a:ext cx="11809490" cy="250019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71BBB3E-46B4-45EA-8182-DE127BEE2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612" y="3131748"/>
            <a:ext cx="1186774" cy="97763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1B8803A-0BF4-4F2A-B58E-EA723DE4A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471" y="4360998"/>
            <a:ext cx="1789889" cy="59536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D93635B-EB8D-4E08-965C-BBA132AE40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4485" y="4176145"/>
            <a:ext cx="2224413" cy="81713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001D6A2-2311-482E-ABD0-F6E795C4C2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4815" y="4169936"/>
            <a:ext cx="1984442" cy="78642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CE2E78E-831D-4E4F-9DEA-8F616DAB55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1016" y="4156763"/>
            <a:ext cx="2109920" cy="74488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A61C12D-9D12-438E-BB1A-18883A3BB4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26862" y="4155343"/>
            <a:ext cx="1656907" cy="74629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60AD14F-336B-4E56-9011-971071D779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135" y="3100287"/>
            <a:ext cx="4870138" cy="91628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80C00A2-2118-4934-BFF4-03A22930859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623" y="5300785"/>
            <a:ext cx="7451387" cy="139591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2566A42-FB18-4A85-8DC8-14A10B3E1A3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44814" y="5508959"/>
            <a:ext cx="4175142" cy="105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7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425607C-A2B2-4793-AA71-45FA63A22373}"/>
              </a:ext>
            </a:extLst>
          </p:cNvPr>
          <p:cNvCxnSpPr/>
          <p:nvPr/>
        </p:nvCxnSpPr>
        <p:spPr>
          <a:xfrm>
            <a:off x="2455524" y="4140485"/>
            <a:ext cx="677066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0365AE2-6203-4AAF-B89C-3072B38E378A}"/>
              </a:ext>
            </a:extLst>
          </p:cNvPr>
          <p:cNvCxnSpPr/>
          <p:nvPr/>
        </p:nvCxnSpPr>
        <p:spPr>
          <a:xfrm flipV="1">
            <a:off x="3205537" y="1089061"/>
            <a:ext cx="0" cy="39247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54F3A887-20F0-4715-9A04-F1D4EA030E75}"/>
              </a:ext>
            </a:extLst>
          </p:cNvPr>
          <p:cNvSpPr/>
          <p:nvPr/>
        </p:nvSpPr>
        <p:spPr>
          <a:xfrm>
            <a:off x="2309469" y="1633591"/>
            <a:ext cx="7029740" cy="1706615"/>
          </a:xfrm>
          <a:custGeom>
            <a:avLst/>
            <a:gdLst>
              <a:gd name="connsiteX0" fmla="*/ 43313 w 7029740"/>
              <a:gd name="connsiteY0" fmla="*/ 1253447 h 1706615"/>
              <a:gd name="connsiteX1" fmla="*/ 166603 w 7029740"/>
              <a:gd name="connsiteY1" fmla="*/ 1160980 h 1706615"/>
              <a:gd name="connsiteX2" fmla="*/ 1389228 w 7029740"/>
              <a:gd name="connsiteY2" fmla="*/ 513708 h 1706615"/>
              <a:gd name="connsiteX3" fmla="*/ 2550207 w 7029740"/>
              <a:gd name="connsiteY3" fmla="*/ 1109609 h 1706615"/>
              <a:gd name="connsiteX4" fmla="*/ 3937219 w 7029740"/>
              <a:gd name="connsiteY4" fmla="*/ 1695236 h 1706615"/>
              <a:gd name="connsiteX5" fmla="*/ 4841344 w 7029740"/>
              <a:gd name="connsiteY5" fmla="*/ 1469205 h 1706615"/>
              <a:gd name="connsiteX6" fmla="*/ 5920131 w 7029740"/>
              <a:gd name="connsiteY6" fmla="*/ 1130157 h 1706615"/>
              <a:gd name="connsiteX7" fmla="*/ 7029740 w 7029740"/>
              <a:gd name="connsiteY7" fmla="*/ 0 h 170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9740" h="1706615">
                <a:moveTo>
                  <a:pt x="43313" y="1253447"/>
                </a:moveTo>
                <a:cubicBezTo>
                  <a:pt x="-7202" y="1268858"/>
                  <a:pt x="-57716" y="1284270"/>
                  <a:pt x="166603" y="1160980"/>
                </a:cubicBezTo>
                <a:cubicBezTo>
                  <a:pt x="390922" y="1037690"/>
                  <a:pt x="991961" y="522270"/>
                  <a:pt x="1389228" y="513708"/>
                </a:cubicBezTo>
                <a:cubicBezTo>
                  <a:pt x="1786495" y="505146"/>
                  <a:pt x="2125542" y="912688"/>
                  <a:pt x="2550207" y="1109609"/>
                </a:cubicBezTo>
                <a:cubicBezTo>
                  <a:pt x="2974872" y="1306530"/>
                  <a:pt x="3555363" y="1635303"/>
                  <a:pt x="3937219" y="1695236"/>
                </a:cubicBezTo>
                <a:cubicBezTo>
                  <a:pt x="4319075" y="1755169"/>
                  <a:pt x="4510859" y="1563385"/>
                  <a:pt x="4841344" y="1469205"/>
                </a:cubicBezTo>
                <a:cubicBezTo>
                  <a:pt x="5171829" y="1375025"/>
                  <a:pt x="5555398" y="1375025"/>
                  <a:pt x="5920131" y="1130157"/>
                </a:cubicBezTo>
                <a:cubicBezTo>
                  <a:pt x="6284864" y="885289"/>
                  <a:pt x="6657302" y="442644"/>
                  <a:pt x="7029740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F739D1D-AFF2-4E28-91D3-260A95E3E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209" y="3884736"/>
            <a:ext cx="583660" cy="53988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2EB7C28-2CB0-4F3F-81AB-5A0374076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345" y="350886"/>
            <a:ext cx="486383" cy="67607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6263F73-6CB0-418D-9682-B2B07047F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881" y="489505"/>
            <a:ext cx="3346315" cy="1074906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179A316-7324-48D5-82A8-6F58880573E1}"/>
              </a:ext>
            </a:extLst>
          </p:cNvPr>
          <p:cNvCxnSpPr/>
          <p:nvPr/>
        </p:nvCxnSpPr>
        <p:spPr>
          <a:xfrm>
            <a:off x="3924728" y="2208944"/>
            <a:ext cx="0" cy="193154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2D285F7-525F-4C97-A729-158D23ECD671}"/>
              </a:ext>
            </a:extLst>
          </p:cNvPr>
          <p:cNvCxnSpPr/>
          <p:nvPr/>
        </p:nvCxnSpPr>
        <p:spPr>
          <a:xfrm>
            <a:off x="8948791" y="2106202"/>
            <a:ext cx="0" cy="20484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8953F13-0CA5-4973-8D7B-7083A69D863B}"/>
              </a:ext>
            </a:extLst>
          </p:cNvPr>
          <p:cNvCxnSpPr/>
          <p:nvPr/>
        </p:nvCxnSpPr>
        <p:spPr>
          <a:xfrm flipV="1">
            <a:off x="3924728" y="2486898"/>
            <a:ext cx="482885" cy="564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3227D48-D291-477A-89D4-36AF240B136F}"/>
              </a:ext>
            </a:extLst>
          </p:cNvPr>
          <p:cNvCxnSpPr>
            <a:cxnSpLocks/>
          </p:cNvCxnSpPr>
          <p:nvPr/>
        </p:nvCxnSpPr>
        <p:spPr>
          <a:xfrm flipV="1">
            <a:off x="3922159" y="2659756"/>
            <a:ext cx="785975" cy="1020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B1956AB-EBFF-4026-B46C-19DD88632F26}"/>
              </a:ext>
            </a:extLst>
          </p:cNvPr>
          <p:cNvCxnSpPr>
            <a:cxnSpLocks/>
          </p:cNvCxnSpPr>
          <p:nvPr/>
        </p:nvCxnSpPr>
        <p:spPr>
          <a:xfrm flipV="1">
            <a:off x="3940137" y="2855167"/>
            <a:ext cx="1114748" cy="1165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7A4DCE1-2CC9-4F04-BED5-5B00BBAEB4C4}"/>
              </a:ext>
            </a:extLst>
          </p:cNvPr>
          <p:cNvCxnSpPr>
            <a:cxnSpLocks/>
          </p:cNvCxnSpPr>
          <p:nvPr/>
        </p:nvCxnSpPr>
        <p:spPr>
          <a:xfrm flipV="1">
            <a:off x="4407613" y="3029793"/>
            <a:ext cx="1017142" cy="1088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7F53B0F-E99B-4479-941A-257B09AA5761}"/>
              </a:ext>
            </a:extLst>
          </p:cNvPr>
          <p:cNvCxnSpPr>
            <a:cxnSpLocks/>
          </p:cNvCxnSpPr>
          <p:nvPr/>
        </p:nvCxnSpPr>
        <p:spPr>
          <a:xfrm flipV="1">
            <a:off x="4911047" y="3170060"/>
            <a:ext cx="852755" cy="977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F238777-EF8E-40EC-B205-FA534FD5D3BB}"/>
              </a:ext>
            </a:extLst>
          </p:cNvPr>
          <p:cNvCxnSpPr>
            <a:cxnSpLocks/>
          </p:cNvCxnSpPr>
          <p:nvPr/>
        </p:nvCxnSpPr>
        <p:spPr>
          <a:xfrm flipV="1">
            <a:off x="5584004" y="3340206"/>
            <a:ext cx="806521" cy="807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B770A07E-D192-4CB0-BDA6-F9C45A123C4F}"/>
              </a:ext>
            </a:extLst>
          </p:cNvPr>
          <p:cNvCxnSpPr>
            <a:cxnSpLocks/>
            <a:endCxn id="6" idx="5"/>
          </p:cNvCxnSpPr>
          <p:nvPr/>
        </p:nvCxnSpPr>
        <p:spPr>
          <a:xfrm flipV="1">
            <a:off x="6095999" y="3102796"/>
            <a:ext cx="1054814" cy="101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4B9EAFE-A2C9-45CD-A76A-43693C212E23}"/>
              </a:ext>
            </a:extLst>
          </p:cNvPr>
          <p:cNvCxnSpPr>
            <a:cxnSpLocks/>
          </p:cNvCxnSpPr>
          <p:nvPr/>
        </p:nvCxnSpPr>
        <p:spPr>
          <a:xfrm flipV="1">
            <a:off x="6722722" y="2952533"/>
            <a:ext cx="1099335" cy="1165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D449CB7-84B7-48E4-93A1-05F00BE26A8A}"/>
              </a:ext>
            </a:extLst>
          </p:cNvPr>
          <p:cNvCxnSpPr>
            <a:cxnSpLocks/>
          </p:cNvCxnSpPr>
          <p:nvPr/>
        </p:nvCxnSpPr>
        <p:spPr>
          <a:xfrm flipV="1">
            <a:off x="7401672" y="2659756"/>
            <a:ext cx="950362" cy="1475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4E146F5-967D-4FEA-ACE8-64F02461D967}"/>
              </a:ext>
            </a:extLst>
          </p:cNvPr>
          <p:cNvCxnSpPr>
            <a:cxnSpLocks/>
          </p:cNvCxnSpPr>
          <p:nvPr/>
        </p:nvCxnSpPr>
        <p:spPr>
          <a:xfrm flipV="1">
            <a:off x="7884557" y="2425294"/>
            <a:ext cx="718336" cy="1719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078C47BD-7CFB-40A6-B01E-8436DBE16326}"/>
              </a:ext>
            </a:extLst>
          </p:cNvPr>
          <p:cNvCxnSpPr>
            <a:cxnSpLocks/>
          </p:cNvCxnSpPr>
          <p:nvPr/>
        </p:nvCxnSpPr>
        <p:spPr>
          <a:xfrm flipV="1">
            <a:off x="8226602" y="2578813"/>
            <a:ext cx="722189" cy="1563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6C26E67-411A-4A40-9C30-B6C6360C2068}"/>
              </a:ext>
            </a:extLst>
          </p:cNvPr>
          <p:cNvCxnSpPr>
            <a:cxnSpLocks/>
          </p:cNvCxnSpPr>
          <p:nvPr/>
        </p:nvCxnSpPr>
        <p:spPr>
          <a:xfrm flipV="1">
            <a:off x="8614236" y="3267182"/>
            <a:ext cx="334555" cy="852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図 48">
            <a:extLst>
              <a:ext uri="{FF2B5EF4-FFF2-40B4-BE49-F238E27FC236}">
                <a16:creationId xmlns:a16="http://schemas.microsoft.com/office/drawing/2014/main" id="{456703E7-B376-4374-AF92-3D130ECA1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8035" y="4337958"/>
            <a:ext cx="564204" cy="525294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6492BF0E-AE4F-47A4-9385-CDA8FCE58D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983" y="4210570"/>
            <a:ext cx="428017" cy="69066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F06C714-EC66-4B34-8062-63E19399C1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5146" y="105478"/>
            <a:ext cx="3307404" cy="84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10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77B2A81-2921-4CCA-9DF9-D0749F10E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351" y="1471941"/>
            <a:ext cx="3307404" cy="84630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B47302B-4DFF-4D7C-9A59-C60769E03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431" y="1096982"/>
            <a:ext cx="5487627" cy="147132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9113759-1C78-463D-B8A6-021695F50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36" y="3820338"/>
            <a:ext cx="6673174" cy="93871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E2FC81A-A0C0-4E8F-9EEE-147E8BB85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6910" y="3617746"/>
            <a:ext cx="5339896" cy="134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4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425607C-A2B2-4793-AA71-45FA63A22373}"/>
              </a:ext>
            </a:extLst>
          </p:cNvPr>
          <p:cNvCxnSpPr/>
          <p:nvPr/>
        </p:nvCxnSpPr>
        <p:spPr>
          <a:xfrm>
            <a:off x="2455524" y="4140485"/>
            <a:ext cx="677066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0365AE2-6203-4AAF-B89C-3072B38E378A}"/>
              </a:ext>
            </a:extLst>
          </p:cNvPr>
          <p:cNvCxnSpPr/>
          <p:nvPr/>
        </p:nvCxnSpPr>
        <p:spPr>
          <a:xfrm flipV="1">
            <a:off x="3205537" y="1089061"/>
            <a:ext cx="0" cy="39247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54F3A887-20F0-4715-9A04-F1D4EA030E75}"/>
              </a:ext>
            </a:extLst>
          </p:cNvPr>
          <p:cNvSpPr/>
          <p:nvPr/>
        </p:nvSpPr>
        <p:spPr>
          <a:xfrm>
            <a:off x="2325988" y="1653536"/>
            <a:ext cx="7029740" cy="1706615"/>
          </a:xfrm>
          <a:custGeom>
            <a:avLst/>
            <a:gdLst>
              <a:gd name="connsiteX0" fmla="*/ 43313 w 7029740"/>
              <a:gd name="connsiteY0" fmla="*/ 1253447 h 1706615"/>
              <a:gd name="connsiteX1" fmla="*/ 166603 w 7029740"/>
              <a:gd name="connsiteY1" fmla="*/ 1160980 h 1706615"/>
              <a:gd name="connsiteX2" fmla="*/ 1389228 w 7029740"/>
              <a:gd name="connsiteY2" fmla="*/ 513708 h 1706615"/>
              <a:gd name="connsiteX3" fmla="*/ 2550207 w 7029740"/>
              <a:gd name="connsiteY3" fmla="*/ 1109609 h 1706615"/>
              <a:gd name="connsiteX4" fmla="*/ 3937219 w 7029740"/>
              <a:gd name="connsiteY4" fmla="*/ 1695236 h 1706615"/>
              <a:gd name="connsiteX5" fmla="*/ 4841344 w 7029740"/>
              <a:gd name="connsiteY5" fmla="*/ 1469205 h 1706615"/>
              <a:gd name="connsiteX6" fmla="*/ 5920131 w 7029740"/>
              <a:gd name="connsiteY6" fmla="*/ 1130157 h 1706615"/>
              <a:gd name="connsiteX7" fmla="*/ 7029740 w 7029740"/>
              <a:gd name="connsiteY7" fmla="*/ 0 h 170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9740" h="1706615">
                <a:moveTo>
                  <a:pt x="43313" y="1253447"/>
                </a:moveTo>
                <a:cubicBezTo>
                  <a:pt x="-7202" y="1268858"/>
                  <a:pt x="-57716" y="1284270"/>
                  <a:pt x="166603" y="1160980"/>
                </a:cubicBezTo>
                <a:cubicBezTo>
                  <a:pt x="390922" y="1037690"/>
                  <a:pt x="991961" y="522270"/>
                  <a:pt x="1389228" y="513708"/>
                </a:cubicBezTo>
                <a:cubicBezTo>
                  <a:pt x="1786495" y="505146"/>
                  <a:pt x="2125542" y="912688"/>
                  <a:pt x="2550207" y="1109609"/>
                </a:cubicBezTo>
                <a:cubicBezTo>
                  <a:pt x="2974872" y="1306530"/>
                  <a:pt x="3555363" y="1635303"/>
                  <a:pt x="3937219" y="1695236"/>
                </a:cubicBezTo>
                <a:cubicBezTo>
                  <a:pt x="4319075" y="1755169"/>
                  <a:pt x="4510859" y="1563385"/>
                  <a:pt x="4841344" y="1469205"/>
                </a:cubicBezTo>
                <a:cubicBezTo>
                  <a:pt x="5171829" y="1375025"/>
                  <a:pt x="5555398" y="1375025"/>
                  <a:pt x="5920131" y="1130157"/>
                </a:cubicBezTo>
                <a:cubicBezTo>
                  <a:pt x="6284864" y="885289"/>
                  <a:pt x="6657302" y="442644"/>
                  <a:pt x="7029740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F739D1D-AFF2-4E28-91D3-260A95E3E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117" y="3599784"/>
            <a:ext cx="583660" cy="53988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2EB7C28-2CB0-4F3F-81AB-5A0374076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345" y="350886"/>
            <a:ext cx="486383" cy="67607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6263F73-6CB0-418D-9682-B2B07047F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881" y="489505"/>
            <a:ext cx="3346315" cy="1074906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179A316-7324-48D5-82A8-6F58880573E1}"/>
              </a:ext>
            </a:extLst>
          </p:cNvPr>
          <p:cNvCxnSpPr/>
          <p:nvPr/>
        </p:nvCxnSpPr>
        <p:spPr>
          <a:xfrm>
            <a:off x="3924728" y="2208944"/>
            <a:ext cx="0" cy="193154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2D285F7-525F-4C97-A729-158D23ECD671}"/>
              </a:ext>
            </a:extLst>
          </p:cNvPr>
          <p:cNvCxnSpPr/>
          <p:nvPr/>
        </p:nvCxnSpPr>
        <p:spPr>
          <a:xfrm>
            <a:off x="8948791" y="2106202"/>
            <a:ext cx="0" cy="20484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5F06C714-EC66-4B34-8062-63E19399C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146" y="105478"/>
            <a:ext cx="3307404" cy="846306"/>
          </a:xfrm>
          <a:prstGeom prst="rect">
            <a:avLst/>
          </a:prstGeom>
        </p:spPr>
      </p:pic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98B146E-F69E-4CBF-A46E-61DDD77134D3}"/>
              </a:ext>
            </a:extLst>
          </p:cNvPr>
          <p:cNvCxnSpPr>
            <a:cxnSpLocks/>
          </p:cNvCxnSpPr>
          <p:nvPr/>
        </p:nvCxnSpPr>
        <p:spPr>
          <a:xfrm>
            <a:off x="4650706" y="2618509"/>
            <a:ext cx="0" cy="15219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8938E5B-F54E-461A-A294-3A26EFCAED7E}"/>
              </a:ext>
            </a:extLst>
          </p:cNvPr>
          <p:cNvCxnSpPr>
            <a:cxnSpLocks/>
          </p:cNvCxnSpPr>
          <p:nvPr/>
        </p:nvCxnSpPr>
        <p:spPr>
          <a:xfrm>
            <a:off x="5351746" y="2992582"/>
            <a:ext cx="0" cy="114790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2FFAD9B-1BE0-413F-8A4A-07DD4D56B90F}"/>
              </a:ext>
            </a:extLst>
          </p:cNvPr>
          <p:cNvCxnSpPr>
            <a:cxnSpLocks/>
          </p:cNvCxnSpPr>
          <p:nvPr/>
        </p:nvCxnSpPr>
        <p:spPr>
          <a:xfrm>
            <a:off x="6096000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90CB507-DACD-48CC-B20F-A853324830E1}"/>
              </a:ext>
            </a:extLst>
          </p:cNvPr>
          <p:cNvCxnSpPr>
            <a:cxnSpLocks/>
          </p:cNvCxnSpPr>
          <p:nvPr/>
        </p:nvCxnSpPr>
        <p:spPr>
          <a:xfrm>
            <a:off x="6805352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0C6C888-EB92-4F55-B6F0-66871F383478}"/>
              </a:ext>
            </a:extLst>
          </p:cNvPr>
          <p:cNvCxnSpPr>
            <a:cxnSpLocks/>
          </p:cNvCxnSpPr>
          <p:nvPr/>
        </p:nvCxnSpPr>
        <p:spPr>
          <a:xfrm>
            <a:off x="7547956" y="3059084"/>
            <a:ext cx="0" cy="108140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3CD9F54-DA81-4F36-826F-A406C4467B2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8246119" y="2783693"/>
            <a:ext cx="11190" cy="137098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>
            <a:extLst>
              <a:ext uri="{FF2B5EF4-FFF2-40B4-BE49-F238E27FC236}">
                <a16:creationId xmlns:a16="http://schemas.microsoft.com/office/drawing/2014/main" id="{3310217E-9526-4D61-9C31-6135A36496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3644" y="4258109"/>
            <a:ext cx="454122" cy="33302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A275A53-1B0A-4101-97E1-F0C491D14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3712" y="4238089"/>
            <a:ext cx="1209299" cy="332791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5E028AF9-AD25-4643-9961-4969145F56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9544" y="4198346"/>
            <a:ext cx="1199729" cy="391516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C2644F06-7FE9-4132-A564-8079993361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87675" y="4266890"/>
            <a:ext cx="915503" cy="345649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274E5942-BDFC-442D-A177-76FC217EEB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8769" y="4207600"/>
            <a:ext cx="844176" cy="373008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E75BA73B-D4EB-4B89-8A0A-3DD3859CA6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81344" y="4198346"/>
            <a:ext cx="489533" cy="35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1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425607C-A2B2-4793-AA71-45FA63A22373}"/>
              </a:ext>
            </a:extLst>
          </p:cNvPr>
          <p:cNvCxnSpPr/>
          <p:nvPr/>
        </p:nvCxnSpPr>
        <p:spPr>
          <a:xfrm>
            <a:off x="2455524" y="4140485"/>
            <a:ext cx="677066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0365AE2-6203-4AAF-B89C-3072B38E378A}"/>
              </a:ext>
            </a:extLst>
          </p:cNvPr>
          <p:cNvCxnSpPr/>
          <p:nvPr/>
        </p:nvCxnSpPr>
        <p:spPr>
          <a:xfrm flipV="1">
            <a:off x="3205537" y="1089061"/>
            <a:ext cx="0" cy="39247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54F3A887-20F0-4715-9A04-F1D4EA030E75}"/>
              </a:ext>
            </a:extLst>
          </p:cNvPr>
          <p:cNvSpPr/>
          <p:nvPr/>
        </p:nvSpPr>
        <p:spPr>
          <a:xfrm>
            <a:off x="2325988" y="1653536"/>
            <a:ext cx="7029740" cy="1706615"/>
          </a:xfrm>
          <a:custGeom>
            <a:avLst/>
            <a:gdLst>
              <a:gd name="connsiteX0" fmla="*/ 43313 w 7029740"/>
              <a:gd name="connsiteY0" fmla="*/ 1253447 h 1706615"/>
              <a:gd name="connsiteX1" fmla="*/ 166603 w 7029740"/>
              <a:gd name="connsiteY1" fmla="*/ 1160980 h 1706615"/>
              <a:gd name="connsiteX2" fmla="*/ 1389228 w 7029740"/>
              <a:gd name="connsiteY2" fmla="*/ 513708 h 1706615"/>
              <a:gd name="connsiteX3" fmla="*/ 2550207 w 7029740"/>
              <a:gd name="connsiteY3" fmla="*/ 1109609 h 1706615"/>
              <a:gd name="connsiteX4" fmla="*/ 3937219 w 7029740"/>
              <a:gd name="connsiteY4" fmla="*/ 1695236 h 1706615"/>
              <a:gd name="connsiteX5" fmla="*/ 4841344 w 7029740"/>
              <a:gd name="connsiteY5" fmla="*/ 1469205 h 1706615"/>
              <a:gd name="connsiteX6" fmla="*/ 5920131 w 7029740"/>
              <a:gd name="connsiteY6" fmla="*/ 1130157 h 1706615"/>
              <a:gd name="connsiteX7" fmla="*/ 7029740 w 7029740"/>
              <a:gd name="connsiteY7" fmla="*/ 0 h 170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9740" h="1706615">
                <a:moveTo>
                  <a:pt x="43313" y="1253447"/>
                </a:moveTo>
                <a:cubicBezTo>
                  <a:pt x="-7202" y="1268858"/>
                  <a:pt x="-57716" y="1284270"/>
                  <a:pt x="166603" y="1160980"/>
                </a:cubicBezTo>
                <a:cubicBezTo>
                  <a:pt x="390922" y="1037690"/>
                  <a:pt x="991961" y="522270"/>
                  <a:pt x="1389228" y="513708"/>
                </a:cubicBezTo>
                <a:cubicBezTo>
                  <a:pt x="1786495" y="505146"/>
                  <a:pt x="2125542" y="912688"/>
                  <a:pt x="2550207" y="1109609"/>
                </a:cubicBezTo>
                <a:cubicBezTo>
                  <a:pt x="2974872" y="1306530"/>
                  <a:pt x="3555363" y="1635303"/>
                  <a:pt x="3937219" y="1695236"/>
                </a:cubicBezTo>
                <a:cubicBezTo>
                  <a:pt x="4319075" y="1755169"/>
                  <a:pt x="4510859" y="1563385"/>
                  <a:pt x="4841344" y="1469205"/>
                </a:cubicBezTo>
                <a:cubicBezTo>
                  <a:pt x="5171829" y="1375025"/>
                  <a:pt x="5555398" y="1375025"/>
                  <a:pt x="5920131" y="1130157"/>
                </a:cubicBezTo>
                <a:cubicBezTo>
                  <a:pt x="6284864" y="885289"/>
                  <a:pt x="6657302" y="442644"/>
                  <a:pt x="7029740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F739D1D-AFF2-4E28-91D3-260A95E3E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117" y="3599784"/>
            <a:ext cx="583660" cy="53988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2EB7C28-2CB0-4F3F-81AB-5A0374076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345" y="350886"/>
            <a:ext cx="486383" cy="67607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6263F73-6CB0-418D-9682-B2B07047F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881" y="489505"/>
            <a:ext cx="3346315" cy="1074906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179A316-7324-48D5-82A8-6F58880573E1}"/>
              </a:ext>
            </a:extLst>
          </p:cNvPr>
          <p:cNvCxnSpPr/>
          <p:nvPr/>
        </p:nvCxnSpPr>
        <p:spPr>
          <a:xfrm>
            <a:off x="3924728" y="2208944"/>
            <a:ext cx="0" cy="193154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2D285F7-525F-4C97-A729-158D23ECD671}"/>
              </a:ext>
            </a:extLst>
          </p:cNvPr>
          <p:cNvCxnSpPr/>
          <p:nvPr/>
        </p:nvCxnSpPr>
        <p:spPr>
          <a:xfrm>
            <a:off x="8948791" y="2106202"/>
            <a:ext cx="0" cy="20484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5F06C714-EC66-4B34-8062-63E19399C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146" y="105478"/>
            <a:ext cx="3307404" cy="846306"/>
          </a:xfrm>
          <a:prstGeom prst="rect">
            <a:avLst/>
          </a:prstGeom>
        </p:spPr>
      </p:pic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98B146E-F69E-4CBF-A46E-61DDD77134D3}"/>
              </a:ext>
            </a:extLst>
          </p:cNvPr>
          <p:cNvCxnSpPr>
            <a:cxnSpLocks/>
          </p:cNvCxnSpPr>
          <p:nvPr/>
        </p:nvCxnSpPr>
        <p:spPr>
          <a:xfrm>
            <a:off x="4650706" y="2618509"/>
            <a:ext cx="0" cy="15219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8938E5B-F54E-461A-A294-3A26EFCAED7E}"/>
              </a:ext>
            </a:extLst>
          </p:cNvPr>
          <p:cNvCxnSpPr>
            <a:cxnSpLocks/>
          </p:cNvCxnSpPr>
          <p:nvPr/>
        </p:nvCxnSpPr>
        <p:spPr>
          <a:xfrm>
            <a:off x="5351746" y="2992582"/>
            <a:ext cx="0" cy="114790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2FFAD9B-1BE0-413F-8A4A-07DD4D56B90F}"/>
              </a:ext>
            </a:extLst>
          </p:cNvPr>
          <p:cNvCxnSpPr>
            <a:cxnSpLocks/>
          </p:cNvCxnSpPr>
          <p:nvPr/>
        </p:nvCxnSpPr>
        <p:spPr>
          <a:xfrm>
            <a:off x="6096000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90CB507-DACD-48CC-B20F-A853324830E1}"/>
              </a:ext>
            </a:extLst>
          </p:cNvPr>
          <p:cNvCxnSpPr>
            <a:cxnSpLocks/>
          </p:cNvCxnSpPr>
          <p:nvPr/>
        </p:nvCxnSpPr>
        <p:spPr>
          <a:xfrm>
            <a:off x="6805352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0C6C888-EB92-4F55-B6F0-66871F383478}"/>
              </a:ext>
            </a:extLst>
          </p:cNvPr>
          <p:cNvCxnSpPr>
            <a:cxnSpLocks/>
          </p:cNvCxnSpPr>
          <p:nvPr/>
        </p:nvCxnSpPr>
        <p:spPr>
          <a:xfrm>
            <a:off x="7547956" y="3059084"/>
            <a:ext cx="0" cy="108140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3CD9F54-DA81-4F36-826F-A406C4467B2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8246119" y="2783693"/>
            <a:ext cx="11190" cy="137098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>
            <a:extLst>
              <a:ext uri="{FF2B5EF4-FFF2-40B4-BE49-F238E27FC236}">
                <a16:creationId xmlns:a16="http://schemas.microsoft.com/office/drawing/2014/main" id="{3310217E-9526-4D61-9C31-6135A36496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3644" y="4258109"/>
            <a:ext cx="454122" cy="33302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77810FB7-0668-4FC9-9B29-1BB4A91A20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8769" y="4207600"/>
            <a:ext cx="844176" cy="373008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A275A53-1B0A-4101-97E1-F0C491D14D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3712" y="4238089"/>
            <a:ext cx="1209299" cy="332791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F66B7C07-6659-45B5-9680-0160E9C065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1344" y="4198346"/>
            <a:ext cx="489533" cy="353552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5E028AF9-AD25-4643-9961-4969145F56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39544" y="4198346"/>
            <a:ext cx="1199729" cy="391516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C2644F06-7FE9-4132-A564-8079993361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87675" y="4266890"/>
            <a:ext cx="915503" cy="345649"/>
          </a:xfrm>
          <a:prstGeom prst="rect">
            <a:avLst/>
          </a:prstGeom>
        </p:spPr>
      </p:pic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7C95B86-C660-4B7B-A017-7DB6CD82E40E}"/>
              </a:ext>
            </a:extLst>
          </p:cNvPr>
          <p:cNvCxnSpPr>
            <a:cxnSpLocks/>
          </p:cNvCxnSpPr>
          <p:nvPr/>
        </p:nvCxnSpPr>
        <p:spPr>
          <a:xfrm flipV="1">
            <a:off x="6805246" y="3051425"/>
            <a:ext cx="742710" cy="2237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65A1195-A539-4166-9BBE-F4AFDB048FDD}"/>
              </a:ext>
            </a:extLst>
          </p:cNvPr>
          <p:cNvCxnSpPr/>
          <p:nvPr/>
        </p:nvCxnSpPr>
        <p:spPr>
          <a:xfrm flipH="1">
            <a:off x="6805246" y="3195263"/>
            <a:ext cx="273648" cy="2337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E119914-96AB-4C52-AC91-6C3823B17FAD}"/>
              </a:ext>
            </a:extLst>
          </p:cNvPr>
          <p:cNvCxnSpPr>
            <a:cxnSpLocks/>
          </p:cNvCxnSpPr>
          <p:nvPr/>
        </p:nvCxnSpPr>
        <p:spPr>
          <a:xfrm flipH="1">
            <a:off x="6787483" y="3100289"/>
            <a:ext cx="525942" cy="6075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18C043A8-86F3-4C16-9F04-8BB6D99FF529}"/>
              </a:ext>
            </a:extLst>
          </p:cNvPr>
          <p:cNvCxnSpPr>
            <a:cxnSpLocks/>
          </p:cNvCxnSpPr>
          <p:nvPr/>
        </p:nvCxnSpPr>
        <p:spPr>
          <a:xfrm flipH="1">
            <a:off x="6807686" y="3109474"/>
            <a:ext cx="606380" cy="815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89A162CF-E1FB-47F9-B62C-1BF7573D893C}"/>
              </a:ext>
            </a:extLst>
          </p:cNvPr>
          <p:cNvCxnSpPr>
            <a:cxnSpLocks/>
          </p:cNvCxnSpPr>
          <p:nvPr/>
        </p:nvCxnSpPr>
        <p:spPr>
          <a:xfrm flipH="1">
            <a:off x="6899306" y="3282630"/>
            <a:ext cx="646317" cy="8570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8081C97-CF82-4798-A236-5E6DF194F1A8}"/>
              </a:ext>
            </a:extLst>
          </p:cNvPr>
          <p:cNvCxnSpPr>
            <a:cxnSpLocks/>
          </p:cNvCxnSpPr>
          <p:nvPr/>
        </p:nvCxnSpPr>
        <p:spPr>
          <a:xfrm flipH="1">
            <a:off x="7192920" y="3567581"/>
            <a:ext cx="361098" cy="572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992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C80F461-62CC-47EE-9FFA-74D1589CF051}"/>
              </a:ext>
            </a:extLst>
          </p:cNvPr>
          <p:cNvCxnSpPr/>
          <p:nvPr/>
        </p:nvCxnSpPr>
        <p:spPr>
          <a:xfrm>
            <a:off x="4554876" y="4880224"/>
            <a:ext cx="27432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62EE40A-3C25-41F3-A328-42F3C0CFA24A}"/>
              </a:ext>
            </a:extLst>
          </p:cNvPr>
          <p:cNvCxnSpPr>
            <a:cxnSpLocks/>
          </p:cNvCxnSpPr>
          <p:nvPr/>
        </p:nvCxnSpPr>
        <p:spPr>
          <a:xfrm>
            <a:off x="4554876" y="2632752"/>
            <a:ext cx="0" cy="224747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6939AE8-8B3D-48E4-96E3-F961F92F80D5}"/>
              </a:ext>
            </a:extLst>
          </p:cNvPr>
          <p:cNvCxnSpPr>
            <a:cxnSpLocks/>
          </p:cNvCxnSpPr>
          <p:nvPr/>
        </p:nvCxnSpPr>
        <p:spPr>
          <a:xfrm>
            <a:off x="7298071" y="1243174"/>
            <a:ext cx="5" cy="363705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833A7933-01AD-46CE-96BC-712C77340262}"/>
              </a:ext>
            </a:extLst>
          </p:cNvPr>
          <p:cNvSpPr/>
          <p:nvPr/>
        </p:nvSpPr>
        <p:spPr>
          <a:xfrm>
            <a:off x="4530902" y="1243174"/>
            <a:ext cx="2767169" cy="2024008"/>
          </a:xfrm>
          <a:custGeom>
            <a:avLst/>
            <a:gdLst>
              <a:gd name="connsiteX0" fmla="*/ 0 w 2702104"/>
              <a:gd name="connsiteY0" fmla="*/ 1407560 h 2081135"/>
              <a:gd name="connsiteX1" fmla="*/ 914400 w 2702104"/>
              <a:gd name="connsiteY1" fmla="*/ 2013735 h 2081135"/>
              <a:gd name="connsiteX2" fmla="*/ 2702104 w 2702104"/>
              <a:gd name="connsiteY2" fmla="*/ 0 h 208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2104" h="2081135">
                <a:moveTo>
                  <a:pt x="0" y="1407560"/>
                </a:moveTo>
                <a:cubicBezTo>
                  <a:pt x="232024" y="1827944"/>
                  <a:pt x="464049" y="2248328"/>
                  <a:pt x="914400" y="2013735"/>
                </a:cubicBezTo>
                <a:cubicBezTo>
                  <a:pt x="1364751" y="1779142"/>
                  <a:pt x="2033427" y="889571"/>
                  <a:pt x="2702104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A75649C-41E8-4415-A95C-E6777348C1B7}"/>
              </a:ext>
            </a:extLst>
          </p:cNvPr>
          <p:cNvCxnSpPr/>
          <p:nvPr/>
        </p:nvCxnSpPr>
        <p:spPr>
          <a:xfrm flipV="1">
            <a:off x="4530902" y="1243174"/>
            <a:ext cx="2767169" cy="138957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C747E07D-3FA6-47A5-8D1D-7C2019B1D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146" y="5213630"/>
            <a:ext cx="2328659" cy="44999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0625FB65-7454-44C7-B247-05CC84910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004" y="3533365"/>
            <a:ext cx="1058237" cy="44624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78EFE7F-673C-4F6E-A609-0780CE563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706" y="3061699"/>
            <a:ext cx="472664" cy="437534"/>
          </a:xfrm>
          <a:prstGeom prst="rect">
            <a:avLst/>
          </a:prstGeom>
        </p:spPr>
      </p:pic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7504B566-47E5-4359-B537-16DD2F3FAED3}"/>
              </a:ext>
            </a:extLst>
          </p:cNvPr>
          <p:cNvSpPr/>
          <p:nvPr/>
        </p:nvSpPr>
        <p:spPr>
          <a:xfrm>
            <a:off x="3761980" y="2671281"/>
            <a:ext cx="799746" cy="739739"/>
          </a:xfrm>
          <a:custGeom>
            <a:avLst/>
            <a:gdLst>
              <a:gd name="connsiteX0" fmla="*/ 799746 w 799746"/>
              <a:gd name="connsiteY0" fmla="*/ 0 h 739739"/>
              <a:gd name="connsiteX1" fmla="*/ 101103 w 799746"/>
              <a:gd name="connsiteY1" fmla="*/ 431515 h 739739"/>
              <a:gd name="connsiteX2" fmla="*/ 18910 w 799746"/>
              <a:gd name="connsiteY2" fmla="*/ 739739 h 7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746" h="739739">
                <a:moveTo>
                  <a:pt x="799746" y="0"/>
                </a:moveTo>
                <a:cubicBezTo>
                  <a:pt x="515494" y="154112"/>
                  <a:pt x="231242" y="308225"/>
                  <a:pt x="101103" y="431515"/>
                </a:cubicBezTo>
                <a:cubicBezTo>
                  <a:pt x="-29036" y="554805"/>
                  <a:pt x="-5063" y="647272"/>
                  <a:pt x="18910" y="7397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1786CBEF-517A-457D-A24B-14A6B5F3E413}"/>
              </a:ext>
            </a:extLst>
          </p:cNvPr>
          <p:cNvSpPr/>
          <p:nvPr/>
        </p:nvSpPr>
        <p:spPr>
          <a:xfrm>
            <a:off x="3791164" y="4068566"/>
            <a:ext cx="750014" cy="891590"/>
          </a:xfrm>
          <a:custGeom>
            <a:avLst/>
            <a:gdLst>
              <a:gd name="connsiteX0" fmla="*/ 0 w 750014"/>
              <a:gd name="connsiteY0" fmla="*/ 0 h 891590"/>
              <a:gd name="connsiteX1" fmla="*/ 503434 w 750014"/>
              <a:gd name="connsiteY1" fmla="*/ 821933 h 891590"/>
              <a:gd name="connsiteX2" fmla="*/ 750014 w 750014"/>
              <a:gd name="connsiteY2" fmla="*/ 791110 h 89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0014" h="891590">
                <a:moveTo>
                  <a:pt x="0" y="0"/>
                </a:moveTo>
                <a:cubicBezTo>
                  <a:pt x="189216" y="345040"/>
                  <a:pt x="378432" y="690081"/>
                  <a:pt x="503434" y="821933"/>
                </a:cubicBezTo>
                <a:cubicBezTo>
                  <a:pt x="628436" y="953785"/>
                  <a:pt x="689225" y="872447"/>
                  <a:pt x="750014" y="7911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0B2A349E-8368-4CBF-8972-4D0FF520C463}"/>
              </a:ext>
            </a:extLst>
          </p:cNvPr>
          <p:cNvSpPr/>
          <p:nvPr/>
        </p:nvSpPr>
        <p:spPr>
          <a:xfrm>
            <a:off x="4541178" y="4890499"/>
            <a:ext cx="246579" cy="506528"/>
          </a:xfrm>
          <a:custGeom>
            <a:avLst/>
            <a:gdLst>
              <a:gd name="connsiteX0" fmla="*/ 0 w 246579"/>
              <a:gd name="connsiteY0" fmla="*/ 0 h 506528"/>
              <a:gd name="connsiteX1" fmla="*/ 82193 w 246579"/>
              <a:gd name="connsiteY1" fmla="*/ 431514 h 506528"/>
              <a:gd name="connsiteX2" fmla="*/ 246579 w 246579"/>
              <a:gd name="connsiteY2" fmla="*/ 503434 h 506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579" h="506528">
                <a:moveTo>
                  <a:pt x="0" y="0"/>
                </a:moveTo>
                <a:cubicBezTo>
                  <a:pt x="20548" y="173804"/>
                  <a:pt x="41097" y="347608"/>
                  <a:pt x="82193" y="431514"/>
                </a:cubicBezTo>
                <a:cubicBezTo>
                  <a:pt x="123289" y="515420"/>
                  <a:pt x="184934" y="509427"/>
                  <a:pt x="246579" y="5034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409700B9-3592-4DDC-B968-E2F486030D2B}"/>
              </a:ext>
            </a:extLst>
          </p:cNvPr>
          <p:cNvSpPr/>
          <p:nvPr/>
        </p:nvSpPr>
        <p:spPr>
          <a:xfrm>
            <a:off x="7140539" y="4839128"/>
            <a:ext cx="292586" cy="606175"/>
          </a:xfrm>
          <a:custGeom>
            <a:avLst/>
            <a:gdLst>
              <a:gd name="connsiteX0" fmla="*/ 0 w 292586"/>
              <a:gd name="connsiteY0" fmla="*/ 606175 h 606175"/>
              <a:gd name="connsiteX1" fmla="*/ 287677 w 292586"/>
              <a:gd name="connsiteY1" fmla="*/ 174661 h 606175"/>
              <a:gd name="connsiteX2" fmla="*/ 154113 w 292586"/>
              <a:gd name="connsiteY2" fmla="*/ 0 h 60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586" h="606175">
                <a:moveTo>
                  <a:pt x="0" y="606175"/>
                </a:moveTo>
                <a:cubicBezTo>
                  <a:pt x="130996" y="440932"/>
                  <a:pt x="261992" y="275690"/>
                  <a:pt x="287677" y="174661"/>
                </a:cubicBezTo>
                <a:cubicBezTo>
                  <a:pt x="313362" y="73632"/>
                  <a:pt x="233737" y="36816"/>
                  <a:pt x="15411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37355A17-031E-41E6-AE10-A9DABF96AA1E}"/>
              </a:ext>
            </a:extLst>
          </p:cNvPr>
          <p:cNvSpPr/>
          <p:nvPr/>
        </p:nvSpPr>
        <p:spPr>
          <a:xfrm>
            <a:off x="7304926" y="3462391"/>
            <a:ext cx="506825" cy="1376737"/>
          </a:xfrm>
          <a:custGeom>
            <a:avLst/>
            <a:gdLst>
              <a:gd name="connsiteX0" fmla="*/ 0 w 506825"/>
              <a:gd name="connsiteY0" fmla="*/ 1376737 h 1376737"/>
              <a:gd name="connsiteX1" fmla="*/ 462337 w 506825"/>
              <a:gd name="connsiteY1" fmla="*/ 770562 h 1376737"/>
              <a:gd name="connsiteX2" fmla="*/ 462337 w 506825"/>
              <a:gd name="connsiteY2" fmla="*/ 0 h 1376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6825" h="1376737">
                <a:moveTo>
                  <a:pt x="0" y="1376737"/>
                </a:moveTo>
                <a:cubicBezTo>
                  <a:pt x="192640" y="1188377"/>
                  <a:pt x="385281" y="1000018"/>
                  <a:pt x="462337" y="770562"/>
                </a:cubicBezTo>
                <a:cubicBezTo>
                  <a:pt x="539393" y="541106"/>
                  <a:pt x="500865" y="270553"/>
                  <a:pt x="46233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5B1B1FAA-FD70-42DB-8704-326B24E18D66}"/>
              </a:ext>
            </a:extLst>
          </p:cNvPr>
          <p:cNvSpPr/>
          <p:nvPr/>
        </p:nvSpPr>
        <p:spPr>
          <a:xfrm>
            <a:off x="7284378" y="1273996"/>
            <a:ext cx="598638" cy="1756880"/>
          </a:xfrm>
          <a:custGeom>
            <a:avLst/>
            <a:gdLst>
              <a:gd name="connsiteX0" fmla="*/ 0 w 598638"/>
              <a:gd name="connsiteY0" fmla="*/ 0 h 1756880"/>
              <a:gd name="connsiteX1" fmla="*/ 575352 w 598638"/>
              <a:gd name="connsiteY1" fmla="*/ 626723 h 1756880"/>
              <a:gd name="connsiteX2" fmla="*/ 431514 w 598638"/>
              <a:gd name="connsiteY2" fmla="*/ 1756880 h 175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8638" h="1756880">
                <a:moveTo>
                  <a:pt x="0" y="0"/>
                </a:moveTo>
                <a:cubicBezTo>
                  <a:pt x="251716" y="166955"/>
                  <a:pt x="503433" y="333910"/>
                  <a:pt x="575352" y="626723"/>
                </a:cubicBezTo>
                <a:cubicBezTo>
                  <a:pt x="647271" y="919536"/>
                  <a:pt x="539392" y="1338208"/>
                  <a:pt x="431514" y="1756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A53B7CE5-9491-405F-8FF8-DC1A5ED75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146" y="105478"/>
            <a:ext cx="3307404" cy="84630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18E2DA6B-6AAE-4D0C-BE5B-9E23D3A294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46" y="1603101"/>
            <a:ext cx="4399672" cy="909547"/>
          </a:xfrm>
          <a:prstGeom prst="rect">
            <a:avLst/>
          </a:prstGeom>
        </p:spPr>
      </p:pic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7EC49A3-F636-415D-9487-FEBFEAB21EDD}"/>
              </a:ext>
            </a:extLst>
          </p:cNvPr>
          <p:cNvCxnSpPr/>
          <p:nvPr/>
        </p:nvCxnSpPr>
        <p:spPr>
          <a:xfrm flipH="1">
            <a:off x="4548021" y="2339829"/>
            <a:ext cx="602751" cy="13820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4B205610-DDFE-4FC8-9FFF-72A0881D1647}"/>
              </a:ext>
            </a:extLst>
          </p:cNvPr>
          <p:cNvCxnSpPr>
            <a:cxnSpLocks/>
          </p:cNvCxnSpPr>
          <p:nvPr/>
        </p:nvCxnSpPr>
        <p:spPr>
          <a:xfrm flipH="1">
            <a:off x="4568571" y="2224245"/>
            <a:ext cx="857891" cy="18778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EE17103-6C6B-4AAB-A3A8-326D8B5A58B7}"/>
              </a:ext>
            </a:extLst>
          </p:cNvPr>
          <p:cNvCxnSpPr>
            <a:cxnSpLocks/>
          </p:cNvCxnSpPr>
          <p:nvPr/>
        </p:nvCxnSpPr>
        <p:spPr>
          <a:xfrm flipH="1">
            <a:off x="4554872" y="1975206"/>
            <a:ext cx="1270575" cy="27650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06531A48-3D57-4407-9083-94A4FC1589F9}"/>
              </a:ext>
            </a:extLst>
          </p:cNvPr>
          <p:cNvCxnSpPr>
            <a:cxnSpLocks/>
          </p:cNvCxnSpPr>
          <p:nvPr/>
        </p:nvCxnSpPr>
        <p:spPr>
          <a:xfrm flipH="1">
            <a:off x="4807956" y="1824946"/>
            <a:ext cx="1329135" cy="30655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45106D6-3991-4136-8D9D-312B75651F69}"/>
              </a:ext>
            </a:extLst>
          </p:cNvPr>
          <p:cNvCxnSpPr>
            <a:cxnSpLocks/>
          </p:cNvCxnSpPr>
          <p:nvPr/>
        </p:nvCxnSpPr>
        <p:spPr>
          <a:xfrm flipH="1">
            <a:off x="5426462" y="1533556"/>
            <a:ext cx="1316632" cy="33363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0209AB9D-AE60-4A96-87D3-C393FC4CF9DA}"/>
              </a:ext>
            </a:extLst>
          </p:cNvPr>
          <p:cNvCxnSpPr>
            <a:cxnSpLocks/>
          </p:cNvCxnSpPr>
          <p:nvPr/>
        </p:nvCxnSpPr>
        <p:spPr>
          <a:xfrm flipH="1">
            <a:off x="5967746" y="1354401"/>
            <a:ext cx="1094439" cy="35360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4B1F7BD0-4F61-4E77-BD88-44FDC74738F4}"/>
              </a:ext>
            </a:extLst>
          </p:cNvPr>
          <p:cNvCxnSpPr>
            <a:cxnSpLocks/>
          </p:cNvCxnSpPr>
          <p:nvPr/>
        </p:nvCxnSpPr>
        <p:spPr>
          <a:xfrm flipH="1">
            <a:off x="6429910" y="1761568"/>
            <a:ext cx="878786" cy="31186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C8607F97-EF31-41A7-B108-D7120DA73BED}"/>
              </a:ext>
            </a:extLst>
          </p:cNvPr>
          <p:cNvCxnSpPr>
            <a:cxnSpLocks/>
          </p:cNvCxnSpPr>
          <p:nvPr/>
        </p:nvCxnSpPr>
        <p:spPr>
          <a:xfrm flipH="1">
            <a:off x="6810802" y="2965934"/>
            <a:ext cx="483852" cy="19142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図 43">
            <a:extLst>
              <a:ext uri="{FF2B5EF4-FFF2-40B4-BE49-F238E27FC236}">
                <a16:creationId xmlns:a16="http://schemas.microsoft.com/office/drawing/2014/main" id="{01E79496-593E-4BA9-8386-8F6C75EA58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98" y="666439"/>
            <a:ext cx="4182894" cy="875489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4606FEE7-5C45-4DD6-9A9A-36B404910E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6563" y="1975206"/>
            <a:ext cx="3910519" cy="101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8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425607C-A2B2-4793-AA71-45FA63A22373}"/>
              </a:ext>
            </a:extLst>
          </p:cNvPr>
          <p:cNvCxnSpPr/>
          <p:nvPr/>
        </p:nvCxnSpPr>
        <p:spPr>
          <a:xfrm>
            <a:off x="2455524" y="4140485"/>
            <a:ext cx="677066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0365AE2-6203-4AAF-B89C-3072B38E378A}"/>
              </a:ext>
            </a:extLst>
          </p:cNvPr>
          <p:cNvCxnSpPr/>
          <p:nvPr/>
        </p:nvCxnSpPr>
        <p:spPr>
          <a:xfrm flipV="1">
            <a:off x="3205537" y="1089061"/>
            <a:ext cx="0" cy="39247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54F3A887-20F0-4715-9A04-F1D4EA030E75}"/>
              </a:ext>
            </a:extLst>
          </p:cNvPr>
          <p:cNvSpPr/>
          <p:nvPr/>
        </p:nvSpPr>
        <p:spPr>
          <a:xfrm>
            <a:off x="2325988" y="1653536"/>
            <a:ext cx="7029740" cy="1706615"/>
          </a:xfrm>
          <a:custGeom>
            <a:avLst/>
            <a:gdLst>
              <a:gd name="connsiteX0" fmla="*/ 43313 w 7029740"/>
              <a:gd name="connsiteY0" fmla="*/ 1253447 h 1706615"/>
              <a:gd name="connsiteX1" fmla="*/ 166603 w 7029740"/>
              <a:gd name="connsiteY1" fmla="*/ 1160980 h 1706615"/>
              <a:gd name="connsiteX2" fmla="*/ 1389228 w 7029740"/>
              <a:gd name="connsiteY2" fmla="*/ 513708 h 1706615"/>
              <a:gd name="connsiteX3" fmla="*/ 2550207 w 7029740"/>
              <a:gd name="connsiteY3" fmla="*/ 1109609 h 1706615"/>
              <a:gd name="connsiteX4" fmla="*/ 3937219 w 7029740"/>
              <a:gd name="connsiteY4" fmla="*/ 1695236 h 1706615"/>
              <a:gd name="connsiteX5" fmla="*/ 4841344 w 7029740"/>
              <a:gd name="connsiteY5" fmla="*/ 1469205 h 1706615"/>
              <a:gd name="connsiteX6" fmla="*/ 5920131 w 7029740"/>
              <a:gd name="connsiteY6" fmla="*/ 1130157 h 1706615"/>
              <a:gd name="connsiteX7" fmla="*/ 7029740 w 7029740"/>
              <a:gd name="connsiteY7" fmla="*/ 0 h 170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9740" h="1706615">
                <a:moveTo>
                  <a:pt x="43313" y="1253447"/>
                </a:moveTo>
                <a:cubicBezTo>
                  <a:pt x="-7202" y="1268858"/>
                  <a:pt x="-57716" y="1284270"/>
                  <a:pt x="166603" y="1160980"/>
                </a:cubicBezTo>
                <a:cubicBezTo>
                  <a:pt x="390922" y="1037690"/>
                  <a:pt x="991961" y="522270"/>
                  <a:pt x="1389228" y="513708"/>
                </a:cubicBezTo>
                <a:cubicBezTo>
                  <a:pt x="1786495" y="505146"/>
                  <a:pt x="2125542" y="912688"/>
                  <a:pt x="2550207" y="1109609"/>
                </a:cubicBezTo>
                <a:cubicBezTo>
                  <a:pt x="2974872" y="1306530"/>
                  <a:pt x="3555363" y="1635303"/>
                  <a:pt x="3937219" y="1695236"/>
                </a:cubicBezTo>
                <a:cubicBezTo>
                  <a:pt x="4319075" y="1755169"/>
                  <a:pt x="4510859" y="1563385"/>
                  <a:pt x="4841344" y="1469205"/>
                </a:cubicBezTo>
                <a:cubicBezTo>
                  <a:pt x="5171829" y="1375025"/>
                  <a:pt x="5555398" y="1375025"/>
                  <a:pt x="5920131" y="1130157"/>
                </a:cubicBezTo>
                <a:cubicBezTo>
                  <a:pt x="6284864" y="885289"/>
                  <a:pt x="6657302" y="442644"/>
                  <a:pt x="7029740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F739D1D-AFF2-4E28-91D3-260A95E3E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117" y="3599784"/>
            <a:ext cx="583660" cy="53988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2EB7C28-2CB0-4F3F-81AB-5A0374076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345" y="350886"/>
            <a:ext cx="486383" cy="67607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6263F73-6CB0-418D-9682-B2B07047F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881" y="489505"/>
            <a:ext cx="3346315" cy="1074906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179A316-7324-48D5-82A8-6F58880573E1}"/>
              </a:ext>
            </a:extLst>
          </p:cNvPr>
          <p:cNvCxnSpPr/>
          <p:nvPr/>
        </p:nvCxnSpPr>
        <p:spPr>
          <a:xfrm>
            <a:off x="3924728" y="2208944"/>
            <a:ext cx="0" cy="193154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2D285F7-525F-4C97-A729-158D23ECD671}"/>
              </a:ext>
            </a:extLst>
          </p:cNvPr>
          <p:cNvCxnSpPr/>
          <p:nvPr/>
        </p:nvCxnSpPr>
        <p:spPr>
          <a:xfrm>
            <a:off x="8948791" y="2106202"/>
            <a:ext cx="0" cy="20484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5F06C714-EC66-4B34-8062-63E19399C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146" y="105478"/>
            <a:ext cx="3307404" cy="846306"/>
          </a:xfrm>
          <a:prstGeom prst="rect">
            <a:avLst/>
          </a:prstGeom>
        </p:spPr>
      </p:pic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98B146E-F69E-4CBF-A46E-61DDD77134D3}"/>
              </a:ext>
            </a:extLst>
          </p:cNvPr>
          <p:cNvCxnSpPr>
            <a:cxnSpLocks/>
          </p:cNvCxnSpPr>
          <p:nvPr/>
        </p:nvCxnSpPr>
        <p:spPr>
          <a:xfrm>
            <a:off x="4650706" y="2618509"/>
            <a:ext cx="0" cy="15219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8938E5B-F54E-461A-A294-3A26EFCAED7E}"/>
              </a:ext>
            </a:extLst>
          </p:cNvPr>
          <p:cNvCxnSpPr>
            <a:cxnSpLocks/>
          </p:cNvCxnSpPr>
          <p:nvPr/>
        </p:nvCxnSpPr>
        <p:spPr>
          <a:xfrm>
            <a:off x="5351746" y="2992582"/>
            <a:ext cx="0" cy="114790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2FFAD9B-1BE0-413F-8A4A-07DD4D56B90F}"/>
              </a:ext>
            </a:extLst>
          </p:cNvPr>
          <p:cNvCxnSpPr>
            <a:cxnSpLocks/>
          </p:cNvCxnSpPr>
          <p:nvPr/>
        </p:nvCxnSpPr>
        <p:spPr>
          <a:xfrm>
            <a:off x="6096000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90CB507-DACD-48CC-B20F-A853324830E1}"/>
              </a:ext>
            </a:extLst>
          </p:cNvPr>
          <p:cNvCxnSpPr>
            <a:cxnSpLocks/>
          </p:cNvCxnSpPr>
          <p:nvPr/>
        </p:nvCxnSpPr>
        <p:spPr>
          <a:xfrm>
            <a:off x="6805352" y="3275215"/>
            <a:ext cx="0" cy="865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0C6C888-EB92-4F55-B6F0-66871F383478}"/>
              </a:ext>
            </a:extLst>
          </p:cNvPr>
          <p:cNvCxnSpPr>
            <a:cxnSpLocks/>
          </p:cNvCxnSpPr>
          <p:nvPr/>
        </p:nvCxnSpPr>
        <p:spPr>
          <a:xfrm>
            <a:off x="7547956" y="3059084"/>
            <a:ext cx="0" cy="108140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3CD9F54-DA81-4F36-826F-A406C4467B2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8246119" y="2783693"/>
            <a:ext cx="11190" cy="137098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>
            <a:extLst>
              <a:ext uri="{FF2B5EF4-FFF2-40B4-BE49-F238E27FC236}">
                <a16:creationId xmlns:a16="http://schemas.microsoft.com/office/drawing/2014/main" id="{3310217E-9526-4D61-9C31-6135A36496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3644" y="4258109"/>
            <a:ext cx="454122" cy="33302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77810FB7-0668-4FC9-9B29-1BB4A91A20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8769" y="4207600"/>
            <a:ext cx="844176" cy="373008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A275A53-1B0A-4101-97E1-F0C491D14D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3712" y="4238089"/>
            <a:ext cx="1209299" cy="332791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F66B7C07-6659-45B5-9680-0160E9C065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1344" y="4198346"/>
            <a:ext cx="489533" cy="353552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5E028AF9-AD25-4643-9961-4969145F56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39544" y="4198346"/>
            <a:ext cx="1199729" cy="391516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C2644F06-7FE9-4132-A564-8079993361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87675" y="4266890"/>
            <a:ext cx="915503" cy="345649"/>
          </a:xfrm>
          <a:prstGeom prst="rect">
            <a:avLst/>
          </a:prstGeom>
        </p:spPr>
      </p:pic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7C95B86-C660-4B7B-A017-7DB6CD82E40E}"/>
              </a:ext>
            </a:extLst>
          </p:cNvPr>
          <p:cNvCxnSpPr>
            <a:cxnSpLocks/>
          </p:cNvCxnSpPr>
          <p:nvPr/>
        </p:nvCxnSpPr>
        <p:spPr>
          <a:xfrm flipV="1">
            <a:off x="6805246" y="3051425"/>
            <a:ext cx="742710" cy="2237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65A1195-A539-4166-9BBE-F4AFDB048FDD}"/>
              </a:ext>
            </a:extLst>
          </p:cNvPr>
          <p:cNvCxnSpPr/>
          <p:nvPr/>
        </p:nvCxnSpPr>
        <p:spPr>
          <a:xfrm flipH="1">
            <a:off x="6805246" y="3195263"/>
            <a:ext cx="273648" cy="2337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E119914-96AB-4C52-AC91-6C3823B17FAD}"/>
              </a:ext>
            </a:extLst>
          </p:cNvPr>
          <p:cNvCxnSpPr>
            <a:cxnSpLocks/>
          </p:cNvCxnSpPr>
          <p:nvPr/>
        </p:nvCxnSpPr>
        <p:spPr>
          <a:xfrm flipH="1">
            <a:off x="6787483" y="3100289"/>
            <a:ext cx="525942" cy="6075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18C043A8-86F3-4C16-9F04-8BB6D99FF529}"/>
              </a:ext>
            </a:extLst>
          </p:cNvPr>
          <p:cNvCxnSpPr>
            <a:cxnSpLocks/>
          </p:cNvCxnSpPr>
          <p:nvPr/>
        </p:nvCxnSpPr>
        <p:spPr>
          <a:xfrm flipH="1">
            <a:off x="6807686" y="3109474"/>
            <a:ext cx="606380" cy="815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89A162CF-E1FB-47F9-B62C-1BF7573D893C}"/>
              </a:ext>
            </a:extLst>
          </p:cNvPr>
          <p:cNvCxnSpPr>
            <a:cxnSpLocks/>
          </p:cNvCxnSpPr>
          <p:nvPr/>
        </p:nvCxnSpPr>
        <p:spPr>
          <a:xfrm flipH="1">
            <a:off x="6899306" y="3282630"/>
            <a:ext cx="646317" cy="8570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8081C97-CF82-4798-A236-5E6DF194F1A8}"/>
              </a:ext>
            </a:extLst>
          </p:cNvPr>
          <p:cNvCxnSpPr>
            <a:cxnSpLocks/>
          </p:cNvCxnSpPr>
          <p:nvPr/>
        </p:nvCxnSpPr>
        <p:spPr>
          <a:xfrm flipH="1">
            <a:off x="7192920" y="3567581"/>
            <a:ext cx="361098" cy="572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>
            <a:extLst>
              <a:ext uri="{FF2B5EF4-FFF2-40B4-BE49-F238E27FC236}">
                <a16:creationId xmlns:a16="http://schemas.microsoft.com/office/drawing/2014/main" id="{8458A9C5-2C80-49D6-B606-7372AAD7B1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93084" y="5649014"/>
            <a:ext cx="4399672" cy="909547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8DD2498-103E-4A7B-BAA9-0587EA7E8914}"/>
              </a:ext>
            </a:extLst>
          </p:cNvPr>
          <p:cNvCxnSpPr/>
          <p:nvPr/>
        </p:nvCxnSpPr>
        <p:spPr>
          <a:xfrm flipV="1">
            <a:off x="7050454" y="3924626"/>
            <a:ext cx="142466" cy="1921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489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0</Words>
  <Application>Microsoft Office PowerPoint</Application>
  <PresentationFormat>ワイド画面</PresentationFormat>
  <Paragraphs>0</Paragraphs>
  <Slides>50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50</vt:i4>
      </vt:variant>
    </vt:vector>
  </HeadingPairs>
  <TitlesOfParts>
    <vt:vector size="5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kohei</dc:creator>
  <cp:lastModifiedBy>kohei</cp:lastModifiedBy>
  <cp:revision>41</cp:revision>
  <dcterms:created xsi:type="dcterms:W3CDTF">2020-09-01T11:24:27Z</dcterms:created>
  <dcterms:modified xsi:type="dcterms:W3CDTF">2020-09-05T09:20:13Z</dcterms:modified>
</cp:coreProperties>
</file>