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1A863-7014-4575-B281-7449AE41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A05BD4-3930-442B-A5FF-FC19E935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D2492-1A68-4C28-BFEE-7B55FEC7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2A98A-0E0E-472C-B5F7-9F282ABE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6EDB53-7583-4611-8C4B-684C129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1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ADA3A6-055F-4EA4-B97E-B0762C7F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F590D6-4EBA-4972-9C26-0D5BBD42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990E-ECDC-40BF-A4FE-F646CCF9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8FDF0-C9CC-4612-8F2B-0F86872E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B2394A-FFBC-4703-83A0-E45DF7AE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0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22A48B-035F-454A-925B-38D7DCD96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0524A6-DDC5-4F98-9175-F0ACF544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9DA4D-EB4B-4924-8D6C-A69270D2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4756E-1B1F-4194-85F1-0FCBA74B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FBCFF-C47E-43DE-BDB7-FA7DA062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8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2934C-E721-4D20-AB35-723E2B96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17374-93D6-457F-B3D9-F6831B9E8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44E8F-179F-453A-998B-053A1986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D5489-06D9-4518-906D-ADDD13E1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2D35A-D175-4F04-8997-9B649A0F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2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813BB-FDC4-40CA-BDE4-AB6DA648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AD0C77-2B43-48AA-A1A6-2F3AAF01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1E927-5BBB-4775-B502-1E3FF36A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1A279-3915-4F80-9159-F9F435E5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5151D-7F18-42BC-B469-E9A0EEA3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1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49DEA-6A85-4CF7-B1CF-18DCEE28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D7640-DD1E-44D1-BB55-AB62F4ED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9B6F8-B2B6-42C9-94F4-13245DDD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80A564-DC35-4C7E-9EA1-72BB3854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CF0CCD-FF4E-451E-A0F7-BCA102FA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0D2220-6303-4131-89CD-57216985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3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68601-FF72-4D5C-974B-8B5903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1E39D-EEF5-43D9-BC20-BF1B5EF1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CF4E64-C593-46FB-A9E2-2E7FDF767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D8FDEE-935E-4204-9132-4310BE07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9133F2-3976-45BD-945C-4386EC9FE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A26CD1-3C51-4611-A206-2B69F427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631A17-C70F-44F3-A201-AF571AEA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1B4FF7-A30B-4EC8-8797-17880982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576BE-A860-4018-BF7F-1101DC11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7FD6CA-4230-4F5F-8C11-97DAF7FC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EEFA5A-693C-4DC6-861B-35F4E003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E96FEB-EEB9-4299-A1E8-6F3AEC3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6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84AA7D-0FF8-43F9-896F-DD013644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8B0D9A-1D71-455E-8E4F-3E5D87C5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6BE104-8034-4FE1-AB57-F40D4F3F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5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E9DAC-8ACF-48CC-88CC-B573D30F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C3DD8-2784-47F6-BF46-1EA4F505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CD4036-99F8-4AD8-A376-0DC04904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C3807C-0BB0-486F-A0D3-604E2208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364F3C-A9B9-49AF-A672-09A1C891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54CF5-ED8F-49D9-986E-8180C585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55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C16A8-3C63-4D30-BCA0-4BD6EC3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D0AD83-128E-4576-AC64-DF82C42B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644E9D-5024-458C-84B7-0FE64625D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0778B1-1F92-4DDB-8825-58A0EE8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26AF9-7051-4579-ABAB-935C4B4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B4432-94CC-44BA-BBB2-8D997DFD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3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017BCC-9581-45AE-BDF7-651ECD81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8AD1B-EEA3-4913-97ED-FE39B5A6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058BA-D0F1-48CF-8845-627CACBCF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2FEF-35DF-498A-8AF8-4DF720A45181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65451-8AD6-4FD4-AEA4-7DD8DBF82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771A4-A089-406E-B6D5-72BA1C94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7D77-1465-48C5-B61A-70950ECAB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9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2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21.emf"/><Relationship Id="rId5" Type="http://schemas.openxmlformats.org/officeDocument/2006/relationships/image" Target="../media/image11.emf"/><Relationship Id="rId15" Type="http://schemas.openxmlformats.org/officeDocument/2006/relationships/image" Target="../media/image26.emf"/><Relationship Id="rId10" Type="http://schemas.openxmlformats.org/officeDocument/2006/relationships/image" Target="../media/image18.emf"/><Relationship Id="rId4" Type="http://schemas.openxmlformats.org/officeDocument/2006/relationships/image" Target="../media/image10.emf"/><Relationship Id="rId9" Type="http://schemas.openxmlformats.org/officeDocument/2006/relationships/image" Target="../media/image17.emf"/><Relationship Id="rId1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8.emf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21.emf"/><Relationship Id="rId5" Type="http://schemas.openxmlformats.org/officeDocument/2006/relationships/image" Target="../media/image11.emf"/><Relationship Id="rId15" Type="http://schemas.openxmlformats.org/officeDocument/2006/relationships/image" Target="../media/image26.emf"/><Relationship Id="rId10" Type="http://schemas.openxmlformats.org/officeDocument/2006/relationships/image" Target="../media/image18.emf"/><Relationship Id="rId4" Type="http://schemas.openxmlformats.org/officeDocument/2006/relationships/image" Target="../media/image10.emf"/><Relationship Id="rId9" Type="http://schemas.openxmlformats.org/officeDocument/2006/relationships/image" Target="../media/image17.emf"/><Relationship Id="rId1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emf"/><Relationship Id="rId4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52.emf"/><Relationship Id="rId4" Type="http://schemas.openxmlformats.org/officeDocument/2006/relationships/image" Target="../media/image10.emf"/><Relationship Id="rId9" Type="http://schemas.openxmlformats.org/officeDocument/2006/relationships/image" Target="../media/image5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5" Type="http://schemas.openxmlformats.org/officeDocument/2006/relationships/image" Target="../media/image45.emf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54.emf"/><Relationship Id="rId5" Type="http://schemas.openxmlformats.org/officeDocument/2006/relationships/image" Target="../media/image11.emf"/><Relationship Id="rId10" Type="http://schemas.openxmlformats.org/officeDocument/2006/relationships/image" Target="../media/image52.emf"/><Relationship Id="rId4" Type="http://schemas.openxmlformats.org/officeDocument/2006/relationships/image" Target="../media/image10.emf"/><Relationship Id="rId9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56.emf"/><Relationship Id="rId5" Type="http://schemas.openxmlformats.org/officeDocument/2006/relationships/image" Target="../media/image11.emf"/><Relationship Id="rId10" Type="http://schemas.openxmlformats.org/officeDocument/2006/relationships/image" Target="../media/image52.emf"/><Relationship Id="rId4" Type="http://schemas.openxmlformats.org/officeDocument/2006/relationships/image" Target="../media/image10.emf"/><Relationship Id="rId9" Type="http://schemas.openxmlformats.org/officeDocument/2006/relationships/image" Target="../media/image5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5.emf"/><Relationship Id="rId4" Type="http://schemas.openxmlformats.org/officeDocument/2006/relationships/image" Target="../media/image61.emf"/><Relationship Id="rId9" Type="http://schemas.openxmlformats.org/officeDocument/2006/relationships/image" Target="../media/image6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70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69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emf"/><Relationship Id="rId4" Type="http://schemas.openxmlformats.org/officeDocument/2006/relationships/image" Target="../media/image6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5.emf"/><Relationship Id="rId7" Type="http://schemas.openxmlformats.org/officeDocument/2006/relationships/image" Target="../media/image78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0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1C66E4-82FF-4952-B553-1F30AEDD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100" y="3004400"/>
            <a:ext cx="2863800" cy="8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1E5B53-045F-488E-9A10-57D15D1C3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0750" y="5271073"/>
            <a:ext cx="489000" cy="41533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6760BB84-E057-4183-AD45-5B1E768988A7}"/>
              </a:ext>
            </a:extLst>
          </p:cNvPr>
          <p:cNvSpPr/>
          <p:nvPr/>
        </p:nvSpPr>
        <p:spPr>
          <a:xfrm>
            <a:off x="8410575" y="5012180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F0FE789-F7C0-4294-BC4B-4B1EBE66F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6725" y="971840"/>
            <a:ext cx="4937250" cy="5381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ECD9D25-09CF-45A4-ABD3-297F253BA6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2863" y="1514307"/>
            <a:ext cx="5076826" cy="396072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B4932055-7E6B-4E68-B378-732FBD6370EF}"/>
              </a:ext>
            </a:extLst>
          </p:cNvPr>
          <p:cNvSpPr/>
          <p:nvPr/>
        </p:nvSpPr>
        <p:spPr>
          <a:xfrm>
            <a:off x="7602375" y="5028886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70F46C4-6D6D-4EEF-BEB7-5ECFD5B966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4107" y="5495406"/>
            <a:ext cx="669600" cy="3339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5FD77C2-7F64-487D-AB3F-113761F40A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8945" y="5338646"/>
            <a:ext cx="448285" cy="3546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AED5A46-3DD3-434D-A342-139BB36544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924" y="2336007"/>
            <a:ext cx="2580000" cy="9799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BEAC8E0-4D59-4068-88C1-3D354F0178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049" y="3363677"/>
            <a:ext cx="3070687" cy="51449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FE12170-E5E2-4DBA-BB59-EB89671572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5037" y="6243196"/>
            <a:ext cx="5636100" cy="4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06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1E5B53-045F-488E-9A10-57D15D1C3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0750" y="5271073"/>
            <a:ext cx="489000" cy="41533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6760BB84-E057-4183-AD45-5B1E768988A7}"/>
              </a:ext>
            </a:extLst>
          </p:cNvPr>
          <p:cNvSpPr/>
          <p:nvPr/>
        </p:nvSpPr>
        <p:spPr>
          <a:xfrm>
            <a:off x="8410575" y="5012180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F0FE789-F7C0-4294-BC4B-4B1EBE66F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6725" y="971840"/>
            <a:ext cx="4937250" cy="5381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ECD9D25-09CF-45A4-ABD3-297F253BA6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2863" y="1514307"/>
            <a:ext cx="5076826" cy="396072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B4932055-7E6B-4E68-B378-732FBD6370EF}"/>
              </a:ext>
            </a:extLst>
          </p:cNvPr>
          <p:cNvSpPr/>
          <p:nvPr/>
        </p:nvSpPr>
        <p:spPr>
          <a:xfrm>
            <a:off x="7602375" y="5028886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370F46C4-6D6D-4EEF-BEB7-5ECFD5B966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4107" y="5495406"/>
            <a:ext cx="669600" cy="3339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5FD77C2-7F64-487D-AB3F-113761F40A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8945" y="5338646"/>
            <a:ext cx="448285" cy="3546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AED5A46-3DD3-434D-A342-139BB36544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924" y="2336007"/>
            <a:ext cx="2580000" cy="9799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BEAC8E0-4D59-4068-88C1-3D354F0178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049" y="3363677"/>
            <a:ext cx="3070687" cy="51449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FE12170-E5E2-4DBA-BB59-EB89671572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5037" y="6243196"/>
            <a:ext cx="5636100" cy="420637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3DE825-7ADF-45FC-99F9-7B8C79E57D05}"/>
              </a:ext>
            </a:extLst>
          </p:cNvPr>
          <p:cNvCxnSpPr/>
          <p:nvPr/>
        </p:nvCxnSpPr>
        <p:spPr>
          <a:xfrm flipV="1">
            <a:off x="6810375" y="2790825"/>
            <a:ext cx="2305050" cy="32855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F983999-BB0E-4A2C-AC40-448395BE166C}"/>
              </a:ext>
            </a:extLst>
          </p:cNvPr>
          <p:cNvCxnSpPr>
            <a:cxnSpLocks/>
          </p:cNvCxnSpPr>
          <p:nvPr/>
        </p:nvCxnSpPr>
        <p:spPr>
          <a:xfrm flipV="1">
            <a:off x="7683426" y="4800600"/>
            <a:ext cx="0" cy="363691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E44F9EBC-A467-41AB-91F0-EA23EC3B7814}"/>
              </a:ext>
            </a:extLst>
          </p:cNvPr>
          <p:cNvSpPr/>
          <p:nvPr/>
        </p:nvSpPr>
        <p:spPr>
          <a:xfrm>
            <a:off x="7431585" y="5031366"/>
            <a:ext cx="152400" cy="1632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C7545F0-F19B-4BE0-A0A8-DC4BA9B31C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2468" y="5309931"/>
            <a:ext cx="441517" cy="33762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8D8B714-4BBD-4CD5-9419-393F5AA84D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422" y="4080872"/>
            <a:ext cx="2630593" cy="100654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B3D3836-F764-4099-B441-D116A69ABB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049" y="5093796"/>
            <a:ext cx="3070687" cy="51449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FB1321E-1053-4BB5-A852-F9386526E0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7326" y="5271073"/>
            <a:ext cx="428191" cy="3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8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A6E9343-8139-49FF-8475-C4682928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49" y="206350"/>
            <a:ext cx="4489201" cy="34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A6E9343-8139-49FF-8475-C4682928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49" y="206350"/>
            <a:ext cx="4489201" cy="34354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D095F68-FA04-4A6E-A7CA-31A5C26A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24" y="3535233"/>
            <a:ext cx="5469601" cy="22259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1130736-B855-49FE-AB4B-BB0D8BD89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67" y="5983818"/>
            <a:ext cx="11528121" cy="6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6582B66-01FB-4295-A013-72521E0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7" y="136620"/>
            <a:ext cx="2193000" cy="7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6582B66-01FB-4295-A013-72521E0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7" y="136620"/>
            <a:ext cx="2193000" cy="7977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5BA795-2694-406B-AF3D-E4352CEE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98" y="1044528"/>
            <a:ext cx="8746201" cy="1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3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6582B66-01FB-4295-A013-72521E0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7" y="136620"/>
            <a:ext cx="2193000" cy="7977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5BA795-2694-406B-AF3D-E4352CEE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98" y="1044528"/>
            <a:ext cx="8746201" cy="16726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C537B51-ED88-4FF4-8FD4-0E65966B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3566"/>
            <a:ext cx="12192000" cy="142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6582B66-01FB-4295-A013-72521E0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7" y="136620"/>
            <a:ext cx="2193000" cy="7977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5BA795-2694-406B-AF3D-E4352CEE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98" y="1044528"/>
            <a:ext cx="8746201" cy="16726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C537B51-ED88-4FF4-8FD4-0E65966B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3566"/>
            <a:ext cx="12192000" cy="14266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71404E6-B684-43CA-AE5C-159C67BC5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6587"/>
            <a:ext cx="12192000" cy="12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9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6582B66-01FB-4295-A013-72521E0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7" y="136620"/>
            <a:ext cx="2193000" cy="7977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B5BA795-2694-406B-AF3D-E4352CEE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98" y="1044528"/>
            <a:ext cx="8746201" cy="16726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C537B51-ED88-4FF4-8FD4-0E65966B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3566"/>
            <a:ext cx="12192000" cy="14266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71404E6-B684-43CA-AE5C-159C67BC5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6587"/>
            <a:ext cx="12192000" cy="12387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FD79BE5-8AC7-4B7D-8C56-89F7026D1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799" y="5941710"/>
            <a:ext cx="6553201" cy="8299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53EEBCE-466F-4FFE-8202-1289D73E35D2}"/>
              </a:ext>
            </a:extLst>
          </p:cNvPr>
          <p:cNvCxnSpPr/>
          <p:nvPr/>
        </p:nvCxnSpPr>
        <p:spPr>
          <a:xfrm>
            <a:off x="8730641" y="5423770"/>
            <a:ext cx="18288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E16C8A0-DA93-48BA-AEF9-82C525E77C2D}"/>
              </a:ext>
            </a:extLst>
          </p:cNvPr>
          <p:cNvCxnSpPr>
            <a:cxnSpLocks/>
          </p:cNvCxnSpPr>
          <p:nvPr/>
        </p:nvCxnSpPr>
        <p:spPr>
          <a:xfrm>
            <a:off x="4933950" y="6771610"/>
            <a:ext cx="234315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3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AEDA39A-AC0C-4B8B-91FF-A61FF17D0097}"/>
              </a:ext>
            </a:extLst>
          </p:cNvPr>
          <p:cNvCxnSpPr>
            <a:cxnSpLocks/>
          </p:cNvCxnSpPr>
          <p:nvPr/>
        </p:nvCxnSpPr>
        <p:spPr>
          <a:xfrm>
            <a:off x="1657350" y="3571875"/>
            <a:ext cx="1031557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080399-77E1-4B80-AAB2-DB542962A9DF}"/>
              </a:ext>
            </a:extLst>
          </p:cNvPr>
          <p:cNvSpPr/>
          <p:nvPr/>
        </p:nvSpPr>
        <p:spPr>
          <a:xfrm>
            <a:off x="1933575" y="781050"/>
            <a:ext cx="9420225" cy="4162425"/>
          </a:xfrm>
          <a:custGeom>
            <a:avLst/>
            <a:gdLst>
              <a:gd name="connsiteX0" fmla="*/ 0 w 9420225"/>
              <a:gd name="connsiteY0" fmla="*/ 4162425 h 4162425"/>
              <a:gd name="connsiteX1" fmla="*/ 466725 w 9420225"/>
              <a:gd name="connsiteY1" fmla="*/ 3219450 h 4162425"/>
              <a:gd name="connsiteX2" fmla="*/ 1181100 w 9420225"/>
              <a:gd name="connsiteY2" fmla="*/ 2457450 h 4162425"/>
              <a:gd name="connsiteX3" fmla="*/ 1800225 w 9420225"/>
              <a:gd name="connsiteY3" fmla="*/ 2952750 h 4162425"/>
              <a:gd name="connsiteX4" fmla="*/ 2905125 w 9420225"/>
              <a:gd name="connsiteY4" fmla="*/ 3429000 h 4162425"/>
              <a:gd name="connsiteX5" fmla="*/ 4000500 w 9420225"/>
              <a:gd name="connsiteY5" fmla="*/ 2752725 h 4162425"/>
              <a:gd name="connsiteX6" fmla="*/ 4533900 w 9420225"/>
              <a:gd name="connsiteY6" fmla="*/ 1905000 h 4162425"/>
              <a:gd name="connsiteX7" fmla="*/ 4791075 w 9420225"/>
              <a:gd name="connsiteY7" fmla="*/ 1638300 h 4162425"/>
              <a:gd name="connsiteX8" fmla="*/ 5029200 w 9420225"/>
              <a:gd name="connsiteY8" fmla="*/ 1819275 h 4162425"/>
              <a:gd name="connsiteX9" fmla="*/ 5257800 w 9420225"/>
              <a:gd name="connsiteY9" fmla="*/ 2162175 h 4162425"/>
              <a:gd name="connsiteX10" fmla="*/ 5610225 w 9420225"/>
              <a:gd name="connsiteY10" fmla="*/ 2886075 h 4162425"/>
              <a:gd name="connsiteX11" fmla="*/ 6267450 w 9420225"/>
              <a:gd name="connsiteY11" fmla="*/ 2895600 h 4162425"/>
              <a:gd name="connsiteX12" fmla="*/ 6762750 w 9420225"/>
              <a:gd name="connsiteY12" fmla="*/ 2733675 h 4162425"/>
              <a:gd name="connsiteX13" fmla="*/ 8420100 w 9420225"/>
              <a:gd name="connsiteY13" fmla="*/ 1019175 h 4162425"/>
              <a:gd name="connsiteX14" fmla="*/ 8963025 w 9420225"/>
              <a:gd name="connsiteY14" fmla="*/ 323850 h 4162425"/>
              <a:gd name="connsiteX15" fmla="*/ 9420225 w 9420225"/>
              <a:gd name="connsiteY15" fmla="*/ 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20225" h="4162425">
                <a:moveTo>
                  <a:pt x="0" y="4162425"/>
                </a:moveTo>
                <a:cubicBezTo>
                  <a:pt x="134937" y="3833018"/>
                  <a:pt x="269875" y="3503612"/>
                  <a:pt x="466725" y="3219450"/>
                </a:cubicBezTo>
                <a:cubicBezTo>
                  <a:pt x="663575" y="2935288"/>
                  <a:pt x="958850" y="2501900"/>
                  <a:pt x="1181100" y="2457450"/>
                </a:cubicBezTo>
                <a:cubicBezTo>
                  <a:pt x="1403350" y="2413000"/>
                  <a:pt x="1512888" y="2790825"/>
                  <a:pt x="1800225" y="2952750"/>
                </a:cubicBezTo>
                <a:cubicBezTo>
                  <a:pt x="2087562" y="3114675"/>
                  <a:pt x="2538413" y="3462337"/>
                  <a:pt x="2905125" y="3429000"/>
                </a:cubicBezTo>
                <a:cubicBezTo>
                  <a:pt x="3271837" y="3395663"/>
                  <a:pt x="3729038" y="3006725"/>
                  <a:pt x="4000500" y="2752725"/>
                </a:cubicBezTo>
                <a:cubicBezTo>
                  <a:pt x="4271963" y="2498725"/>
                  <a:pt x="4402138" y="2090737"/>
                  <a:pt x="4533900" y="1905000"/>
                </a:cubicBezTo>
                <a:cubicBezTo>
                  <a:pt x="4665662" y="1719263"/>
                  <a:pt x="4708525" y="1652587"/>
                  <a:pt x="4791075" y="1638300"/>
                </a:cubicBezTo>
                <a:cubicBezTo>
                  <a:pt x="4873625" y="1624013"/>
                  <a:pt x="4951413" y="1731963"/>
                  <a:pt x="5029200" y="1819275"/>
                </a:cubicBezTo>
                <a:cubicBezTo>
                  <a:pt x="5106987" y="1906587"/>
                  <a:pt x="5160963" y="1984375"/>
                  <a:pt x="5257800" y="2162175"/>
                </a:cubicBezTo>
                <a:cubicBezTo>
                  <a:pt x="5354637" y="2339975"/>
                  <a:pt x="5441950" y="2763837"/>
                  <a:pt x="5610225" y="2886075"/>
                </a:cubicBezTo>
                <a:cubicBezTo>
                  <a:pt x="5778500" y="3008313"/>
                  <a:pt x="6075363" y="2921000"/>
                  <a:pt x="6267450" y="2895600"/>
                </a:cubicBezTo>
                <a:cubicBezTo>
                  <a:pt x="6459537" y="2870200"/>
                  <a:pt x="6403975" y="3046413"/>
                  <a:pt x="6762750" y="2733675"/>
                </a:cubicBezTo>
                <a:cubicBezTo>
                  <a:pt x="7121525" y="2420937"/>
                  <a:pt x="8053388" y="1420812"/>
                  <a:pt x="8420100" y="1019175"/>
                </a:cubicBezTo>
                <a:cubicBezTo>
                  <a:pt x="8786812" y="617538"/>
                  <a:pt x="8796338" y="493712"/>
                  <a:pt x="8963025" y="323850"/>
                </a:cubicBezTo>
                <a:cubicBezTo>
                  <a:pt x="9129712" y="153988"/>
                  <a:pt x="9274968" y="76994"/>
                  <a:pt x="94202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0FBC9E-940E-4A1C-9EF0-8DAAF1A22BE2}"/>
              </a:ext>
            </a:extLst>
          </p:cNvPr>
          <p:cNvCxnSpPr/>
          <p:nvPr/>
        </p:nvCxnSpPr>
        <p:spPr>
          <a:xfrm flipV="1">
            <a:off x="5143500" y="657225"/>
            <a:ext cx="0" cy="51530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0E4D26A-D88F-41BE-8259-E8654830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25" y="3670308"/>
            <a:ext cx="464400" cy="4889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84653E-C505-43E6-98EB-B514B964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00" y="11470"/>
            <a:ext cx="5676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FF2F908-CB61-4EC2-90B2-F537A487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75" y="524683"/>
            <a:ext cx="2863800" cy="8556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1D0680-7126-448B-93DB-70F1400A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575" y="3770439"/>
            <a:ext cx="593400" cy="45033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3E8676D5-4479-4ECA-9557-ADA3D2DAE6D6}"/>
              </a:ext>
            </a:extLst>
          </p:cNvPr>
          <p:cNvSpPr/>
          <p:nvPr/>
        </p:nvSpPr>
        <p:spPr>
          <a:xfrm>
            <a:off x="8553450" y="3479022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50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18F49D-F483-4A0A-91A7-955716FE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87" y="313840"/>
            <a:ext cx="10500601" cy="8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9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AEDA39A-AC0C-4B8B-91FF-A61FF17D0097}"/>
              </a:ext>
            </a:extLst>
          </p:cNvPr>
          <p:cNvCxnSpPr>
            <a:cxnSpLocks/>
          </p:cNvCxnSpPr>
          <p:nvPr/>
        </p:nvCxnSpPr>
        <p:spPr>
          <a:xfrm>
            <a:off x="1657350" y="3571875"/>
            <a:ext cx="1031557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080399-77E1-4B80-AAB2-DB542962A9DF}"/>
              </a:ext>
            </a:extLst>
          </p:cNvPr>
          <p:cNvSpPr/>
          <p:nvPr/>
        </p:nvSpPr>
        <p:spPr>
          <a:xfrm>
            <a:off x="1933575" y="781050"/>
            <a:ext cx="9420225" cy="4162425"/>
          </a:xfrm>
          <a:custGeom>
            <a:avLst/>
            <a:gdLst>
              <a:gd name="connsiteX0" fmla="*/ 0 w 9420225"/>
              <a:gd name="connsiteY0" fmla="*/ 4162425 h 4162425"/>
              <a:gd name="connsiteX1" fmla="*/ 466725 w 9420225"/>
              <a:gd name="connsiteY1" fmla="*/ 3219450 h 4162425"/>
              <a:gd name="connsiteX2" fmla="*/ 1181100 w 9420225"/>
              <a:gd name="connsiteY2" fmla="*/ 2457450 h 4162425"/>
              <a:gd name="connsiteX3" fmla="*/ 1800225 w 9420225"/>
              <a:gd name="connsiteY3" fmla="*/ 2952750 h 4162425"/>
              <a:gd name="connsiteX4" fmla="*/ 2905125 w 9420225"/>
              <a:gd name="connsiteY4" fmla="*/ 3429000 h 4162425"/>
              <a:gd name="connsiteX5" fmla="*/ 4000500 w 9420225"/>
              <a:gd name="connsiteY5" fmla="*/ 2752725 h 4162425"/>
              <a:gd name="connsiteX6" fmla="*/ 4533900 w 9420225"/>
              <a:gd name="connsiteY6" fmla="*/ 1905000 h 4162425"/>
              <a:gd name="connsiteX7" fmla="*/ 4791075 w 9420225"/>
              <a:gd name="connsiteY7" fmla="*/ 1638300 h 4162425"/>
              <a:gd name="connsiteX8" fmla="*/ 5029200 w 9420225"/>
              <a:gd name="connsiteY8" fmla="*/ 1819275 h 4162425"/>
              <a:gd name="connsiteX9" fmla="*/ 5257800 w 9420225"/>
              <a:gd name="connsiteY9" fmla="*/ 2162175 h 4162425"/>
              <a:gd name="connsiteX10" fmla="*/ 5610225 w 9420225"/>
              <a:gd name="connsiteY10" fmla="*/ 2886075 h 4162425"/>
              <a:gd name="connsiteX11" fmla="*/ 6267450 w 9420225"/>
              <a:gd name="connsiteY11" fmla="*/ 2895600 h 4162425"/>
              <a:gd name="connsiteX12" fmla="*/ 6762750 w 9420225"/>
              <a:gd name="connsiteY12" fmla="*/ 2733675 h 4162425"/>
              <a:gd name="connsiteX13" fmla="*/ 8420100 w 9420225"/>
              <a:gd name="connsiteY13" fmla="*/ 1019175 h 4162425"/>
              <a:gd name="connsiteX14" fmla="*/ 8963025 w 9420225"/>
              <a:gd name="connsiteY14" fmla="*/ 323850 h 4162425"/>
              <a:gd name="connsiteX15" fmla="*/ 9420225 w 9420225"/>
              <a:gd name="connsiteY15" fmla="*/ 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20225" h="4162425">
                <a:moveTo>
                  <a:pt x="0" y="4162425"/>
                </a:moveTo>
                <a:cubicBezTo>
                  <a:pt x="134937" y="3833018"/>
                  <a:pt x="269875" y="3503612"/>
                  <a:pt x="466725" y="3219450"/>
                </a:cubicBezTo>
                <a:cubicBezTo>
                  <a:pt x="663575" y="2935288"/>
                  <a:pt x="958850" y="2501900"/>
                  <a:pt x="1181100" y="2457450"/>
                </a:cubicBezTo>
                <a:cubicBezTo>
                  <a:pt x="1403350" y="2413000"/>
                  <a:pt x="1512888" y="2790825"/>
                  <a:pt x="1800225" y="2952750"/>
                </a:cubicBezTo>
                <a:cubicBezTo>
                  <a:pt x="2087562" y="3114675"/>
                  <a:pt x="2538413" y="3462337"/>
                  <a:pt x="2905125" y="3429000"/>
                </a:cubicBezTo>
                <a:cubicBezTo>
                  <a:pt x="3271837" y="3395663"/>
                  <a:pt x="3729038" y="3006725"/>
                  <a:pt x="4000500" y="2752725"/>
                </a:cubicBezTo>
                <a:cubicBezTo>
                  <a:pt x="4271963" y="2498725"/>
                  <a:pt x="4402138" y="2090737"/>
                  <a:pt x="4533900" y="1905000"/>
                </a:cubicBezTo>
                <a:cubicBezTo>
                  <a:pt x="4665662" y="1719263"/>
                  <a:pt x="4708525" y="1652587"/>
                  <a:pt x="4791075" y="1638300"/>
                </a:cubicBezTo>
                <a:cubicBezTo>
                  <a:pt x="4873625" y="1624013"/>
                  <a:pt x="4951413" y="1731963"/>
                  <a:pt x="5029200" y="1819275"/>
                </a:cubicBezTo>
                <a:cubicBezTo>
                  <a:pt x="5106987" y="1906587"/>
                  <a:pt x="5160963" y="1984375"/>
                  <a:pt x="5257800" y="2162175"/>
                </a:cubicBezTo>
                <a:cubicBezTo>
                  <a:pt x="5354637" y="2339975"/>
                  <a:pt x="5441950" y="2763837"/>
                  <a:pt x="5610225" y="2886075"/>
                </a:cubicBezTo>
                <a:cubicBezTo>
                  <a:pt x="5778500" y="3008313"/>
                  <a:pt x="6075363" y="2921000"/>
                  <a:pt x="6267450" y="2895600"/>
                </a:cubicBezTo>
                <a:cubicBezTo>
                  <a:pt x="6459537" y="2870200"/>
                  <a:pt x="6403975" y="3046413"/>
                  <a:pt x="6762750" y="2733675"/>
                </a:cubicBezTo>
                <a:cubicBezTo>
                  <a:pt x="7121525" y="2420937"/>
                  <a:pt x="8053388" y="1420812"/>
                  <a:pt x="8420100" y="1019175"/>
                </a:cubicBezTo>
                <a:cubicBezTo>
                  <a:pt x="8786812" y="617538"/>
                  <a:pt x="8796338" y="493712"/>
                  <a:pt x="8963025" y="323850"/>
                </a:cubicBezTo>
                <a:cubicBezTo>
                  <a:pt x="9129712" y="153988"/>
                  <a:pt x="9274968" y="76994"/>
                  <a:pt x="94202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0FBC9E-940E-4A1C-9EF0-8DAAF1A22BE2}"/>
              </a:ext>
            </a:extLst>
          </p:cNvPr>
          <p:cNvCxnSpPr/>
          <p:nvPr/>
        </p:nvCxnSpPr>
        <p:spPr>
          <a:xfrm flipV="1">
            <a:off x="5143500" y="657225"/>
            <a:ext cx="0" cy="51530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0E4D26A-D88F-41BE-8259-E8654830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25" y="3670308"/>
            <a:ext cx="464400" cy="4889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84653E-C505-43E6-98EB-B514B964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00" y="11470"/>
            <a:ext cx="5676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FF2F908-CB61-4EC2-90B2-F537A487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75" y="524683"/>
            <a:ext cx="2863800" cy="8556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1D0680-7126-448B-93DB-70F1400A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575" y="3770439"/>
            <a:ext cx="593400" cy="45033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3E8676D5-4479-4ECA-9557-ADA3D2DAE6D6}"/>
              </a:ext>
            </a:extLst>
          </p:cNvPr>
          <p:cNvSpPr/>
          <p:nvPr/>
        </p:nvSpPr>
        <p:spPr>
          <a:xfrm>
            <a:off x="8553450" y="3479022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65CC96F-141A-43F9-B542-288B62058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150" y="3607980"/>
            <a:ext cx="851400" cy="572567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C14A361E-141A-4B8F-8B32-D7A9C57E817E}"/>
              </a:ext>
            </a:extLst>
          </p:cNvPr>
          <p:cNvSpPr/>
          <p:nvPr/>
        </p:nvSpPr>
        <p:spPr>
          <a:xfrm>
            <a:off x="10604475" y="3498858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773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AEDA39A-AC0C-4B8B-91FF-A61FF17D0097}"/>
              </a:ext>
            </a:extLst>
          </p:cNvPr>
          <p:cNvCxnSpPr>
            <a:cxnSpLocks/>
          </p:cNvCxnSpPr>
          <p:nvPr/>
        </p:nvCxnSpPr>
        <p:spPr>
          <a:xfrm>
            <a:off x="1657350" y="3571875"/>
            <a:ext cx="1031557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080399-77E1-4B80-AAB2-DB542962A9DF}"/>
              </a:ext>
            </a:extLst>
          </p:cNvPr>
          <p:cNvSpPr/>
          <p:nvPr/>
        </p:nvSpPr>
        <p:spPr>
          <a:xfrm>
            <a:off x="1933575" y="781050"/>
            <a:ext cx="9420225" cy="4162425"/>
          </a:xfrm>
          <a:custGeom>
            <a:avLst/>
            <a:gdLst>
              <a:gd name="connsiteX0" fmla="*/ 0 w 9420225"/>
              <a:gd name="connsiteY0" fmla="*/ 4162425 h 4162425"/>
              <a:gd name="connsiteX1" fmla="*/ 466725 w 9420225"/>
              <a:gd name="connsiteY1" fmla="*/ 3219450 h 4162425"/>
              <a:gd name="connsiteX2" fmla="*/ 1181100 w 9420225"/>
              <a:gd name="connsiteY2" fmla="*/ 2457450 h 4162425"/>
              <a:gd name="connsiteX3" fmla="*/ 1800225 w 9420225"/>
              <a:gd name="connsiteY3" fmla="*/ 2952750 h 4162425"/>
              <a:gd name="connsiteX4" fmla="*/ 2905125 w 9420225"/>
              <a:gd name="connsiteY4" fmla="*/ 3429000 h 4162425"/>
              <a:gd name="connsiteX5" fmla="*/ 4000500 w 9420225"/>
              <a:gd name="connsiteY5" fmla="*/ 2752725 h 4162425"/>
              <a:gd name="connsiteX6" fmla="*/ 4533900 w 9420225"/>
              <a:gd name="connsiteY6" fmla="*/ 1905000 h 4162425"/>
              <a:gd name="connsiteX7" fmla="*/ 4791075 w 9420225"/>
              <a:gd name="connsiteY7" fmla="*/ 1638300 h 4162425"/>
              <a:gd name="connsiteX8" fmla="*/ 5029200 w 9420225"/>
              <a:gd name="connsiteY8" fmla="*/ 1819275 h 4162425"/>
              <a:gd name="connsiteX9" fmla="*/ 5257800 w 9420225"/>
              <a:gd name="connsiteY9" fmla="*/ 2162175 h 4162425"/>
              <a:gd name="connsiteX10" fmla="*/ 5610225 w 9420225"/>
              <a:gd name="connsiteY10" fmla="*/ 2886075 h 4162425"/>
              <a:gd name="connsiteX11" fmla="*/ 6267450 w 9420225"/>
              <a:gd name="connsiteY11" fmla="*/ 2895600 h 4162425"/>
              <a:gd name="connsiteX12" fmla="*/ 6762750 w 9420225"/>
              <a:gd name="connsiteY12" fmla="*/ 2733675 h 4162425"/>
              <a:gd name="connsiteX13" fmla="*/ 8420100 w 9420225"/>
              <a:gd name="connsiteY13" fmla="*/ 1019175 h 4162425"/>
              <a:gd name="connsiteX14" fmla="*/ 8963025 w 9420225"/>
              <a:gd name="connsiteY14" fmla="*/ 323850 h 4162425"/>
              <a:gd name="connsiteX15" fmla="*/ 9420225 w 9420225"/>
              <a:gd name="connsiteY15" fmla="*/ 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20225" h="4162425">
                <a:moveTo>
                  <a:pt x="0" y="4162425"/>
                </a:moveTo>
                <a:cubicBezTo>
                  <a:pt x="134937" y="3833018"/>
                  <a:pt x="269875" y="3503612"/>
                  <a:pt x="466725" y="3219450"/>
                </a:cubicBezTo>
                <a:cubicBezTo>
                  <a:pt x="663575" y="2935288"/>
                  <a:pt x="958850" y="2501900"/>
                  <a:pt x="1181100" y="2457450"/>
                </a:cubicBezTo>
                <a:cubicBezTo>
                  <a:pt x="1403350" y="2413000"/>
                  <a:pt x="1512888" y="2790825"/>
                  <a:pt x="1800225" y="2952750"/>
                </a:cubicBezTo>
                <a:cubicBezTo>
                  <a:pt x="2087562" y="3114675"/>
                  <a:pt x="2538413" y="3462337"/>
                  <a:pt x="2905125" y="3429000"/>
                </a:cubicBezTo>
                <a:cubicBezTo>
                  <a:pt x="3271837" y="3395663"/>
                  <a:pt x="3729038" y="3006725"/>
                  <a:pt x="4000500" y="2752725"/>
                </a:cubicBezTo>
                <a:cubicBezTo>
                  <a:pt x="4271963" y="2498725"/>
                  <a:pt x="4402138" y="2090737"/>
                  <a:pt x="4533900" y="1905000"/>
                </a:cubicBezTo>
                <a:cubicBezTo>
                  <a:pt x="4665662" y="1719263"/>
                  <a:pt x="4708525" y="1652587"/>
                  <a:pt x="4791075" y="1638300"/>
                </a:cubicBezTo>
                <a:cubicBezTo>
                  <a:pt x="4873625" y="1624013"/>
                  <a:pt x="4951413" y="1731963"/>
                  <a:pt x="5029200" y="1819275"/>
                </a:cubicBezTo>
                <a:cubicBezTo>
                  <a:pt x="5106987" y="1906587"/>
                  <a:pt x="5160963" y="1984375"/>
                  <a:pt x="5257800" y="2162175"/>
                </a:cubicBezTo>
                <a:cubicBezTo>
                  <a:pt x="5354637" y="2339975"/>
                  <a:pt x="5441950" y="2763837"/>
                  <a:pt x="5610225" y="2886075"/>
                </a:cubicBezTo>
                <a:cubicBezTo>
                  <a:pt x="5778500" y="3008313"/>
                  <a:pt x="6075363" y="2921000"/>
                  <a:pt x="6267450" y="2895600"/>
                </a:cubicBezTo>
                <a:cubicBezTo>
                  <a:pt x="6459537" y="2870200"/>
                  <a:pt x="6403975" y="3046413"/>
                  <a:pt x="6762750" y="2733675"/>
                </a:cubicBezTo>
                <a:cubicBezTo>
                  <a:pt x="7121525" y="2420937"/>
                  <a:pt x="8053388" y="1420812"/>
                  <a:pt x="8420100" y="1019175"/>
                </a:cubicBezTo>
                <a:cubicBezTo>
                  <a:pt x="8786812" y="617538"/>
                  <a:pt x="8796338" y="493712"/>
                  <a:pt x="8963025" y="323850"/>
                </a:cubicBezTo>
                <a:cubicBezTo>
                  <a:pt x="9129712" y="153988"/>
                  <a:pt x="9274968" y="76994"/>
                  <a:pt x="94202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0FBC9E-940E-4A1C-9EF0-8DAAF1A22BE2}"/>
              </a:ext>
            </a:extLst>
          </p:cNvPr>
          <p:cNvCxnSpPr/>
          <p:nvPr/>
        </p:nvCxnSpPr>
        <p:spPr>
          <a:xfrm flipV="1">
            <a:off x="5143500" y="657225"/>
            <a:ext cx="0" cy="51530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0E4D26A-D88F-41BE-8259-E8654830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25" y="3670308"/>
            <a:ext cx="464400" cy="4889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84653E-C505-43E6-98EB-B514B964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00" y="11470"/>
            <a:ext cx="5676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FF2F908-CB61-4EC2-90B2-F537A487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75" y="524683"/>
            <a:ext cx="2863800" cy="8556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1D0680-7126-448B-93DB-70F1400A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575" y="3770439"/>
            <a:ext cx="593400" cy="45033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3E8676D5-4479-4ECA-9557-ADA3D2DAE6D6}"/>
              </a:ext>
            </a:extLst>
          </p:cNvPr>
          <p:cNvSpPr/>
          <p:nvPr/>
        </p:nvSpPr>
        <p:spPr>
          <a:xfrm>
            <a:off x="8553450" y="3479022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F017CE-C6DA-4F54-8749-1CD4EE3E1B08}"/>
              </a:ext>
            </a:extLst>
          </p:cNvPr>
          <p:cNvCxnSpPr/>
          <p:nvPr/>
        </p:nvCxnSpPr>
        <p:spPr>
          <a:xfrm flipH="1">
            <a:off x="9334500" y="228600"/>
            <a:ext cx="2019300" cy="354183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213704A-47E4-4D41-9CF3-D9A79FF1B072}"/>
              </a:ext>
            </a:extLst>
          </p:cNvPr>
          <p:cNvCxnSpPr>
            <a:cxnSpLocks/>
          </p:cNvCxnSpPr>
          <p:nvPr/>
        </p:nvCxnSpPr>
        <p:spPr>
          <a:xfrm>
            <a:off x="10680675" y="1393833"/>
            <a:ext cx="0" cy="2178042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F40DE5F-E8A3-406C-B185-139AE8AE7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150" y="3607980"/>
            <a:ext cx="851400" cy="572567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891784AF-68CC-41BB-9041-D7FA0DFA3707}"/>
              </a:ext>
            </a:extLst>
          </p:cNvPr>
          <p:cNvSpPr/>
          <p:nvPr/>
        </p:nvSpPr>
        <p:spPr>
          <a:xfrm>
            <a:off x="10604475" y="3498858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7CEF3C8-BE51-43DD-AF00-D517C6787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1578879"/>
            <a:ext cx="6183450" cy="6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8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AEDA39A-AC0C-4B8B-91FF-A61FF17D0097}"/>
              </a:ext>
            </a:extLst>
          </p:cNvPr>
          <p:cNvCxnSpPr>
            <a:cxnSpLocks/>
          </p:cNvCxnSpPr>
          <p:nvPr/>
        </p:nvCxnSpPr>
        <p:spPr>
          <a:xfrm>
            <a:off x="1657350" y="3571875"/>
            <a:ext cx="1031557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080399-77E1-4B80-AAB2-DB542962A9DF}"/>
              </a:ext>
            </a:extLst>
          </p:cNvPr>
          <p:cNvSpPr/>
          <p:nvPr/>
        </p:nvSpPr>
        <p:spPr>
          <a:xfrm>
            <a:off x="1933575" y="781050"/>
            <a:ext cx="9420225" cy="4162425"/>
          </a:xfrm>
          <a:custGeom>
            <a:avLst/>
            <a:gdLst>
              <a:gd name="connsiteX0" fmla="*/ 0 w 9420225"/>
              <a:gd name="connsiteY0" fmla="*/ 4162425 h 4162425"/>
              <a:gd name="connsiteX1" fmla="*/ 466725 w 9420225"/>
              <a:gd name="connsiteY1" fmla="*/ 3219450 h 4162425"/>
              <a:gd name="connsiteX2" fmla="*/ 1181100 w 9420225"/>
              <a:gd name="connsiteY2" fmla="*/ 2457450 h 4162425"/>
              <a:gd name="connsiteX3" fmla="*/ 1800225 w 9420225"/>
              <a:gd name="connsiteY3" fmla="*/ 2952750 h 4162425"/>
              <a:gd name="connsiteX4" fmla="*/ 2905125 w 9420225"/>
              <a:gd name="connsiteY4" fmla="*/ 3429000 h 4162425"/>
              <a:gd name="connsiteX5" fmla="*/ 4000500 w 9420225"/>
              <a:gd name="connsiteY5" fmla="*/ 2752725 h 4162425"/>
              <a:gd name="connsiteX6" fmla="*/ 4533900 w 9420225"/>
              <a:gd name="connsiteY6" fmla="*/ 1905000 h 4162425"/>
              <a:gd name="connsiteX7" fmla="*/ 4791075 w 9420225"/>
              <a:gd name="connsiteY7" fmla="*/ 1638300 h 4162425"/>
              <a:gd name="connsiteX8" fmla="*/ 5029200 w 9420225"/>
              <a:gd name="connsiteY8" fmla="*/ 1819275 h 4162425"/>
              <a:gd name="connsiteX9" fmla="*/ 5257800 w 9420225"/>
              <a:gd name="connsiteY9" fmla="*/ 2162175 h 4162425"/>
              <a:gd name="connsiteX10" fmla="*/ 5610225 w 9420225"/>
              <a:gd name="connsiteY10" fmla="*/ 2886075 h 4162425"/>
              <a:gd name="connsiteX11" fmla="*/ 6267450 w 9420225"/>
              <a:gd name="connsiteY11" fmla="*/ 2895600 h 4162425"/>
              <a:gd name="connsiteX12" fmla="*/ 6762750 w 9420225"/>
              <a:gd name="connsiteY12" fmla="*/ 2733675 h 4162425"/>
              <a:gd name="connsiteX13" fmla="*/ 8420100 w 9420225"/>
              <a:gd name="connsiteY13" fmla="*/ 1019175 h 4162425"/>
              <a:gd name="connsiteX14" fmla="*/ 8963025 w 9420225"/>
              <a:gd name="connsiteY14" fmla="*/ 323850 h 4162425"/>
              <a:gd name="connsiteX15" fmla="*/ 9420225 w 9420225"/>
              <a:gd name="connsiteY15" fmla="*/ 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20225" h="4162425">
                <a:moveTo>
                  <a:pt x="0" y="4162425"/>
                </a:moveTo>
                <a:cubicBezTo>
                  <a:pt x="134937" y="3833018"/>
                  <a:pt x="269875" y="3503612"/>
                  <a:pt x="466725" y="3219450"/>
                </a:cubicBezTo>
                <a:cubicBezTo>
                  <a:pt x="663575" y="2935288"/>
                  <a:pt x="958850" y="2501900"/>
                  <a:pt x="1181100" y="2457450"/>
                </a:cubicBezTo>
                <a:cubicBezTo>
                  <a:pt x="1403350" y="2413000"/>
                  <a:pt x="1512888" y="2790825"/>
                  <a:pt x="1800225" y="2952750"/>
                </a:cubicBezTo>
                <a:cubicBezTo>
                  <a:pt x="2087562" y="3114675"/>
                  <a:pt x="2538413" y="3462337"/>
                  <a:pt x="2905125" y="3429000"/>
                </a:cubicBezTo>
                <a:cubicBezTo>
                  <a:pt x="3271837" y="3395663"/>
                  <a:pt x="3729038" y="3006725"/>
                  <a:pt x="4000500" y="2752725"/>
                </a:cubicBezTo>
                <a:cubicBezTo>
                  <a:pt x="4271963" y="2498725"/>
                  <a:pt x="4402138" y="2090737"/>
                  <a:pt x="4533900" y="1905000"/>
                </a:cubicBezTo>
                <a:cubicBezTo>
                  <a:pt x="4665662" y="1719263"/>
                  <a:pt x="4708525" y="1652587"/>
                  <a:pt x="4791075" y="1638300"/>
                </a:cubicBezTo>
                <a:cubicBezTo>
                  <a:pt x="4873625" y="1624013"/>
                  <a:pt x="4951413" y="1731963"/>
                  <a:pt x="5029200" y="1819275"/>
                </a:cubicBezTo>
                <a:cubicBezTo>
                  <a:pt x="5106987" y="1906587"/>
                  <a:pt x="5160963" y="1984375"/>
                  <a:pt x="5257800" y="2162175"/>
                </a:cubicBezTo>
                <a:cubicBezTo>
                  <a:pt x="5354637" y="2339975"/>
                  <a:pt x="5441950" y="2763837"/>
                  <a:pt x="5610225" y="2886075"/>
                </a:cubicBezTo>
                <a:cubicBezTo>
                  <a:pt x="5778500" y="3008313"/>
                  <a:pt x="6075363" y="2921000"/>
                  <a:pt x="6267450" y="2895600"/>
                </a:cubicBezTo>
                <a:cubicBezTo>
                  <a:pt x="6459537" y="2870200"/>
                  <a:pt x="6403975" y="3046413"/>
                  <a:pt x="6762750" y="2733675"/>
                </a:cubicBezTo>
                <a:cubicBezTo>
                  <a:pt x="7121525" y="2420937"/>
                  <a:pt x="8053388" y="1420812"/>
                  <a:pt x="8420100" y="1019175"/>
                </a:cubicBezTo>
                <a:cubicBezTo>
                  <a:pt x="8786812" y="617538"/>
                  <a:pt x="8796338" y="493712"/>
                  <a:pt x="8963025" y="323850"/>
                </a:cubicBezTo>
                <a:cubicBezTo>
                  <a:pt x="9129712" y="153988"/>
                  <a:pt x="9274968" y="76994"/>
                  <a:pt x="94202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0FBC9E-940E-4A1C-9EF0-8DAAF1A22BE2}"/>
              </a:ext>
            </a:extLst>
          </p:cNvPr>
          <p:cNvCxnSpPr/>
          <p:nvPr/>
        </p:nvCxnSpPr>
        <p:spPr>
          <a:xfrm flipV="1">
            <a:off x="5143500" y="657225"/>
            <a:ext cx="0" cy="51530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00E4D26A-D88F-41BE-8259-E8654830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25" y="3670308"/>
            <a:ext cx="464400" cy="4889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84653E-C505-43E6-98EB-B514B964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00" y="11470"/>
            <a:ext cx="567600" cy="7076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FF2F908-CB61-4EC2-90B2-F537A487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75" y="524683"/>
            <a:ext cx="2863800" cy="85563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1D0680-7126-448B-93DB-70F1400A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575" y="3770439"/>
            <a:ext cx="593400" cy="45033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3E8676D5-4479-4ECA-9557-ADA3D2DAE6D6}"/>
              </a:ext>
            </a:extLst>
          </p:cNvPr>
          <p:cNvSpPr/>
          <p:nvPr/>
        </p:nvSpPr>
        <p:spPr>
          <a:xfrm>
            <a:off x="8553450" y="3479022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F017CE-C6DA-4F54-8749-1CD4EE3E1B08}"/>
              </a:ext>
            </a:extLst>
          </p:cNvPr>
          <p:cNvCxnSpPr/>
          <p:nvPr/>
        </p:nvCxnSpPr>
        <p:spPr>
          <a:xfrm flipH="1">
            <a:off x="9334500" y="228600"/>
            <a:ext cx="2019300" cy="354183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213704A-47E4-4D41-9CF3-D9A79FF1B072}"/>
              </a:ext>
            </a:extLst>
          </p:cNvPr>
          <p:cNvCxnSpPr>
            <a:cxnSpLocks/>
          </p:cNvCxnSpPr>
          <p:nvPr/>
        </p:nvCxnSpPr>
        <p:spPr>
          <a:xfrm>
            <a:off x="10680675" y="1393833"/>
            <a:ext cx="0" cy="2178042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F40DE5F-E8A3-406C-B185-139AE8AE7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150" y="3607980"/>
            <a:ext cx="851400" cy="572567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891784AF-68CC-41BB-9041-D7FA0DFA3707}"/>
              </a:ext>
            </a:extLst>
          </p:cNvPr>
          <p:cNvSpPr/>
          <p:nvPr/>
        </p:nvSpPr>
        <p:spPr>
          <a:xfrm>
            <a:off x="10604475" y="3498858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A7CEF3C8-BE51-43DD-AF00-D517C6787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1578879"/>
            <a:ext cx="6183450" cy="662733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A642A606-36DE-4D40-9849-F3864D0E71A1}"/>
              </a:ext>
            </a:extLst>
          </p:cNvPr>
          <p:cNvSpPr/>
          <p:nvPr/>
        </p:nvSpPr>
        <p:spPr>
          <a:xfrm>
            <a:off x="9356738" y="3490258"/>
            <a:ext cx="152400" cy="1632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A18B695-7B9E-4D79-9C4A-89C620FA0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8200" y="4598383"/>
            <a:ext cx="7283137" cy="67348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0C3217B-090D-45F4-B2AD-5057B6735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706" y="5405766"/>
            <a:ext cx="5120550" cy="14239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7CC9359-703C-4857-9826-D27B0F800B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438" y="3701922"/>
            <a:ext cx="1522200" cy="6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F196A8-EDF4-4532-8588-87110EBC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89" y="702676"/>
            <a:ext cx="799800" cy="617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4EA887-1BFD-4C67-9959-B73F9F0CB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384" y="702676"/>
            <a:ext cx="851400" cy="6819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D902EAF-3514-42F4-8F26-78BBD0BF3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79" y="702676"/>
            <a:ext cx="903000" cy="66263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EAB5E2-E35B-40D4-BCB8-70AC97A7D8D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399889" y="1011476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6A10AD5-E73A-482B-B55A-B9762A1DF58A}"/>
              </a:ext>
            </a:extLst>
          </p:cNvPr>
          <p:cNvCxnSpPr>
            <a:cxnSpLocks/>
          </p:cNvCxnSpPr>
          <p:nvPr/>
        </p:nvCxnSpPr>
        <p:spPr>
          <a:xfrm>
            <a:off x="5252318" y="1011476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653AE18-2D79-40F4-9411-18B20C6EE3CF}"/>
              </a:ext>
            </a:extLst>
          </p:cNvPr>
          <p:cNvCxnSpPr>
            <a:cxnSpLocks/>
          </p:cNvCxnSpPr>
          <p:nvPr/>
        </p:nvCxnSpPr>
        <p:spPr>
          <a:xfrm>
            <a:off x="7966943" y="994252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199BF543-9B99-4BC3-8C0C-BAA4FB891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8" y="1529091"/>
            <a:ext cx="5120550" cy="14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6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F1168F-33EF-419A-912E-5070CEDFBC98}"/>
              </a:ext>
            </a:extLst>
          </p:cNvPr>
          <p:cNvSpPr/>
          <p:nvPr/>
        </p:nvSpPr>
        <p:spPr>
          <a:xfrm>
            <a:off x="137924" y="923925"/>
            <a:ext cx="6815326" cy="6806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2124C6-BBFD-484F-AF6E-5B51E24848C5}"/>
              </a:ext>
            </a:extLst>
          </p:cNvPr>
          <p:cNvSpPr/>
          <p:nvPr/>
        </p:nvSpPr>
        <p:spPr>
          <a:xfrm>
            <a:off x="3200400" y="109825"/>
            <a:ext cx="1485900" cy="766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A133C3A-10D9-4307-84AC-0C59E6D80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51" y="806723"/>
            <a:ext cx="1438200" cy="7308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FC56F2C-E219-4156-933E-E58AFB87A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6524" y="1039866"/>
            <a:ext cx="619200" cy="386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CBF9787-B5DB-4A01-8302-FE0E712079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4024" y="876251"/>
            <a:ext cx="825600" cy="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4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774DF16-9C52-45CD-9D86-B320A68D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89" y="702676"/>
            <a:ext cx="799800" cy="617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F830B60-B86D-4510-916A-DA7204B0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384" y="702676"/>
            <a:ext cx="851400" cy="6819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AF8A95D-AFA8-4993-8A74-980CE03E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279" y="702676"/>
            <a:ext cx="903000" cy="662633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A0C3870-523D-445C-9604-CDFD77EBC9B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399889" y="1011476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F4D4E17-13C4-44D1-B38B-46BE0A52B445}"/>
              </a:ext>
            </a:extLst>
          </p:cNvPr>
          <p:cNvCxnSpPr>
            <a:cxnSpLocks/>
          </p:cNvCxnSpPr>
          <p:nvPr/>
        </p:nvCxnSpPr>
        <p:spPr>
          <a:xfrm>
            <a:off x="5252318" y="1011476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D0CF8BF-C30A-4E1C-8C6E-33C5564FB618}"/>
              </a:ext>
            </a:extLst>
          </p:cNvPr>
          <p:cNvCxnSpPr>
            <a:cxnSpLocks/>
          </p:cNvCxnSpPr>
          <p:nvPr/>
        </p:nvCxnSpPr>
        <p:spPr>
          <a:xfrm>
            <a:off x="7966943" y="994252"/>
            <a:ext cx="173396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7E693F95-A1D6-48F3-B4E5-8885C44F6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8" y="1529091"/>
            <a:ext cx="5120550" cy="14239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071A6E2-20A6-4E77-B920-896937F0B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900" y="3165419"/>
            <a:ext cx="7015275" cy="15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8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F1168F-33EF-419A-912E-5070CEDFBC98}"/>
              </a:ext>
            </a:extLst>
          </p:cNvPr>
          <p:cNvSpPr/>
          <p:nvPr/>
        </p:nvSpPr>
        <p:spPr>
          <a:xfrm>
            <a:off x="137924" y="923925"/>
            <a:ext cx="6815326" cy="6806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2124C6-BBFD-484F-AF6E-5B51E24848C5}"/>
              </a:ext>
            </a:extLst>
          </p:cNvPr>
          <p:cNvSpPr/>
          <p:nvPr/>
        </p:nvSpPr>
        <p:spPr>
          <a:xfrm>
            <a:off x="3200400" y="109825"/>
            <a:ext cx="1485900" cy="766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A133C3A-10D9-4307-84AC-0C59E6D80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51" y="806723"/>
            <a:ext cx="1438200" cy="7308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FC56F2C-E219-4156-933E-E58AFB87A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6524" y="1039866"/>
            <a:ext cx="619200" cy="386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CBF9787-B5DB-4A01-8302-FE0E712079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4024" y="876251"/>
            <a:ext cx="825600" cy="62403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C790869-C680-43BD-8730-75965223B548}"/>
              </a:ext>
            </a:extLst>
          </p:cNvPr>
          <p:cNvCxnSpPr/>
          <p:nvPr/>
        </p:nvCxnSpPr>
        <p:spPr>
          <a:xfrm flipV="1">
            <a:off x="8058150" y="4229100"/>
            <a:ext cx="0" cy="88582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E1594FDD-DA17-47BC-8D62-F0F28DB2CB30}"/>
              </a:ext>
            </a:extLst>
          </p:cNvPr>
          <p:cNvSpPr/>
          <p:nvPr/>
        </p:nvSpPr>
        <p:spPr>
          <a:xfrm>
            <a:off x="7958152" y="4962525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A67D05E-5970-40F8-939D-BF3CFC4BAAFB}"/>
              </a:ext>
            </a:extLst>
          </p:cNvPr>
          <p:cNvCxnSpPr>
            <a:cxnSpLocks/>
          </p:cNvCxnSpPr>
          <p:nvPr/>
        </p:nvCxnSpPr>
        <p:spPr>
          <a:xfrm flipV="1">
            <a:off x="7126350" y="2676525"/>
            <a:ext cx="1980750" cy="31051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7A14C09C-410F-4DAE-8ACF-8346F58688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9125" y="5414639"/>
            <a:ext cx="2270400" cy="7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1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EB88FF4-A404-4A08-8A55-6397A804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24" y="323458"/>
            <a:ext cx="6656401" cy="39822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D5774BC-F9BE-4DC8-A345-D4AD6C34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5941710"/>
            <a:ext cx="6553201" cy="8299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3BE604A-7CA5-4CD4-9C18-765108164758}"/>
              </a:ext>
            </a:extLst>
          </p:cNvPr>
          <p:cNvCxnSpPr/>
          <p:nvPr/>
        </p:nvCxnSpPr>
        <p:spPr>
          <a:xfrm>
            <a:off x="5837129" y="4070959"/>
            <a:ext cx="0" cy="2054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58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DF1168F-33EF-419A-912E-5070CEDFBC98}"/>
              </a:ext>
            </a:extLst>
          </p:cNvPr>
          <p:cNvSpPr/>
          <p:nvPr/>
        </p:nvSpPr>
        <p:spPr>
          <a:xfrm>
            <a:off x="137924" y="923925"/>
            <a:ext cx="6815326" cy="6806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2124C6-BBFD-484F-AF6E-5B51E24848C5}"/>
              </a:ext>
            </a:extLst>
          </p:cNvPr>
          <p:cNvSpPr/>
          <p:nvPr/>
        </p:nvSpPr>
        <p:spPr>
          <a:xfrm>
            <a:off x="3200400" y="109825"/>
            <a:ext cx="1485900" cy="7664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A133C3A-10D9-4307-84AC-0C59E6D80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51" y="806723"/>
            <a:ext cx="1438200" cy="7308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FC56F2C-E219-4156-933E-E58AFB87A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6524" y="1039866"/>
            <a:ext cx="619200" cy="386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CBF9787-B5DB-4A01-8302-FE0E712079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4024" y="876251"/>
            <a:ext cx="825600" cy="62403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C790869-C680-43BD-8730-75965223B548}"/>
              </a:ext>
            </a:extLst>
          </p:cNvPr>
          <p:cNvCxnSpPr/>
          <p:nvPr/>
        </p:nvCxnSpPr>
        <p:spPr>
          <a:xfrm flipV="1">
            <a:off x="3871553" y="4266145"/>
            <a:ext cx="0" cy="88582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E1594FDD-DA17-47BC-8D62-F0F28DB2CB30}"/>
              </a:ext>
            </a:extLst>
          </p:cNvPr>
          <p:cNvSpPr/>
          <p:nvPr/>
        </p:nvSpPr>
        <p:spPr>
          <a:xfrm>
            <a:off x="3771555" y="4970190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A67D05E-5970-40F8-939D-BF3CFC4BAAFB}"/>
              </a:ext>
            </a:extLst>
          </p:cNvPr>
          <p:cNvCxnSpPr>
            <a:cxnSpLocks/>
          </p:cNvCxnSpPr>
          <p:nvPr/>
        </p:nvCxnSpPr>
        <p:spPr>
          <a:xfrm flipH="1" flipV="1">
            <a:off x="2973376" y="2885020"/>
            <a:ext cx="1849500" cy="27622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BC3A4308-7588-44F5-A9B9-CBDE343183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4024" y="5388748"/>
            <a:ext cx="2709000" cy="6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4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4C94779-F3B0-4709-B522-D25F24BE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15" y="5686089"/>
            <a:ext cx="2005430" cy="102432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EA01230-5291-4E56-8296-63C1984F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999" y="147591"/>
            <a:ext cx="6966001" cy="3988667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673579D-B995-4834-BA30-39B53C7F7460}"/>
              </a:ext>
            </a:extLst>
          </p:cNvPr>
          <p:cNvCxnSpPr/>
          <p:nvPr/>
        </p:nvCxnSpPr>
        <p:spPr>
          <a:xfrm>
            <a:off x="5837129" y="4070959"/>
            <a:ext cx="0" cy="20542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4D0869B-5F7E-4679-82AE-BC2D8297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1" y="546805"/>
            <a:ext cx="11603277" cy="74141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051A947-7EAC-4812-986D-04D9C39B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9" y="1478118"/>
            <a:ext cx="8014041" cy="7885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8F135DF-9769-4E1E-8F70-DD63FD92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7" y="1536967"/>
            <a:ext cx="3559534" cy="6708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7B53784-F766-49D1-8FD8-17BFB5189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772" y="2406704"/>
            <a:ext cx="8438456" cy="20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4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1E9C3E7-82B9-409D-947D-8A89B312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9" y="3052650"/>
            <a:ext cx="11558401" cy="7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D08B315-61DB-49BF-BC35-364D18A6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" y="280250"/>
            <a:ext cx="3018600" cy="8492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DA1AF10-7EA5-4DD7-BD61-E6F9B17E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35" y="2759933"/>
            <a:ext cx="825600" cy="6690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E17D35-1A59-4E4E-B686-3474DCDB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924" y="2759933"/>
            <a:ext cx="1548000" cy="66263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081214E-C557-4D23-B742-4692BCB83DFD}"/>
              </a:ext>
            </a:extLst>
          </p:cNvPr>
          <p:cNvCxnSpPr/>
          <p:nvPr/>
        </p:nvCxnSpPr>
        <p:spPr>
          <a:xfrm>
            <a:off x="651353" y="3632548"/>
            <a:ext cx="100082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0DEC4278-A1AB-4DDA-B113-7EE376946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475" y="2736257"/>
            <a:ext cx="541800" cy="52753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73155CF6-F116-4458-B46E-4B299E230AB5}"/>
              </a:ext>
            </a:extLst>
          </p:cNvPr>
          <p:cNvSpPr/>
          <p:nvPr/>
        </p:nvSpPr>
        <p:spPr>
          <a:xfrm>
            <a:off x="4430042" y="3503959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793BF60-E4C2-4D23-92CC-A81E20EA7048}"/>
              </a:ext>
            </a:extLst>
          </p:cNvPr>
          <p:cNvSpPr/>
          <p:nvPr/>
        </p:nvSpPr>
        <p:spPr>
          <a:xfrm>
            <a:off x="6109928" y="3503960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B86CDDE-6BF0-44B7-BB2B-698FE692B379}"/>
              </a:ext>
            </a:extLst>
          </p:cNvPr>
          <p:cNvSpPr/>
          <p:nvPr/>
        </p:nvSpPr>
        <p:spPr>
          <a:xfrm>
            <a:off x="8746789" y="3503960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ED08708-FCF8-4CE3-9FD8-2C9E3106B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724" y="4132983"/>
            <a:ext cx="3457200" cy="1010033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96967A50-9DD3-4D25-99ED-2B1027D80B4E}"/>
              </a:ext>
            </a:extLst>
          </p:cNvPr>
          <p:cNvSpPr/>
          <p:nvPr/>
        </p:nvSpPr>
        <p:spPr>
          <a:xfrm>
            <a:off x="3105443" y="3602524"/>
            <a:ext cx="1458303" cy="988526"/>
          </a:xfrm>
          <a:custGeom>
            <a:avLst/>
            <a:gdLst>
              <a:gd name="connsiteX0" fmla="*/ 1390357 w 1458303"/>
              <a:gd name="connsiteY0" fmla="*/ 55076 h 988526"/>
              <a:gd name="connsiteX1" fmla="*/ 1304632 w 1458303"/>
              <a:gd name="connsiteY1" fmla="*/ 64601 h 988526"/>
              <a:gd name="connsiteX2" fmla="*/ 37807 w 1458303"/>
              <a:gd name="connsiteY2" fmla="*/ 702776 h 988526"/>
              <a:gd name="connsiteX3" fmla="*/ 456907 w 1458303"/>
              <a:gd name="connsiteY3" fmla="*/ 988526 h 98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303" h="988526">
                <a:moveTo>
                  <a:pt x="1390357" y="55076"/>
                </a:moveTo>
                <a:cubicBezTo>
                  <a:pt x="1460207" y="5863"/>
                  <a:pt x="1530057" y="-43349"/>
                  <a:pt x="1304632" y="64601"/>
                </a:cubicBezTo>
                <a:cubicBezTo>
                  <a:pt x="1079207" y="172551"/>
                  <a:pt x="179094" y="548789"/>
                  <a:pt x="37807" y="702776"/>
                </a:cubicBezTo>
                <a:cubicBezTo>
                  <a:pt x="-103480" y="856763"/>
                  <a:pt x="176713" y="922644"/>
                  <a:pt x="456907" y="9885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5EF982C-06E0-452F-A0FB-E9D3F62E8C5A}"/>
              </a:ext>
            </a:extLst>
          </p:cNvPr>
          <p:cNvSpPr/>
          <p:nvPr/>
        </p:nvSpPr>
        <p:spPr>
          <a:xfrm>
            <a:off x="6296025" y="3667125"/>
            <a:ext cx="1340846" cy="1009650"/>
          </a:xfrm>
          <a:custGeom>
            <a:avLst/>
            <a:gdLst>
              <a:gd name="connsiteX0" fmla="*/ 0 w 1340846"/>
              <a:gd name="connsiteY0" fmla="*/ 0 h 1009650"/>
              <a:gd name="connsiteX1" fmla="*/ 1314450 w 1340846"/>
              <a:gd name="connsiteY1" fmla="*/ 600075 h 1009650"/>
              <a:gd name="connsiteX2" fmla="*/ 752475 w 1340846"/>
              <a:gd name="connsiteY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846" h="1009650">
                <a:moveTo>
                  <a:pt x="0" y="0"/>
                </a:moveTo>
                <a:cubicBezTo>
                  <a:pt x="594519" y="215900"/>
                  <a:pt x="1189038" y="431800"/>
                  <a:pt x="1314450" y="600075"/>
                </a:cubicBezTo>
                <a:cubicBezTo>
                  <a:pt x="1439862" y="768350"/>
                  <a:pt x="1096168" y="889000"/>
                  <a:pt x="752475" y="1009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805699C-C1EC-4EE7-A8B3-FB797DF5B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136" y="1325339"/>
            <a:ext cx="2812200" cy="913533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178A9979-3257-4FD3-B15C-A5376993703D}"/>
              </a:ext>
            </a:extLst>
          </p:cNvPr>
          <p:cNvSpPr/>
          <p:nvPr/>
        </p:nvSpPr>
        <p:spPr>
          <a:xfrm>
            <a:off x="4106886" y="1609366"/>
            <a:ext cx="1570014" cy="2029184"/>
          </a:xfrm>
          <a:custGeom>
            <a:avLst/>
            <a:gdLst>
              <a:gd name="connsiteX0" fmla="*/ 474639 w 1570014"/>
              <a:gd name="connsiteY0" fmla="*/ 2029184 h 2029184"/>
              <a:gd name="connsiteX1" fmla="*/ 55539 w 1570014"/>
              <a:gd name="connsiteY1" fmla="*/ 276584 h 2029184"/>
              <a:gd name="connsiteX2" fmla="*/ 1570014 w 1570014"/>
              <a:gd name="connsiteY2" fmla="*/ 28934 h 202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014" h="2029184">
                <a:moveTo>
                  <a:pt x="474639" y="2029184"/>
                </a:moveTo>
                <a:cubicBezTo>
                  <a:pt x="173807" y="1319571"/>
                  <a:pt x="-127024" y="609959"/>
                  <a:pt x="55539" y="276584"/>
                </a:cubicBezTo>
                <a:cubicBezTo>
                  <a:pt x="238101" y="-56791"/>
                  <a:pt x="904057" y="-13929"/>
                  <a:pt x="1570014" y="289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C10715B-30CC-4F8D-9826-CCC0C75F454C}"/>
              </a:ext>
            </a:extLst>
          </p:cNvPr>
          <p:cNvSpPr/>
          <p:nvPr/>
        </p:nvSpPr>
        <p:spPr>
          <a:xfrm>
            <a:off x="8372475" y="1631598"/>
            <a:ext cx="971677" cy="1949802"/>
          </a:xfrm>
          <a:custGeom>
            <a:avLst/>
            <a:gdLst>
              <a:gd name="connsiteX0" fmla="*/ 0 w 971677"/>
              <a:gd name="connsiteY0" fmla="*/ 16227 h 1949802"/>
              <a:gd name="connsiteX1" fmla="*/ 476250 w 971677"/>
              <a:gd name="connsiteY1" fmla="*/ 16227 h 1949802"/>
              <a:gd name="connsiteX2" fmla="*/ 971550 w 971677"/>
              <a:gd name="connsiteY2" fmla="*/ 235302 h 1949802"/>
              <a:gd name="connsiteX3" fmla="*/ 514350 w 971677"/>
              <a:gd name="connsiteY3" fmla="*/ 1949802 h 194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677" h="1949802">
                <a:moveTo>
                  <a:pt x="0" y="16227"/>
                </a:moveTo>
                <a:cubicBezTo>
                  <a:pt x="158750" y="16227"/>
                  <a:pt x="314325" y="-20285"/>
                  <a:pt x="476250" y="16227"/>
                </a:cubicBezTo>
                <a:cubicBezTo>
                  <a:pt x="638175" y="52739"/>
                  <a:pt x="965200" y="-86960"/>
                  <a:pt x="971550" y="235302"/>
                </a:cubicBezTo>
                <a:cubicBezTo>
                  <a:pt x="977900" y="557564"/>
                  <a:pt x="746125" y="1253683"/>
                  <a:pt x="514350" y="19498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5EAA0E75-39A8-4164-B04B-DE912731E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426" y="238789"/>
            <a:ext cx="2967000" cy="8363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93920F6-67A6-44C0-B496-8C5992C0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20" y="338563"/>
            <a:ext cx="825600" cy="66906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ECFF70A-F395-41EB-B3F5-1411D9C83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325" y="373533"/>
            <a:ext cx="1548000" cy="662633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837C172-7509-40A8-BB73-327AD1FDB406}"/>
              </a:ext>
            </a:extLst>
          </p:cNvPr>
          <p:cNvCxnSpPr>
            <a:stCxn id="18" idx="3"/>
          </p:cNvCxnSpPr>
          <p:nvPr/>
        </p:nvCxnSpPr>
        <p:spPr>
          <a:xfrm flipV="1">
            <a:off x="9342220" y="673096"/>
            <a:ext cx="108514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95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D08B315-61DB-49BF-BC35-364D18A6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" y="280250"/>
            <a:ext cx="3018600" cy="8492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DA1AF10-7EA5-4DD7-BD61-E6F9B17E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135" y="2759933"/>
            <a:ext cx="825600" cy="66906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2E17D35-1A59-4E4E-B686-3474DCDB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924" y="2759933"/>
            <a:ext cx="1548000" cy="66263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081214E-C557-4D23-B742-4692BCB83DFD}"/>
              </a:ext>
            </a:extLst>
          </p:cNvPr>
          <p:cNvCxnSpPr/>
          <p:nvPr/>
        </p:nvCxnSpPr>
        <p:spPr>
          <a:xfrm>
            <a:off x="651353" y="3632548"/>
            <a:ext cx="1000829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0DEC4278-A1AB-4DDA-B113-7EE376946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475" y="2736257"/>
            <a:ext cx="541800" cy="527533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73155CF6-F116-4458-B46E-4B299E230AB5}"/>
              </a:ext>
            </a:extLst>
          </p:cNvPr>
          <p:cNvSpPr/>
          <p:nvPr/>
        </p:nvSpPr>
        <p:spPr>
          <a:xfrm>
            <a:off x="4430042" y="3503959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793BF60-E4C2-4D23-92CC-A81E20EA7048}"/>
              </a:ext>
            </a:extLst>
          </p:cNvPr>
          <p:cNvSpPr/>
          <p:nvPr/>
        </p:nvSpPr>
        <p:spPr>
          <a:xfrm>
            <a:off x="6109928" y="3503960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B86CDDE-6BF0-44B7-BB2B-698FE692B379}"/>
              </a:ext>
            </a:extLst>
          </p:cNvPr>
          <p:cNvSpPr/>
          <p:nvPr/>
        </p:nvSpPr>
        <p:spPr>
          <a:xfrm>
            <a:off x="8746789" y="3503960"/>
            <a:ext cx="199996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ED08708-FCF8-4CE3-9FD8-2C9E3106B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724" y="4132983"/>
            <a:ext cx="3457200" cy="1010033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96967A50-9DD3-4D25-99ED-2B1027D80B4E}"/>
              </a:ext>
            </a:extLst>
          </p:cNvPr>
          <p:cNvSpPr/>
          <p:nvPr/>
        </p:nvSpPr>
        <p:spPr>
          <a:xfrm>
            <a:off x="3105443" y="3602524"/>
            <a:ext cx="1458303" cy="988526"/>
          </a:xfrm>
          <a:custGeom>
            <a:avLst/>
            <a:gdLst>
              <a:gd name="connsiteX0" fmla="*/ 1390357 w 1458303"/>
              <a:gd name="connsiteY0" fmla="*/ 55076 h 988526"/>
              <a:gd name="connsiteX1" fmla="*/ 1304632 w 1458303"/>
              <a:gd name="connsiteY1" fmla="*/ 64601 h 988526"/>
              <a:gd name="connsiteX2" fmla="*/ 37807 w 1458303"/>
              <a:gd name="connsiteY2" fmla="*/ 702776 h 988526"/>
              <a:gd name="connsiteX3" fmla="*/ 456907 w 1458303"/>
              <a:gd name="connsiteY3" fmla="*/ 988526 h 98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303" h="988526">
                <a:moveTo>
                  <a:pt x="1390357" y="55076"/>
                </a:moveTo>
                <a:cubicBezTo>
                  <a:pt x="1460207" y="5863"/>
                  <a:pt x="1530057" y="-43349"/>
                  <a:pt x="1304632" y="64601"/>
                </a:cubicBezTo>
                <a:cubicBezTo>
                  <a:pt x="1079207" y="172551"/>
                  <a:pt x="179094" y="548789"/>
                  <a:pt x="37807" y="702776"/>
                </a:cubicBezTo>
                <a:cubicBezTo>
                  <a:pt x="-103480" y="856763"/>
                  <a:pt x="176713" y="922644"/>
                  <a:pt x="456907" y="9885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5EF982C-06E0-452F-A0FB-E9D3F62E8C5A}"/>
              </a:ext>
            </a:extLst>
          </p:cNvPr>
          <p:cNvSpPr/>
          <p:nvPr/>
        </p:nvSpPr>
        <p:spPr>
          <a:xfrm>
            <a:off x="6296025" y="3667125"/>
            <a:ext cx="1340846" cy="1009650"/>
          </a:xfrm>
          <a:custGeom>
            <a:avLst/>
            <a:gdLst>
              <a:gd name="connsiteX0" fmla="*/ 0 w 1340846"/>
              <a:gd name="connsiteY0" fmla="*/ 0 h 1009650"/>
              <a:gd name="connsiteX1" fmla="*/ 1314450 w 1340846"/>
              <a:gd name="connsiteY1" fmla="*/ 600075 h 1009650"/>
              <a:gd name="connsiteX2" fmla="*/ 752475 w 1340846"/>
              <a:gd name="connsiteY2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846" h="1009650">
                <a:moveTo>
                  <a:pt x="0" y="0"/>
                </a:moveTo>
                <a:cubicBezTo>
                  <a:pt x="594519" y="215900"/>
                  <a:pt x="1189038" y="431800"/>
                  <a:pt x="1314450" y="600075"/>
                </a:cubicBezTo>
                <a:cubicBezTo>
                  <a:pt x="1439862" y="768350"/>
                  <a:pt x="1096168" y="889000"/>
                  <a:pt x="752475" y="1009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805699C-C1EC-4EE7-A8B3-FB797DF5B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136" y="1325339"/>
            <a:ext cx="2812200" cy="913533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178A9979-3257-4FD3-B15C-A5376993703D}"/>
              </a:ext>
            </a:extLst>
          </p:cNvPr>
          <p:cNvSpPr/>
          <p:nvPr/>
        </p:nvSpPr>
        <p:spPr>
          <a:xfrm>
            <a:off x="4106886" y="1609366"/>
            <a:ext cx="1570014" cy="2029184"/>
          </a:xfrm>
          <a:custGeom>
            <a:avLst/>
            <a:gdLst>
              <a:gd name="connsiteX0" fmla="*/ 474639 w 1570014"/>
              <a:gd name="connsiteY0" fmla="*/ 2029184 h 2029184"/>
              <a:gd name="connsiteX1" fmla="*/ 55539 w 1570014"/>
              <a:gd name="connsiteY1" fmla="*/ 276584 h 2029184"/>
              <a:gd name="connsiteX2" fmla="*/ 1570014 w 1570014"/>
              <a:gd name="connsiteY2" fmla="*/ 28934 h 202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0014" h="2029184">
                <a:moveTo>
                  <a:pt x="474639" y="2029184"/>
                </a:moveTo>
                <a:cubicBezTo>
                  <a:pt x="173807" y="1319571"/>
                  <a:pt x="-127024" y="609959"/>
                  <a:pt x="55539" y="276584"/>
                </a:cubicBezTo>
                <a:cubicBezTo>
                  <a:pt x="238101" y="-56791"/>
                  <a:pt x="904057" y="-13929"/>
                  <a:pt x="1570014" y="289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C10715B-30CC-4F8D-9826-CCC0C75F454C}"/>
              </a:ext>
            </a:extLst>
          </p:cNvPr>
          <p:cNvSpPr/>
          <p:nvPr/>
        </p:nvSpPr>
        <p:spPr>
          <a:xfrm>
            <a:off x="8372475" y="1631598"/>
            <a:ext cx="971677" cy="1949802"/>
          </a:xfrm>
          <a:custGeom>
            <a:avLst/>
            <a:gdLst>
              <a:gd name="connsiteX0" fmla="*/ 0 w 971677"/>
              <a:gd name="connsiteY0" fmla="*/ 16227 h 1949802"/>
              <a:gd name="connsiteX1" fmla="*/ 476250 w 971677"/>
              <a:gd name="connsiteY1" fmla="*/ 16227 h 1949802"/>
              <a:gd name="connsiteX2" fmla="*/ 971550 w 971677"/>
              <a:gd name="connsiteY2" fmla="*/ 235302 h 1949802"/>
              <a:gd name="connsiteX3" fmla="*/ 514350 w 971677"/>
              <a:gd name="connsiteY3" fmla="*/ 1949802 h 194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677" h="1949802">
                <a:moveTo>
                  <a:pt x="0" y="16227"/>
                </a:moveTo>
                <a:cubicBezTo>
                  <a:pt x="158750" y="16227"/>
                  <a:pt x="314325" y="-20285"/>
                  <a:pt x="476250" y="16227"/>
                </a:cubicBezTo>
                <a:cubicBezTo>
                  <a:pt x="638175" y="52739"/>
                  <a:pt x="965200" y="-86960"/>
                  <a:pt x="971550" y="235302"/>
                </a:cubicBezTo>
                <a:cubicBezTo>
                  <a:pt x="977900" y="557564"/>
                  <a:pt x="746125" y="1253683"/>
                  <a:pt x="514350" y="19498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F3AE76-81AF-44C1-8C44-FF56FDF2D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01" y="5502226"/>
            <a:ext cx="7456201" cy="965000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34A4A29-AFE9-4835-9600-556FDCDE2EC3}"/>
              </a:ext>
            </a:extLst>
          </p:cNvPr>
          <p:cNvCxnSpPr/>
          <p:nvPr/>
        </p:nvCxnSpPr>
        <p:spPr>
          <a:xfrm>
            <a:off x="1914525" y="1025092"/>
            <a:ext cx="5305425" cy="46183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559396EF-2ED0-400D-A18A-05D45BE457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6871" y="5714572"/>
            <a:ext cx="4396671" cy="43505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05BB20-03E3-4553-8AC4-EBD7B14BDA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6426" y="238789"/>
            <a:ext cx="2967000" cy="83633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CFC46B2-2854-4253-A4E3-813472A6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620" y="338563"/>
            <a:ext cx="825600" cy="66906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E68FD86-84D6-4021-A083-DD8A7453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325" y="373533"/>
            <a:ext cx="1548000" cy="662633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251E8E0-8E04-4AA8-8A31-223B8753B8DC}"/>
              </a:ext>
            </a:extLst>
          </p:cNvPr>
          <p:cNvCxnSpPr>
            <a:stCxn id="21" idx="3"/>
          </p:cNvCxnSpPr>
          <p:nvPr/>
        </p:nvCxnSpPr>
        <p:spPr>
          <a:xfrm flipV="1">
            <a:off x="9342220" y="673096"/>
            <a:ext cx="108514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C6F54048-6FD2-4C78-8494-2B7313A196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1453" y="6283034"/>
            <a:ext cx="4892371" cy="3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1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1BCD622-8061-43C3-8F4C-2892819F6D36}"/>
              </a:ext>
            </a:extLst>
          </p:cNvPr>
          <p:cNvCxnSpPr>
            <a:cxnSpLocks/>
          </p:cNvCxnSpPr>
          <p:nvPr/>
        </p:nvCxnSpPr>
        <p:spPr>
          <a:xfrm>
            <a:off x="1657350" y="3571875"/>
            <a:ext cx="1031557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36B419EB-66AE-462C-A18B-38F0F976416F}"/>
              </a:ext>
            </a:extLst>
          </p:cNvPr>
          <p:cNvSpPr/>
          <p:nvPr/>
        </p:nvSpPr>
        <p:spPr>
          <a:xfrm>
            <a:off x="1933575" y="781050"/>
            <a:ext cx="9420225" cy="4162425"/>
          </a:xfrm>
          <a:custGeom>
            <a:avLst/>
            <a:gdLst>
              <a:gd name="connsiteX0" fmla="*/ 0 w 9420225"/>
              <a:gd name="connsiteY0" fmla="*/ 4162425 h 4162425"/>
              <a:gd name="connsiteX1" fmla="*/ 466725 w 9420225"/>
              <a:gd name="connsiteY1" fmla="*/ 3219450 h 4162425"/>
              <a:gd name="connsiteX2" fmla="*/ 1181100 w 9420225"/>
              <a:gd name="connsiteY2" fmla="*/ 2457450 h 4162425"/>
              <a:gd name="connsiteX3" fmla="*/ 1800225 w 9420225"/>
              <a:gd name="connsiteY3" fmla="*/ 2952750 h 4162425"/>
              <a:gd name="connsiteX4" fmla="*/ 2905125 w 9420225"/>
              <a:gd name="connsiteY4" fmla="*/ 3429000 h 4162425"/>
              <a:gd name="connsiteX5" fmla="*/ 4000500 w 9420225"/>
              <a:gd name="connsiteY5" fmla="*/ 2752725 h 4162425"/>
              <a:gd name="connsiteX6" fmla="*/ 4533900 w 9420225"/>
              <a:gd name="connsiteY6" fmla="*/ 1905000 h 4162425"/>
              <a:gd name="connsiteX7" fmla="*/ 4791075 w 9420225"/>
              <a:gd name="connsiteY7" fmla="*/ 1638300 h 4162425"/>
              <a:gd name="connsiteX8" fmla="*/ 5029200 w 9420225"/>
              <a:gd name="connsiteY8" fmla="*/ 1819275 h 4162425"/>
              <a:gd name="connsiteX9" fmla="*/ 5257800 w 9420225"/>
              <a:gd name="connsiteY9" fmla="*/ 2162175 h 4162425"/>
              <a:gd name="connsiteX10" fmla="*/ 5610225 w 9420225"/>
              <a:gd name="connsiteY10" fmla="*/ 2886075 h 4162425"/>
              <a:gd name="connsiteX11" fmla="*/ 6267450 w 9420225"/>
              <a:gd name="connsiteY11" fmla="*/ 2895600 h 4162425"/>
              <a:gd name="connsiteX12" fmla="*/ 6762750 w 9420225"/>
              <a:gd name="connsiteY12" fmla="*/ 2733675 h 4162425"/>
              <a:gd name="connsiteX13" fmla="*/ 8420100 w 9420225"/>
              <a:gd name="connsiteY13" fmla="*/ 1019175 h 4162425"/>
              <a:gd name="connsiteX14" fmla="*/ 8963025 w 9420225"/>
              <a:gd name="connsiteY14" fmla="*/ 323850 h 4162425"/>
              <a:gd name="connsiteX15" fmla="*/ 9420225 w 9420225"/>
              <a:gd name="connsiteY15" fmla="*/ 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20225" h="4162425">
                <a:moveTo>
                  <a:pt x="0" y="4162425"/>
                </a:moveTo>
                <a:cubicBezTo>
                  <a:pt x="134937" y="3833018"/>
                  <a:pt x="269875" y="3503612"/>
                  <a:pt x="466725" y="3219450"/>
                </a:cubicBezTo>
                <a:cubicBezTo>
                  <a:pt x="663575" y="2935288"/>
                  <a:pt x="958850" y="2501900"/>
                  <a:pt x="1181100" y="2457450"/>
                </a:cubicBezTo>
                <a:cubicBezTo>
                  <a:pt x="1403350" y="2413000"/>
                  <a:pt x="1512888" y="2790825"/>
                  <a:pt x="1800225" y="2952750"/>
                </a:cubicBezTo>
                <a:cubicBezTo>
                  <a:pt x="2087562" y="3114675"/>
                  <a:pt x="2538413" y="3462337"/>
                  <a:pt x="2905125" y="3429000"/>
                </a:cubicBezTo>
                <a:cubicBezTo>
                  <a:pt x="3271837" y="3395663"/>
                  <a:pt x="3729038" y="3006725"/>
                  <a:pt x="4000500" y="2752725"/>
                </a:cubicBezTo>
                <a:cubicBezTo>
                  <a:pt x="4271963" y="2498725"/>
                  <a:pt x="4402138" y="2090737"/>
                  <a:pt x="4533900" y="1905000"/>
                </a:cubicBezTo>
                <a:cubicBezTo>
                  <a:pt x="4665662" y="1719263"/>
                  <a:pt x="4708525" y="1652587"/>
                  <a:pt x="4791075" y="1638300"/>
                </a:cubicBezTo>
                <a:cubicBezTo>
                  <a:pt x="4873625" y="1624013"/>
                  <a:pt x="4951413" y="1731963"/>
                  <a:pt x="5029200" y="1819275"/>
                </a:cubicBezTo>
                <a:cubicBezTo>
                  <a:pt x="5106987" y="1906587"/>
                  <a:pt x="5160963" y="1984375"/>
                  <a:pt x="5257800" y="2162175"/>
                </a:cubicBezTo>
                <a:cubicBezTo>
                  <a:pt x="5354637" y="2339975"/>
                  <a:pt x="5441950" y="2763837"/>
                  <a:pt x="5610225" y="2886075"/>
                </a:cubicBezTo>
                <a:cubicBezTo>
                  <a:pt x="5778500" y="3008313"/>
                  <a:pt x="6075363" y="2921000"/>
                  <a:pt x="6267450" y="2895600"/>
                </a:cubicBezTo>
                <a:cubicBezTo>
                  <a:pt x="6459537" y="2870200"/>
                  <a:pt x="6403975" y="3046413"/>
                  <a:pt x="6762750" y="2733675"/>
                </a:cubicBezTo>
                <a:cubicBezTo>
                  <a:pt x="7121525" y="2420937"/>
                  <a:pt x="8053388" y="1420812"/>
                  <a:pt x="8420100" y="1019175"/>
                </a:cubicBezTo>
                <a:cubicBezTo>
                  <a:pt x="8786812" y="617538"/>
                  <a:pt x="8796338" y="493712"/>
                  <a:pt x="8963025" y="323850"/>
                </a:cubicBezTo>
                <a:cubicBezTo>
                  <a:pt x="9129712" y="153988"/>
                  <a:pt x="9274968" y="76994"/>
                  <a:pt x="94202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E8A9223-0D7E-4911-99FB-211494DF8166}"/>
              </a:ext>
            </a:extLst>
          </p:cNvPr>
          <p:cNvCxnSpPr/>
          <p:nvPr/>
        </p:nvCxnSpPr>
        <p:spPr>
          <a:xfrm flipV="1">
            <a:off x="5143500" y="657225"/>
            <a:ext cx="0" cy="51530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C7086927-CB78-4F07-9D69-44619E1D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25" y="3670308"/>
            <a:ext cx="464400" cy="4889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4A84B2-FC03-4E71-A6CB-AFE30023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900" y="11470"/>
            <a:ext cx="567600" cy="7076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AA26AB2-EC47-4525-8288-D63AC412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75" y="524683"/>
            <a:ext cx="2863800" cy="855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92B3132-71E1-4B23-AA4C-BD8A265A0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575" y="3770439"/>
            <a:ext cx="593400" cy="450333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DD52E649-63B1-4B72-8920-CF9B4A269F97}"/>
              </a:ext>
            </a:extLst>
          </p:cNvPr>
          <p:cNvSpPr/>
          <p:nvPr/>
        </p:nvSpPr>
        <p:spPr>
          <a:xfrm>
            <a:off x="8553450" y="3479022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D743F93-D52C-4314-8E57-1E228B4566F2}"/>
              </a:ext>
            </a:extLst>
          </p:cNvPr>
          <p:cNvCxnSpPr/>
          <p:nvPr/>
        </p:nvCxnSpPr>
        <p:spPr>
          <a:xfrm flipH="1">
            <a:off x="9334500" y="228600"/>
            <a:ext cx="2019300" cy="354183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5EE76D-D18B-4EEB-A75F-CADB2EFE143F}"/>
              </a:ext>
            </a:extLst>
          </p:cNvPr>
          <p:cNvCxnSpPr>
            <a:cxnSpLocks/>
          </p:cNvCxnSpPr>
          <p:nvPr/>
        </p:nvCxnSpPr>
        <p:spPr>
          <a:xfrm>
            <a:off x="10680675" y="1393833"/>
            <a:ext cx="0" cy="2178042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76F85C2F-6B09-412C-A3E0-6FBA4B40D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150" y="3607980"/>
            <a:ext cx="851400" cy="572567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9A28AC25-A4AE-4F1C-B3FB-8D28DD765326}"/>
              </a:ext>
            </a:extLst>
          </p:cNvPr>
          <p:cNvSpPr/>
          <p:nvPr/>
        </p:nvSpPr>
        <p:spPr>
          <a:xfrm>
            <a:off x="10604475" y="3498858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95441F4-1205-44A6-838D-65625CA1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1578879"/>
            <a:ext cx="6183450" cy="662733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BBB0D070-CCB5-4FA2-96E7-3D2040FD5B9D}"/>
              </a:ext>
            </a:extLst>
          </p:cNvPr>
          <p:cNvSpPr/>
          <p:nvPr/>
        </p:nvSpPr>
        <p:spPr>
          <a:xfrm>
            <a:off x="9356738" y="3490258"/>
            <a:ext cx="152400" cy="1632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7442605-39B3-4CD2-8BE3-FE3E201E1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8200" y="4598383"/>
            <a:ext cx="7283137" cy="67348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B06E9B2-CC17-4C6B-960B-363EAADCA1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3706" y="5405766"/>
            <a:ext cx="5120550" cy="142395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B452C9-5334-400D-8B3F-97DC32B612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5438" y="3701922"/>
            <a:ext cx="1522200" cy="64976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91E4D20-115F-4767-9DB1-01286408D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25" y="687938"/>
            <a:ext cx="6545462" cy="50850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8BC93B3-AEA8-41E9-ACC3-CAD6A0996D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225" y="1289937"/>
            <a:ext cx="4191074" cy="5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6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439090F-93FD-49FB-9184-DE03AD65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" y="217132"/>
            <a:ext cx="10964449" cy="12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71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439090F-93FD-49FB-9184-DE03AD65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" y="217132"/>
            <a:ext cx="10964449" cy="12710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BB39444-95A8-480B-B53A-0E884A3F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957505"/>
            <a:ext cx="11896725" cy="842754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B0456BB-FA09-4F97-B379-5B952FBAB6F5}"/>
              </a:ext>
            </a:extLst>
          </p:cNvPr>
          <p:cNvCxnSpPr/>
          <p:nvPr/>
        </p:nvCxnSpPr>
        <p:spPr>
          <a:xfrm>
            <a:off x="4997885" y="1340285"/>
            <a:ext cx="0" cy="8768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4C085154-BE43-4757-8CB1-37B08B14C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1443994"/>
            <a:ext cx="1978426" cy="5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94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439090F-93FD-49FB-9184-DE03AD65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5" y="217132"/>
            <a:ext cx="10964449" cy="12710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BB39444-95A8-480B-B53A-0E884A3F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957505"/>
            <a:ext cx="11896725" cy="842754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B0456BB-FA09-4F97-B379-5B952FBAB6F5}"/>
              </a:ext>
            </a:extLst>
          </p:cNvPr>
          <p:cNvCxnSpPr/>
          <p:nvPr/>
        </p:nvCxnSpPr>
        <p:spPr>
          <a:xfrm>
            <a:off x="4997885" y="1340285"/>
            <a:ext cx="0" cy="8768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4C085154-BE43-4757-8CB1-37B08B14C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1443994"/>
            <a:ext cx="1978426" cy="5576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BC0E0D1-2781-4D5E-94DA-B4ED346D0E86}"/>
              </a:ext>
            </a:extLst>
          </p:cNvPr>
          <p:cNvCxnSpPr/>
          <p:nvPr/>
        </p:nvCxnSpPr>
        <p:spPr>
          <a:xfrm>
            <a:off x="5014195" y="2626160"/>
            <a:ext cx="0" cy="8768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FEE94B9F-4561-4A5E-BDDA-047046A32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50" y="3502982"/>
            <a:ext cx="9524999" cy="10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4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EA0DA08-DC05-4F9D-9715-52BC099F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760800"/>
            <a:ext cx="6321001" cy="1904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2ACD855-1F55-4E6C-9841-A6D14611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3" y="222448"/>
            <a:ext cx="3483000" cy="7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9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EA0DA08-DC05-4F9D-9715-52BC099F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760800"/>
            <a:ext cx="6321001" cy="1904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2ACD855-1F55-4E6C-9841-A6D14611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3" y="222448"/>
            <a:ext cx="34830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B37413-A5CB-473D-8251-AAB68EE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049" y="2701770"/>
            <a:ext cx="6003462" cy="1454459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A7C825-3184-40EF-8CB7-7D53B68278A5}"/>
              </a:ext>
            </a:extLst>
          </p:cNvPr>
          <p:cNvCxnSpPr/>
          <p:nvPr/>
        </p:nvCxnSpPr>
        <p:spPr>
          <a:xfrm>
            <a:off x="4258849" y="2066795"/>
            <a:ext cx="0" cy="10521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54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EA0DA08-DC05-4F9D-9715-52BC099F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760800"/>
            <a:ext cx="6321001" cy="1904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2ACD855-1F55-4E6C-9841-A6D14611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3" y="222448"/>
            <a:ext cx="34830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B37413-A5CB-473D-8251-AAB68EE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049" y="2701770"/>
            <a:ext cx="6003462" cy="145445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02E6F14-A563-4CDA-AF4E-0D300F5CB334}"/>
              </a:ext>
            </a:extLst>
          </p:cNvPr>
          <p:cNvSpPr/>
          <p:nvPr/>
        </p:nvSpPr>
        <p:spPr>
          <a:xfrm>
            <a:off x="7296150" y="2809875"/>
            <a:ext cx="1238250" cy="6191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3E3184-DD56-4DDC-9B95-6D8B57D01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625" y="5655632"/>
            <a:ext cx="9524999" cy="1084191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6FC1D19-E3FD-4BB5-9C51-A8A5DD6168AA}"/>
              </a:ext>
            </a:extLst>
          </p:cNvPr>
          <p:cNvCxnSpPr/>
          <p:nvPr/>
        </p:nvCxnSpPr>
        <p:spPr>
          <a:xfrm flipH="1" flipV="1">
            <a:off x="8001000" y="3428999"/>
            <a:ext cx="285750" cy="24003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9817230-CA48-426E-ADD3-42C6B1F53CFE}"/>
              </a:ext>
            </a:extLst>
          </p:cNvPr>
          <p:cNvCxnSpPr/>
          <p:nvPr/>
        </p:nvCxnSpPr>
        <p:spPr>
          <a:xfrm>
            <a:off x="4258849" y="2066795"/>
            <a:ext cx="0" cy="10521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B05CF4-5AFD-4D6A-A27E-F82E43BF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74" y="180571"/>
            <a:ext cx="7688401" cy="19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45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EA0DA08-DC05-4F9D-9715-52BC099F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760800"/>
            <a:ext cx="6321001" cy="1904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2ACD855-1F55-4E6C-9841-A6D14611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3" y="222448"/>
            <a:ext cx="34830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B37413-A5CB-473D-8251-AAB68EE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049" y="2701770"/>
            <a:ext cx="6003462" cy="145445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02E6F14-A563-4CDA-AF4E-0D300F5CB334}"/>
              </a:ext>
            </a:extLst>
          </p:cNvPr>
          <p:cNvSpPr/>
          <p:nvPr/>
        </p:nvSpPr>
        <p:spPr>
          <a:xfrm>
            <a:off x="7296150" y="2809875"/>
            <a:ext cx="1238250" cy="6191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3E3184-DD56-4DDC-9B95-6D8B57D01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625" y="5655632"/>
            <a:ext cx="9524999" cy="1084191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6FC1D19-E3FD-4BB5-9C51-A8A5DD6168AA}"/>
              </a:ext>
            </a:extLst>
          </p:cNvPr>
          <p:cNvCxnSpPr/>
          <p:nvPr/>
        </p:nvCxnSpPr>
        <p:spPr>
          <a:xfrm flipH="1" flipV="1">
            <a:off x="8001000" y="3428999"/>
            <a:ext cx="285750" cy="24003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CBA3B959-344A-476E-BCF5-F3CF87A2E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216180"/>
            <a:ext cx="7829550" cy="105785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635B8CB-0966-4FF0-AD41-EE5718CBCDE8}"/>
              </a:ext>
            </a:extLst>
          </p:cNvPr>
          <p:cNvCxnSpPr/>
          <p:nvPr/>
        </p:nvCxnSpPr>
        <p:spPr>
          <a:xfrm>
            <a:off x="4258849" y="2066795"/>
            <a:ext cx="0" cy="10521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89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EA0DA08-DC05-4F9D-9715-52BC099F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760800"/>
            <a:ext cx="6321001" cy="1904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2ACD855-1F55-4E6C-9841-A6D14611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3" y="222448"/>
            <a:ext cx="34830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B37413-A5CB-473D-8251-AAB68EE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049" y="2701770"/>
            <a:ext cx="6003462" cy="145445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02E6F14-A563-4CDA-AF4E-0D300F5CB334}"/>
              </a:ext>
            </a:extLst>
          </p:cNvPr>
          <p:cNvSpPr/>
          <p:nvPr/>
        </p:nvSpPr>
        <p:spPr>
          <a:xfrm>
            <a:off x="7296150" y="2809875"/>
            <a:ext cx="1238250" cy="61912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3E3184-DD56-4DDC-9B95-6D8B57D01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625" y="5655632"/>
            <a:ext cx="9524999" cy="1084191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6FC1D19-E3FD-4BB5-9C51-A8A5DD6168AA}"/>
              </a:ext>
            </a:extLst>
          </p:cNvPr>
          <p:cNvCxnSpPr/>
          <p:nvPr/>
        </p:nvCxnSpPr>
        <p:spPr>
          <a:xfrm flipH="1" flipV="1">
            <a:off x="8001000" y="3428999"/>
            <a:ext cx="285750" cy="24003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CBA3B959-344A-476E-BCF5-F3CF87A2E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216180"/>
            <a:ext cx="7829550" cy="10578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11A53D-02F6-4528-85F8-8B00683F1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0" y="4523103"/>
            <a:ext cx="670800" cy="405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E43DEC-00EB-4EA7-AA8A-F6A1E4AB4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1600" y="4216180"/>
            <a:ext cx="3127860" cy="987271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E31B7AC-01BE-46E2-A68C-64A4653D5F9B}"/>
              </a:ext>
            </a:extLst>
          </p:cNvPr>
          <p:cNvCxnSpPr/>
          <p:nvPr/>
        </p:nvCxnSpPr>
        <p:spPr>
          <a:xfrm>
            <a:off x="4258849" y="2066795"/>
            <a:ext cx="0" cy="10521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03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EA0DA08-DC05-4F9D-9715-52BC099F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760800"/>
            <a:ext cx="6321001" cy="19042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2ACD855-1F55-4E6C-9841-A6D14611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3" y="222448"/>
            <a:ext cx="3483000" cy="70123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B37413-A5CB-473D-8251-AAB68EE1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049" y="2701770"/>
            <a:ext cx="6003462" cy="145445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711A53D-02F6-4528-85F8-8B00683F1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38" y="3226349"/>
            <a:ext cx="670800" cy="4053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E43DEC-00EB-4EA7-AA8A-F6A1E4AB4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538" y="2773174"/>
            <a:ext cx="4155550" cy="131164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26227D1-3D29-4B59-AF84-53BBDA691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243" y="5023737"/>
            <a:ext cx="4191074" cy="505675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04F335-C1F9-47C9-95D1-7F4974C39200}"/>
              </a:ext>
            </a:extLst>
          </p:cNvPr>
          <p:cNvCxnSpPr/>
          <p:nvPr/>
        </p:nvCxnSpPr>
        <p:spPr>
          <a:xfrm>
            <a:off x="4258849" y="2066795"/>
            <a:ext cx="0" cy="10521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4FC7DFB-DEAC-4A09-8BBE-6F8A20E7A3EA}"/>
              </a:ext>
            </a:extLst>
          </p:cNvPr>
          <p:cNvCxnSpPr/>
          <p:nvPr/>
        </p:nvCxnSpPr>
        <p:spPr>
          <a:xfrm>
            <a:off x="4258849" y="3886070"/>
            <a:ext cx="0" cy="10521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4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1262E10-4CA3-4D0A-B77E-4807D6778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437" y="5774387"/>
            <a:ext cx="2357550" cy="3899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1E5B53-045F-488E-9A10-57D15D1C3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0750" y="5271073"/>
            <a:ext cx="489000" cy="41533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6760BB84-E057-4183-AD45-5B1E768988A7}"/>
              </a:ext>
            </a:extLst>
          </p:cNvPr>
          <p:cNvSpPr/>
          <p:nvPr/>
        </p:nvSpPr>
        <p:spPr>
          <a:xfrm>
            <a:off x="8410575" y="5012180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09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1262E10-4CA3-4D0A-B77E-4807D6778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437" y="5774387"/>
            <a:ext cx="2357550" cy="3899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1E5B53-045F-488E-9A10-57D15D1C3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0750" y="5271073"/>
            <a:ext cx="489000" cy="41533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6760BB84-E057-4183-AD45-5B1E768988A7}"/>
              </a:ext>
            </a:extLst>
          </p:cNvPr>
          <p:cNvSpPr/>
          <p:nvPr/>
        </p:nvSpPr>
        <p:spPr>
          <a:xfrm>
            <a:off x="8410575" y="5012180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5ACC157-A64E-4140-BAFC-8F58BBEE21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9025" y="6252303"/>
            <a:ext cx="4881000" cy="493499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75B345F-4EE0-4764-8BCE-CEBD7CB9E1F5}"/>
              </a:ext>
            </a:extLst>
          </p:cNvPr>
          <p:cNvCxnSpPr>
            <a:cxnSpLocks/>
          </p:cNvCxnSpPr>
          <p:nvPr/>
        </p:nvCxnSpPr>
        <p:spPr>
          <a:xfrm flipV="1">
            <a:off x="7045238" y="1801068"/>
            <a:ext cx="2394862" cy="44072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5CDD30-056A-419C-91FA-E6BC8887A43D}"/>
              </a:ext>
            </a:extLst>
          </p:cNvPr>
          <p:cNvCxnSpPr>
            <a:cxnSpLocks/>
          </p:cNvCxnSpPr>
          <p:nvPr/>
        </p:nvCxnSpPr>
        <p:spPr>
          <a:xfrm flipV="1">
            <a:off x="8467725" y="3552824"/>
            <a:ext cx="38100" cy="154097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F0FE789-F7C0-4294-BC4B-4B1EBE66FD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6725" y="971840"/>
            <a:ext cx="4937250" cy="5381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ECD9D25-09CF-45A4-ABD3-297F253BA6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2863" y="1514307"/>
            <a:ext cx="5076826" cy="3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6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1262E10-4CA3-4D0A-B77E-4807D6778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437" y="5774387"/>
            <a:ext cx="2357550" cy="3899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1E5B53-045F-488E-9A10-57D15D1C3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0750" y="5271073"/>
            <a:ext cx="489000" cy="41533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6760BB84-E057-4183-AD45-5B1E768988A7}"/>
              </a:ext>
            </a:extLst>
          </p:cNvPr>
          <p:cNvSpPr/>
          <p:nvPr/>
        </p:nvSpPr>
        <p:spPr>
          <a:xfrm>
            <a:off x="8410575" y="5012180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5ACC157-A64E-4140-BAFC-8F58BBEE21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9025" y="6252303"/>
            <a:ext cx="4881000" cy="493499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75B345F-4EE0-4764-8BCE-CEBD7CB9E1F5}"/>
              </a:ext>
            </a:extLst>
          </p:cNvPr>
          <p:cNvCxnSpPr>
            <a:cxnSpLocks/>
          </p:cNvCxnSpPr>
          <p:nvPr/>
        </p:nvCxnSpPr>
        <p:spPr>
          <a:xfrm flipV="1">
            <a:off x="7045238" y="1801068"/>
            <a:ext cx="2394862" cy="44072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5CDD30-056A-419C-91FA-E6BC8887A43D}"/>
              </a:ext>
            </a:extLst>
          </p:cNvPr>
          <p:cNvCxnSpPr>
            <a:cxnSpLocks/>
          </p:cNvCxnSpPr>
          <p:nvPr/>
        </p:nvCxnSpPr>
        <p:spPr>
          <a:xfrm flipV="1">
            <a:off x="8467725" y="3552824"/>
            <a:ext cx="38100" cy="154097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F0FE789-F7C0-4294-BC4B-4B1EBE66FD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6725" y="971840"/>
            <a:ext cx="4937250" cy="5381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ECD9D25-09CF-45A4-ABD3-297F253BA6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2863" y="1514307"/>
            <a:ext cx="5076826" cy="396072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B4932055-7E6B-4E68-B378-732FBD6370EF}"/>
              </a:ext>
            </a:extLst>
          </p:cNvPr>
          <p:cNvSpPr/>
          <p:nvPr/>
        </p:nvSpPr>
        <p:spPr>
          <a:xfrm>
            <a:off x="7602375" y="5028886"/>
            <a:ext cx="152400" cy="1632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62DD114-D217-4775-A1CB-C80EC60496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337" y="5455283"/>
            <a:ext cx="335561" cy="4141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C3C0D3B-D805-4A83-B5B3-98777D2CDF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043" y="5380651"/>
            <a:ext cx="3201150" cy="563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70F46C4-6D6D-4EEF-BEB7-5ECFD5B96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4107" y="5495406"/>
            <a:ext cx="669600" cy="3339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34A4772-26A6-42D5-8B06-B2C3ADFA78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8717" y="6007319"/>
            <a:ext cx="3013725" cy="73848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05A1BA2-2C0D-4F3F-B050-5747FC06B388}"/>
              </a:ext>
            </a:extLst>
          </p:cNvPr>
          <p:cNvCxnSpPr/>
          <p:nvPr/>
        </p:nvCxnSpPr>
        <p:spPr>
          <a:xfrm flipV="1">
            <a:off x="3474149" y="5175413"/>
            <a:ext cx="4128226" cy="9889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7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0AFB3C-65BE-4575-B37F-2BB0332D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4" y="109825"/>
            <a:ext cx="6672451" cy="14947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AF1CB8F-C6D4-4398-8464-12564E5F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2201451"/>
            <a:ext cx="6419400" cy="38749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2F56CF2-62DF-484D-BB56-B657F8C8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5" y="4693667"/>
            <a:ext cx="439800" cy="3509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7E187E4-E912-4F87-9FFD-04FA4C04A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001" y="4709058"/>
            <a:ext cx="656925" cy="335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5E4E5B0-1F37-4045-B54D-FA26E8882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0925" y="4876828"/>
            <a:ext cx="438600" cy="443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D99B99-7D0D-4362-AE68-15C326A4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4800" y="1652203"/>
            <a:ext cx="361200" cy="6111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1262E10-4CA3-4D0A-B77E-4807D6778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6437" y="5774387"/>
            <a:ext cx="2357550" cy="3899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1E5B53-045F-488E-9A10-57D15D1C3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0750" y="5271073"/>
            <a:ext cx="489000" cy="41533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6760BB84-E057-4183-AD45-5B1E768988A7}"/>
              </a:ext>
            </a:extLst>
          </p:cNvPr>
          <p:cNvSpPr/>
          <p:nvPr/>
        </p:nvSpPr>
        <p:spPr>
          <a:xfrm>
            <a:off x="8410575" y="5012180"/>
            <a:ext cx="152400" cy="1632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5ACC157-A64E-4140-BAFC-8F58BBEE21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9025" y="6252303"/>
            <a:ext cx="4881000" cy="493499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75B345F-4EE0-4764-8BCE-CEBD7CB9E1F5}"/>
              </a:ext>
            </a:extLst>
          </p:cNvPr>
          <p:cNvCxnSpPr>
            <a:cxnSpLocks/>
          </p:cNvCxnSpPr>
          <p:nvPr/>
        </p:nvCxnSpPr>
        <p:spPr>
          <a:xfrm flipV="1">
            <a:off x="7045238" y="1801068"/>
            <a:ext cx="2394862" cy="44072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5CDD30-056A-419C-91FA-E6BC8887A43D}"/>
              </a:ext>
            </a:extLst>
          </p:cNvPr>
          <p:cNvCxnSpPr>
            <a:cxnSpLocks/>
          </p:cNvCxnSpPr>
          <p:nvPr/>
        </p:nvCxnSpPr>
        <p:spPr>
          <a:xfrm flipV="1">
            <a:off x="8467725" y="3552824"/>
            <a:ext cx="38100" cy="154097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F0FE789-F7C0-4294-BC4B-4B1EBE66FD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6725" y="971840"/>
            <a:ext cx="4937250" cy="53815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ECD9D25-09CF-45A4-ABD3-297F253BA6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2863" y="1514307"/>
            <a:ext cx="5076826" cy="396072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B4932055-7E6B-4E68-B378-732FBD6370EF}"/>
              </a:ext>
            </a:extLst>
          </p:cNvPr>
          <p:cNvSpPr/>
          <p:nvPr/>
        </p:nvSpPr>
        <p:spPr>
          <a:xfrm>
            <a:off x="7602375" y="5028886"/>
            <a:ext cx="152400" cy="1632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62DD114-D217-4775-A1CB-C80EC60496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337" y="5455283"/>
            <a:ext cx="335561" cy="4141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C3C0D3B-D805-4A83-B5B3-98777D2CDF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043" y="5380651"/>
            <a:ext cx="3201150" cy="56344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70F46C4-6D6D-4EEF-BEB7-5ECFD5B96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4107" y="5495406"/>
            <a:ext cx="669600" cy="3339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34A4772-26A6-42D5-8B06-B2C3ADFA78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8717" y="6007319"/>
            <a:ext cx="3013725" cy="738483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05A1BA2-2C0D-4F3F-B050-5747FC06B388}"/>
              </a:ext>
            </a:extLst>
          </p:cNvPr>
          <p:cNvCxnSpPr/>
          <p:nvPr/>
        </p:nvCxnSpPr>
        <p:spPr>
          <a:xfrm flipV="1">
            <a:off x="3474149" y="5175413"/>
            <a:ext cx="4128226" cy="9889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15FD77C2-7F64-487D-AB3F-113761F40A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58945" y="5338646"/>
            <a:ext cx="448285" cy="3546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AED5A46-3DD3-434D-A342-139BB36544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924" y="2336007"/>
            <a:ext cx="2580000" cy="9799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BEAC8E0-4D59-4068-88C1-3D354F0178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049" y="3363677"/>
            <a:ext cx="3070687" cy="5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7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0</Words>
  <Application>Microsoft Office PowerPoint</Application>
  <PresentationFormat>ワイド画面</PresentationFormat>
  <Paragraphs>0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kohei</cp:lastModifiedBy>
  <cp:revision>26</cp:revision>
  <dcterms:created xsi:type="dcterms:W3CDTF">2020-08-25T04:38:05Z</dcterms:created>
  <dcterms:modified xsi:type="dcterms:W3CDTF">2020-09-05T09:28:43Z</dcterms:modified>
</cp:coreProperties>
</file>