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7C5C9-86AE-4268-87E1-42AA5EBF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2E9986-A43B-400C-8C6F-A4EB2FF7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3539C-29B4-47B6-A34C-7F15327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7243-1A32-4E45-9854-FF6767BA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6C021-00BC-4CEB-9D2C-BCD27B2D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8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7CFBB-1379-4372-9DB0-E3044D79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88FCF-5CEF-4CF4-A76E-F19BCFE5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E1C1F-2080-46EC-BDED-08A990C3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AB918E-125A-49F5-8A42-DAF58745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DEE68-CE43-402E-AEE0-AE6B391B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8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A41E57-2EFC-4DEE-AE28-4D7AD62DC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9B6139-69CF-43F2-AD94-6BA56E1A4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6C614-3763-487B-960A-FB503C2B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68CE2-4E86-4D8D-9992-5644AA65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5887CF-2AE4-46F2-AB78-1E29887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DD8E2-34B0-4FAB-866A-9907275E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B64FA-4DA6-4D7A-935A-58D6C192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C7101-635A-459A-AB1A-763E2A5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CBBE1-6568-4C7A-BC2E-7383CD81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5DDEE0-EEDA-4F7E-A126-966A86C2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22DC5-856B-4A42-A3EF-93E1EEDB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76075B-168F-4684-82E5-DEEF3951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F9F96-7D6C-439A-9F16-15A93B79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0BC7B5-D159-482F-BC7F-BFC4A5D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31929-F0FE-4CBA-9CC0-D21BE56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6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A145-A245-45B9-AB4E-ABEDB00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F130-BD1D-4596-9DA7-B6C964BEA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9F25A-3CCC-4477-B3BD-778769997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DFF235-295F-4FF6-8053-6F8E3DE4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9EFADE-9D57-4338-B743-53D486DF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FA1439-807F-4BFC-BDA4-2E7EBE7B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8F57C-63B7-45F0-9407-548AC201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BD3191-537F-402D-BC60-7C6170F2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29C70-AA25-4FA9-8BD7-27AC53B6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6730FB-2BE4-453D-A505-DF6A0530C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51AC19-5675-4B14-B715-072DCE91F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EFF6F5-0D6B-4B1A-8C88-40E5F99E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97D50B-0464-4DE6-A3AC-C5B314BC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843BA2-5365-407D-913B-1506DAD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0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6D847-B915-4B60-A65C-9D581450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B43B20-1C48-4200-8789-49902F01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E71914-746B-46A3-B80C-4686FA5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87F160-616C-448E-82FC-84F76AD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7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785DB0-49CD-4C9C-9456-7363FF4D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5FF1BF-5269-4E5F-9983-76B37CDF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F8F11-4B05-42D2-A61B-2AA5952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09C-A18D-442E-B880-86D847D4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35599-6991-46F5-8EE8-55588565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50F60-0D0A-40C3-A090-0C261F80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CCF3F-CC9B-41A1-9450-1DF90637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6D4D57-D6C8-41E6-9CF9-37191111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9108A5-EC44-454F-881C-F6810E26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6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B7C6D-A3EC-48EA-8107-B597380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5DD95F-3609-4964-895F-08C57A6BE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878327-C750-4591-9C82-F283556F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1F67E2-3D40-4558-B7CA-286140E5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0BD63C-1A24-4317-9E6B-CFE58FF5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48234-DE6C-416D-8B33-AE46EEAA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2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AFBC8E-6A92-45DA-BFC8-5CA0C78E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FE3E8B-E5E9-4487-BFE3-698A7211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8A33B4-9C22-41EA-8BF5-2B26D4820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F1D1-9873-4AB6-850C-10772C286A3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F50AD-F187-48E0-B03E-FBA79E35C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CCB6F-7CB2-4FE4-9261-8A2A26BC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FA1A-A776-4489-A69D-AF0DFC57EF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79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8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7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1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4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emf"/><Relationship Id="rId3" Type="http://schemas.openxmlformats.org/officeDocument/2006/relationships/image" Target="../media/image27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1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4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41.emf"/><Relationship Id="rId5" Type="http://schemas.openxmlformats.org/officeDocument/2006/relationships/image" Target="../media/image31.emf"/><Relationship Id="rId10" Type="http://schemas.openxmlformats.org/officeDocument/2006/relationships/image" Target="../media/image40.emf"/><Relationship Id="rId4" Type="http://schemas.openxmlformats.org/officeDocument/2006/relationships/image" Target="../media/image30.emf"/><Relationship Id="rId9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43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4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41.emf"/><Relationship Id="rId5" Type="http://schemas.openxmlformats.org/officeDocument/2006/relationships/image" Target="../media/image31.emf"/><Relationship Id="rId10" Type="http://schemas.openxmlformats.org/officeDocument/2006/relationships/image" Target="../media/image40.emf"/><Relationship Id="rId4" Type="http://schemas.openxmlformats.org/officeDocument/2006/relationships/image" Target="../media/image30.emf"/><Relationship Id="rId9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9.emf"/><Relationship Id="rId7" Type="http://schemas.openxmlformats.org/officeDocument/2006/relationships/image" Target="../media/image30.emf"/><Relationship Id="rId12" Type="http://schemas.openxmlformats.org/officeDocument/2006/relationships/image" Target="../media/image4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46.emf"/><Relationship Id="rId5" Type="http://schemas.openxmlformats.org/officeDocument/2006/relationships/image" Target="../media/image42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48.emf"/><Relationship Id="rId3" Type="http://schemas.openxmlformats.org/officeDocument/2006/relationships/image" Target="../media/image29.emf"/><Relationship Id="rId7" Type="http://schemas.openxmlformats.org/officeDocument/2006/relationships/image" Target="../media/image30.emf"/><Relationship Id="rId12" Type="http://schemas.openxmlformats.org/officeDocument/2006/relationships/image" Target="../media/image4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46.emf"/><Relationship Id="rId5" Type="http://schemas.openxmlformats.org/officeDocument/2006/relationships/image" Target="../media/image42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38.emf"/><Relationship Id="rId3" Type="http://schemas.openxmlformats.org/officeDocument/2006/relationships/image" Target="../media/image1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37.emf"/><Relationship Id="rId2" Type="http://schemas.openxmlformats.org/officeDocument/2006/relationships/image" Target="../media/image17.emf"/><Relationship Id="rId16" Type="http://schemas.openxmlformats.org/officeDocument/2006/relationships/image" Target="../media/image36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6.emf"/><Relationship Id="rId5" Type="http://schemas.openxmlformats.org/officeDocument/2006/relationships/image" Target="../media/image29.emf"/><Relationship Id="rId15" Type="http://schemas.openxmlformats.org/officeDocument/2006/relationships/image" Target="../media/image35.emf"/><Relationship Id="rId10" Type="http://schemas.openxmlformats.org/officeDocument/2006/relationships/image" Target="../media/image31.emf"/><Relationship Id="rId19" Type="http://schemas.openxmlformats.org/officeDocument/2006/relationships/image" Target="../media/image50.emf"/><Relationship Id="rId4" Type="http://schemas.openxmlformats.org/officeDocument/2006/relationships/image" Target="../media/image28.emf"/><Relationship Id="rId9" Type="http://schemas.openxmlformats.org/officeDocument/2006/relationships/image" Target="../media/image30.emf"/><Relationship Id="rId1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28.emf"/><Relationship Id="rId7" Type="http://schemas.openxmlformats.org/officeDocument/2006/relationships/image" Target="../media/image55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29.emf"/><Relationship Id="rId9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image" Target="../media/image29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17" Type="http://schemas.openxmlformats.org/officeDocument/2006/relationships/image" Target="../media/image67.emf"/><Relationship Id="rId2" Type="http://schemas.openxmlformats.org/officeDocument/2006/relationships/image" Target="../media/image28.emf"/><Relationship Id="rId16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4.emf"/><Relationship Id="rId15" Type="http://schemas.openxmlformats.org/officeDocument/2006/relationships/image" Target="../media/image65.emf"/><Relationship Id="rId10" Type="http://schemas.openxmlformats.org/officeDocument/2006/relationships/image" Target="../media/image60.emf"/><Relationship Id="rId4" Type="http://schemas.openxmlformats.org/officeDocument/2006/relationships/image" Target="../media/image53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29.emf"/><Relationship Id="rId10" Type="http://schemas.openxmlformats.org/officeDocument/2006/relationships/image" Target="../media/image74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2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81.emf"/><Relationship Id="rId2" Type="http://schemas.openxmlformats.org/officeDocument/2006/relationships/image" Target="../media/image68.emf"/><Relationship Id="rId16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2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3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3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82.emf"/><Relationship Id="rId2" Type="http://schemas.openxmlformats.org/officeDocument/2006/relationships/image" Target="../media/image68.emf"/><Relationship Id="rId16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2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4.emf"/><Relationship Id="rId4" Type="http://schemas.openxmlformats.org/officeDocument/2006/relationships/image" Target="../media/image2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78.emf"/><Relationship Id="rId18" Type="http://schemas.openxmlformats.org/officeDocument/2006/relationships/image" Target="../media/image84.emf"/><Relationship Id="rId3" Type="http://schemas.openxmlformats.org/officeDocument/2006/relationships/image" Target="../media/image29.emf"/><Relationship Id="rId21" Type="http://schemas.openxmlformats.org/officeDocument/2006/relationships/image" Target="../media/image68.emf"/><Relationship Id="rId7" Type="http://schemas.openxmlformats.org/officeDocument/2006/relationships/image" Target="../media/image46.emf"/><Relationship Id="rId12" Type="http://schemas.openxmlformats.org/officeDocument/2006/relationships/image" Target="../media/image74.emf"/><Relationship Id="rId17" Type="http://schemas.openxmlformats.org/officeDocument/2006/relationships/image" Target="../media/image83.emf"/><Relationship Id="rId2" Type="http://schemas.openxmlformats.org/officeDocument/2006/relationships/image" Target="../media/image28.emf"/><Relationship Id="rId16" Type="http://schemas.openxmlformats.org/officeDocument/2006/relationships/image" Target="../media/image82.emf"/><Relationship Id="rId20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image" Target="../media/image79.emf"/><Relationship Id="rId5" Type="http://schemas.openxmlformats.org/officeDocument/2006/relationships/image" Target="../media/image42.emf"/><Relationship Id="rId15" Type="http://schemas.openxmlformats.org/officeDocument/2006/relationships/image" Target="../media/image81.emf"/><Relationship Id="rId10" Type="http://schemas.openxmlformats.org/officeDocument/2006/relationships/image" Target="../media/image49.emf"/><Relationship Id="rId19" Type="http://schemas.openxmlformats.org/officeDocument/2006/relationships/image" Target="../media/image85.emf"/><Relationship Id="rId4" Type="http://schemas.openxmlformats.org/officeDocument/2006/relationships/image" Target="../media/image39.emf"/><Relationship Id="rId9" Type="http://schemas.openxmlformats.org/officeDocument/2006/relationships/image" Target="../media/image48.emf"/><Relationship Id="rId14" Type="http://schemas.openxmlformats.org/officeDocument/2006/relationships/image" Target="../media/image7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29.emf"/><Relationship Id="rId7" Type="http://schemas.openxmlformats.org/officeDocument/2006/relationships/image" Target="../media/image68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29.emf"/><Relationship Id="rId7" Type="http://schemas.openxmlformats.org/officeDocument/2006/relationships/image" Target="../media/image68.emf"/><Relationship Id="rId12" Type="http://schemas.openxmlformats.org/officeDocument/2006/relationships/image" Target="../media/image9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92.emf"/><Relationship Id="rId5" Type="http://schemas.openxmlformats.org/officeDocument/2006/relationships/image" Target="../media/image88.emf"/><Relationship Id="rId10" Type="http://schemas.openxmlformats.org/officeDocument/2006/relationships/image" Target="../media/image91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8.emf"/><Relationship Id="rId3" Type="http://schemas.openxmlformats.org/officeDocument/2006/relationships/image" Target="../media/image29.emf"/><Relationship Id="rId7" Type="http://schemas.openxmlformats.org/officeDocument/2006/relationships/image" Target="../media/image68.emf"/><Relationship Id="rId12" Type="http://schemas.openxmlformats.org/officeDocument/2006/relationships/image" Target="../media/image93.emf"/><Relationship Id="rId17" Type="http://schemas.openxmlformats.org/officeDocument/2006/relationships/image" Target="../media/image97.emf"/><Relationship Id="rId2" Type="http://schemas.openxmlformats.org/officeDocument/2006/relationships/image" Target="../media/image28.emf"/><Relationship Id="rId16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92.emf"/><Relationship Id="rId5" Type="http://schemas.openxmlformats.org/officeDocument/2006/relationships/image" Target="../media/image88.emf"/><Relationship Id="rId15" Type="http://schemas.openxmlformats.org/officeDocument/2006/relationships/image" Target="../media/image83.emf"/><Relationship Id="rId10" Type="http://schemas.openxmlformats.org/officeDocument/2006/relationships/image" Target="../media/image91.emf"/><Relationship Id="rId19" Type="http://schemas.openxmlformats.org/officeDocument/2006/relationships/image" Target="../media/image99.emf"/><Relationship Id="rId4" Type="http://schemas.openxmlformats.org/officeDocument/2006/relationships/image" Target="../media/image87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83.emf"/><Relationship Id="rId18" Type="http://schemas.openxmlformats.org/officeDocument/2006/relationships/image" Target="../media/image93.emf"/><Relationship Id="rId3" Type="http://schemas.openxmlformats.org/officeDocument/2006/relationships/image" Target="../media/image29.emf"/><Relationship Id="rId7" Type="http://schemas.openxmlformats.org/officeDocument/2006/relationships/image" Target="../media/image89.emf"/><Relationship Id="rId12" Type="http://schemas.openxmlformats.org/officeDocument/2006/relationships/image" Target="../media/image92.emf"/><Relationship Id="rId17" Type="http://schemas.openxmlformats.org/officeDocument/2006/relationships/image" Target="../media/image99.emf"/><Relationship Id="rId2" Type="http://schemas.openxmlformats.org/officeDocument/2006/relationships/image" Target="../media/image28.emf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91.emf"/><Relationship Id="rId5" Type="http://schemas.openxmlformats.org/officeDocument/2006/relationships/image" Target="../media/image101.emf"/><Relationship Id="rId15" Type="http://schemas.openxmlformats.org/officeDocument/2006/relationships/image" Target="../media/image97.emf"/><Relationship Id="rId10" Type="http://schemas.openxmlformats.org/officeDocument/2006/relationships/image" Target="../media/image95.emf"/><Relationship Id="rId19" Type="http://schemas.openxmlformats.org/officeDocument/2006/relationships/image" Target="../media/image94.emf"/><Relationship Id="rId4" Type="http://schemas.openxmlformats.org/officeDocument/2006/relationships/image" Target="../media/image100.emf"/><Relationship Id="rId9" Type="http://schemas.openxmlformats.org/officeDocument/2006/relationships/image" Target="../media/image42.emf"/><Relationship Id="rId14" Type="http://schemas.openxmlformats.org/officeDocument/2006/relationships/image" Target="../media/image96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29.emf"/><Relationship Id="rId7" Type="http://schemas.openxmlformats.org/officeDocument/2006/relationships/image" Target="../media/image10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F542B22-CA49-4A71-817B-62EA9D54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23" y="3033350"/>
            <a:ext cx="6656401" cy="7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E48194F-2FB7-4ED7-B1F7-E922C9DA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85" y="2258110"/>
            <a:ext cx="6217801" cy="11515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80740E-FBA8-4428-B47D-8497D039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270705"/>
            <a:ext cx="11290126" cy="91711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245705-574A-46D1-B72D-11FF8D1AE5BA}"/>
              </a:ext>
            </a:extLst>
          </p:cNvPr>
          <p:cNvCxnSpPr>
            <a:cxnSpLocks/>
          </p:cNvCxnSpPr>
          <p:nvPr/>
        </p:nvCxnSpPr>
        <p:spPr>
          <a:xfrm>
            <a:off x="1966586" y="1039660"/>
            <a:ext cx="948064" cy="2313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59B1CB9C-D9C1-4DEE-B16B-BD13E4CFF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030" y="249433"/>
            <a:ext cx="3198768" cy="2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E48194F-2FB7-4ED7-B1F7-E922C9DA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85" y="2258110"/>
            <a:ext cx="6217801" cy="11515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80740E-FBA8-4428-B47D-8497D039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270705"/>
            <a:ext cx="11290126" cy="91711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245705-574A-46D1-B72D-11FF8D1AE5BA}"/>
              </a:ext>
            </a:extLst>
          </p:cNvPr>
          <p:cNvCxnSpPr>
            <a:cxnSpLocks/>
          </p:cNvCxnSpPr>
          <p:nvPr/>
        </p:nvCxnSpPr>
        <p:spPr>
          <a:xfrm>
            <a:off x="1966586" y="1039660"/>
            <a:ext cx="948064" cy="2313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5BAB0A6E-C0CC-4553-8AB4-8B603DDAC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250" y="4192360"/>
            <a:ext cx="7657578" cy="4357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02E19A-B5D7-4AB2-B7B4-FB5DBA5D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4" y="4741855"/>
            <a:ext cx="11290126" cy="9171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8D278B-DB2C-4E8B-A647-778DA46E8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37" y="4846576"/>
            <a:ext cx="490200" cy="7076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7FBD63-FD1A-4533-84EA-0600D8B8F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030" y="249433"/>
            <a:ext cx="3198768" cy="2142545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194E7C-F7E7-4F22-BA77-6254EADADD3B}"/>
              </a:ext>
            </a:extLst>
          </p:cNvPr>
          <p:cNvCxnSpPr/>
          <p:nvPr/>
        </p:nvCxnSpPr>
        <p:spPr>
          <a:xfrm>
            <a:off x="2642992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4248FF8-D775-431C-9DF9-18752E79864B}"/>
              </a:ext>
            </a:extLst>
          </p:cNvPr>
          <p:cNvCxnSpPr/>
          <p:nvPr/>
        </p:nvCxnSpPr>
        <p:spPr>
          <a:xfrm>
            <a:off x="5688904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33E28EC-0DAD-40D7-BF1C-DC11F5748894}"/>
              </a:ext>
            </a:extLst>
          </p:cNvPr>
          <p:cNvCxnSpPr/>
          <p:nvPr/>
        </p:nvCxnSpPr>
        <p:spPr>
          <a:xfrm>
            <a:off x="2642992" y="5887233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CD7E21F-309C-4C1A-B42B-194BFB79987B}"/>
              </a:ext>
            </a:extLst>
          </p:cNvPr>
          <p:cNvCxnSpPr/>
          <p:nvPr/>
        </p:nvCxnSpPr>
        <p:spPr>
          <a:xfrm>
            <a:off x="3450138" y="6638795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E5FFCA-CDC7-4691-8E43-BAD0C33BB92F}"/>
              </a:ext>
            </a:extLst>
          </p:cNvPr>
          <p:cNvCxnSpPr/>
          <p:nvPr/>
        </p:nvCxnSpPr>
        <p:spPr>
          <a:xfrm flipH="1" flipV="1">
            <a:off x="3457184" y="5448300"/>
            <a:ext cx="467116" cy="4389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E7711E2-61D9-44DD-BC4E-D450E1074AFB}"/>
              </a:ext>
            </a:extLst>
          </p:cNvPr>
          <p:cNvCxnSpPr/>
          <p:nvPr/>
        </p:nvCxnSpPr>
        <p:spPr>
          <a:xfrm flipH="1" flipV="1">
            <a:off x="4988230" y="6199862"/>
            <a:ext cx="467116" cy="4389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0C82BA8-1321-44EC-970C-270898A299D3}"/>
              </a:ext>
            </a:extLst>
          </p:cNvPr>
          <p:cNvCxnSpPr/>
          <p:nvPr/>
        </p:nvCxnSpPr>
        <p:spPr>
          <a:xfrm>
            <a:off x="3457184" y="5448299"/>
            <a:ext cx="1594589" cy="7998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25054F8-AC82-4A6C-8B0B-8FEC7610D172}"/>
              </a:ext>
            </a:extLst>
          </p:cNvPr>
          <p:cNvCxnSpPr/>
          <p:nvPr/>
        </p:nvCxnSpPr>
        <p:spPr>
          <a:xfrm>
            <a:off x="3860757" y="5868281"/>
            <a:ext cx="1594589" cy="7998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87A703CA-6D1C-4F89-AE98-BC4B462D5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92" y="5937562"/>
            <a:ext cx="18576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1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E48194F-2FB7-4ED7-B1F7-E922C9DA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85" y="2258110"/>
            <a:ext cx="6217801" cy="1151567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245705-574A-46D1-B72D-11FF8D1AE5BA}"/>
              </a:ext>
            </a:extLst>
          </p:cNvPr>
          <p:cNvCxnSpPr>
            <a:cxnSpLocks/>
          </p:cNvCxnSpPr>
          <p:nvPr/>
        </p:nvCxnSpPr>
        <p:spPr>
          <a:xfrm>
            <a:off x="1427967" y="2089858"/>
            <a:ext cx="1486683" cy="12629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5BAB0A6E-C0CC-4553-8AB4-8B603DDA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50" y="4192360"/>
            <a:ext cx="7657578" cy="4357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2F9B322-9D91-491B-AB96-9350E4312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586" y="3368550"/>
            <a:ext cx="9135649" cy="8080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FB2D158-EC8A-43AB-AEB1-FD98CBE56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00" y="3343865"/>
            <a:ext cx="10688877" cy="8985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D8EB9B5-0A5A-46C1-B0E5-1F7C63197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37" y="4775152"/>
            <a:ext cx="10688877" cy="89855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4A5C3D7-1B48-4909-9AE3-1AA0604CE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37" y="4916812"/>
            <a:ext cx="490200" cy="7076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328CB47-AA39-4A9A-9632-2E44419E6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6030" y="249433"/>
            <a:ext cx="3198768" cy="214254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746A445-DAF4-464F-961B-A4DD6D11327D}"/>
              </a:ext>
            </a:extLst>
          </p:cNvPr>
          <p:cNvCxnSpPr/>
          <p:nvPr/>
        </p:nvCxnSpPr>
        <p:spPr>
          <a:xfrm>
            <a:off x="2642992" y="5887233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C78E67-A20B-4C01-B4B7-5BF886F8D944}"/>
              </a:ext>
            </a:extLst>
          </p:cNvPr>
          <p:cNvCxnSpPr/>
          <p:nvPr/>
        </p:nvCxnSpPr>
        <p:spPr>
          <a:xfrm>
            <a:off x="2642992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35E70EE-0893-4CBE-801A-A71F784A5B11}"/>
              </a:ext>
            </a:extLst>
          </p:cNvPr>
          <p:cNvCxnSpPr/>
          <p:nvPr/>
        </p:nvCxnSpPr>
        <p:spPr>
          <a:xfrm>
            <a:off x="5688904" y="5887233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511A19-AD33-4357-854A-AAA882530EB5}"/>
              </a:ext>
            </a:extLst>
          </p:cNvPr>
          <p:cNvCxnSpPr/>
          <p:nvPr/>
        </p:nvCxnSpPr>
        <p:spPr>
          <a:xfrm>
            <a:off x="3450138" y="6638795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F83748-17E7-4693-B6A9-3FAB28ED0F7D}"/>
              </a:ext>
            </a:extLst>
          </p:cNvPr>
          <p:cNvCxnSpPr/>
          <p:nvPr/>
        </p:nvCxnSpPr>
        <p:spPr>
          <a:xfrm flipV="1">
            <a:off x="4171950" y="5624479"/>
            <a:ext cx="457200" cy="262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3AC29E-9836-4DA0-AA0B-08E85564BC0F}"/>
              </a:ext>
            </a:extLst>
          </p:cNvPr>
          <p:cNvCxnSpPr/>
          <p:nvPr/>
        </p:nvCxnSpPr>
        <p:spPr>
          <a:xfrm flipV="1">
            <a:off x="4011150" y="6376040"/>
            <a:ext cx="457200" cy="262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C12B61-81D8-4E8E-896C-4367109CCDD4}"/>
              </a:ext>
            </a:extLst>
          </p:cNvPr>
          <p:cNvCxnSpPr/>
          <p:nvPr/>
        </p:nvCxnSpPr>
        <p:spPr>
          <a:xfrm flipH="1">
            <a:off x="4468350" y="5624479"/>
            <a:ext cx="160800" cy="7515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C5819F0-5B13-4811-8B42-B7B025D1A9C8}"/>
              </a:ext>
            </a:extLst>
          </p:cNvPr>
          <p:cNvCxnSpPr/>
          <p:nvPr/>
        </p:nvCxnSpPr>
        <p:spPr>
          <a:xfrm flipH="1">
            <a:off x="4041813" y="5858266"/>
            <a:ext cx="160800" cy="75156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F571DE3E-BD50-4C77-AB34-D69853C6EB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392" y="5937562"/>
            <a:ext cx="18576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FA96E4-3B0F-46DA-9EDF-65E4F277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ED7FC7-CD2A-4D03-8E62-73B044E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70FCEE-861E-4847-9116-388F574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8E83E7-D9BC-438E-A4D6-48F30256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A1B739A-DC57-4D83-AE41-89B823FD17E7}"/>
              </a:ext>
            </a:extLst>
          </p:cNvPr>
          <p:cNvCxnSpPr/>
          <p:nvPr/>
        </p:nvCxnSpPr>
        <p:spPr>
          <a:xfrm>
            <a:off x="3620022" y="2677438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03F67B2-9A92-4F29-A7DF-088FB6E255FC}"/>
              </a:ext>
            </a:extLst>
          </p:cNvPr>
          <p:cNvCxnSpPr/>
          <p:nvPr/>
        </p:nvCxnSpPr>
        <p:spPr>
          <a:xfrm>
            <a:off x="6665934" y="2677438"/>
            <a:ext cx="814192" cy="7515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5708B6-ADA4-4CE5-838B-DE21FFD49552}"/>
              </a:ext>
            </a:extLst>
          </p:cNvPr>
          <p:cNvCxnSpPr/>
          <p:nvPr/>
        </p:nvCxnSpPr>
        <p:spPr>
          <a:xfrm>
            <a:off x="3620022" y="2677438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7D90128-8E7F-45D5-BCDB-A595B19B0A4A}"/>
              </a:ext>
            </a:extLst>
          </p:cNvPr>
          <p:cNvCxnSpPr/>
          <p:nvPr/>
        </p:nvCxnSpPr>
        <p:spPr>
          <a:xfrm>
            <a:off x="4427168" y="3429000"/>
            <a:ext cx="3052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B85D7E0-36EB-428E-AF40-1CE2B51CA9A9}"/>
              </a:ext>
            </a:extLst>
          </p:cNvPr>
          <p:cNvCxnSpPr/>
          <p:nvPr/>
        </p:nvCxnSpPr>
        <p:spPr>
          <a:xfrm>
            <a:off x="4837787" y="2658486"/>
            <a:ext cx="1594589" cy="79987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02963B-0AFB-48C4-B82A-6E3A14F4882E}"/>
              </a:ext>
            </a:extLst>
          </p:cNvPr>
          <p:cNvCxnSpPr/>
          <p:nvPr/>
        </p:nvCxnSpPr>
        <p:spPr>
          <a:xfrm flipH="1">
            <a:off x="5316964" y="2677438"/>
            <a:ext cx="160800" cy="75156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0CEC007-C0A2-4F37-9F71-1ABE04F8C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63" y="5365826"/>
            <a:ext cx="4876201" cy="93926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09E1993-0878-4981-94FB-59ED466EC9AE}"/>
              </a:ext>
            </a:extLst>
          </p:cNvPr>
          <p:cNvCxnSpPr>
            <a:cxnSpLocks/>
          </p:cNvCxnSpPr>
          <p:nvPr/>
        </p:nvCxnSpPr>
        <p:spPr>
          <a:xfrm flipV="1">
            <a:off x="3977523" y="3038896"/>
            <a:ext cx="1349410" cy="22412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C50F312-728E-4BE0-8A1A-2BF9D275AF36}"/>
              </a:ext>
            </a:extLst>
          </p:cNvPr>
          <p:cNvSpPr/>
          <p:nvPr/>
        </p:nvSpPr>
        <p:spPr>
          <a:xfrm>
            <a:off x="5316963" y="2857500"/>
            <a:ext cx="160800" cy="1813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865D3A2-215A-490F-BB48-C5C66CB5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600" y="2743293"/>
            <a:ext cx="18576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0368B8-0424-4AA9-A453-7353ECF3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4CBA925-2BA3-46CB-B168-3D657267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A06B68F-7C9B-4C9E-B2F7-C03F64F8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8F9304-7462-4C5B-B10B-E20F65E5D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FA96E4-3B0F-46DA-9EDF-65E4F277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ED7FC7-CD2A-4D03-8E62-73B044E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70FCEE-861E-4847-9116-388F574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8E83E7-D9BC-438E-A4D6-48F30256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7ADFDBC-95EF-4B08-89E5-809889CBE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9" y="2089800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53E03EF-A719-44DC-BA3F-B4CAAA95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667" y="2111548"/>
            <a:ext cx="553650" cy="30832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57B6C7-CC27-4A8C-BDD0-1BD5C3E45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61" y="2754149"/>
            <a:ext cx="1939929" cy="49303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E700D31-05D2-4B2A-9938-FBAC4CA48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1" y="3925623"/>
            <a:ext cx="1884865" cy="48197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41B2BA5-493E-4E6F-992E-A339B7D7D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1740" y="3392611"/>
            <a:ext cx="619200" cy="5211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32B163C-427B-4CC7-85B4-404DC9605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967" y="2064647"/>
            <a:ext cx="553650" cy="31062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17F599-6B82-4B5D-9766-6E1C4440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856" y="2102360"/>
            <a:ext cx="553650" cy="308322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27AB4EA-B557-4485-ABA5-D984D28C0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506" y="2064894"/>
            <a:ext cx="553650" cy="31062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98C09F5-4EE8-4344-94DD-A1F1AA29C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040" y="2102360"/>
            <a:ext cx="553650" cy="30832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9DDF2B8-D829-4AFC-BAD2-AA259F1651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77" y="2796531"/>
            <a:ext cx="1387746" cy="4280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3D7BFAB-6186-4AD3-878B-21A8E02FE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5442" y="3857092"/>
            <a:ext cx="1318558" cy="49837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B2128B-A2AD-4D21-A453-11E1219D9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5084" y="2596126"/>
            <a:ext cx="1973795" cy="71740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EB2AFC3-8D15-44D1-95AA-E244AFDA94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7438" y="2544448"/>
            <a:ext cx="2086988" cy="8481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F58BDC0-5196-4987-BAA1-036B3EBC09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5084" y="3749911"/>
            <a:ext cx="1973795" cy="74944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CAF33A1-4188-4701-B716-566D4E62DF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84242" y="3749911"/>
            <a:ext cx="2030184" cy="8122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496667-B7BA-4FF3-BAEC-A5E6BDF5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795" y="2089800"/>
            <a:ext cx="553650" cy="310623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A69CEA6-1E81-4668-844E-F4E2F03E9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814" y="2102360"/>
            <a:ext cx="553650" cy="308322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B7AC5B5-62BE-4397-AF3C-E3E80144F7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53089" y="3392611"/>
            <a:ext cx="567600" cy="3152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586489D-E46B-4734-828B-A63A89245C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41557" y="2742661"/>
            <a:ext cx="387000" cy="617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D61310E-52CE-49A4-BC95-A22A09093F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7034" y="3923979"/>
            <a:ext cx="387000" cy="6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3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FA96E4-3B0F-46DA-9EDF-65E4F277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" y="255580"/>
            <a:ext cx="11290126" cy="9171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ED7FC7-CD2A-4D03-8E62-73B044E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9" y="1172690"/>
            <a:ext cx="11290126" cy="949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70FCEE-861E-4847-9116-388F574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382542"/>
            <a:ext cx="490200" cy="707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8E83E7-D9BC-438E-A4D6-48F30256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" y="1293407"/>
            <a:ext cx="4902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7ADFDBC-95EF-4B08-89E5-809889CBE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9" y="2089800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53E03EF-A719-44DC-BA3F-B4CAAA95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667" y="2111548"/>
            <a:ext cx="553650" cy="30832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57B6C7-CC27-4A8C-BDD0-1BD5C3E45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61" y="2754149"/>
            <a:ext cx="1939929" cy="49303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E700D31-05D2-4B2A-9938-FBAC4CA48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1" y="3925623"/>
            <a:ext cx="1884865" cy="48197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41B2BA5-493E-4E6F-992E-A339B7D7D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1740" y="3392611"/>
            <a:ext cx="619200" cy="5211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32B163C-427B-4CC7-85B4-404DC9605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967" y="2064647"/>
            <a:ext cx="553650" cy="31062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17F599-6B82-4B5D-9766-6E1C4440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856" y="2102360"/>
            <a:ext cx="553650" cy="308322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27AB4EA-B557-4485-ABA5-D984D28C0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506" y="2064894"/>
            <a:ext cx="553650" cy="31062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98C09F5-4EE8-4344-94DD-A1F1AA29C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040" y="2102360"/>
            <a:ext cx="553650" cy="30832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9DDF2B8-D829-4AFC-BAD2-AA259F1651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77" y="2796531"/>
            <a:ext cx="1387746" cy="4280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3D7BFAB-6186-4AD3-878B-21A8E02FE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5442" y="3857092"/>
            <a:ext cx="1318558" cy="49837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B2128B-A2AD-4D21-A453-11E1219D9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5084" y="2596126"/>
            <a:ext cx="1973795" cy="71740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EB2AFC3-8D15-44D1-95AA-E244AFDA94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7438" y="2544448"/>
            <a:ext cx="2086988" cy="84816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F58BDC0-5196-4987-BAA1-036B3EBC09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5084" y="3749911"/>
            <a:ext cx="1973795" cy="74944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CAF33A1-4188-4701-B716-566D4E62DF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84242" y="3749911"/>
            <a:ext cx="2030184" cy="8122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496667-B7BA-4FF3-BAEC-A5E6BDF5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795" y="2089800"/>
            <a:ext cx="553650" cy="310623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A69CEA6-1E81-4668-844E-F4E2F03E9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814" y="2102360"/>
            <a:ext cx="553650" cy="308322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B7AC5B5-62BE-4397-AF3C-E3E80144F7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53089" y="3392611"/>
            <a:ext cx="567600" cy="3152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586489D-E46B-4734-828B-A63A89245C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41557" y="2742661"/>
            <a:ext cx="387000" cy="617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D61310E-52CE-49A4-BC95-A22A09093F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7034" y="3923979"/>
            <a:ext cx="387000" cy="617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24F4F2-BA6A-4A44-B4BE-4B1C2BB189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65084" y="5314209"/>
            <a:ext cx="3947400" cy="9264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925CEA-E5F5-41DE-B938-E8FBCD9FD85B}"/>
              </a:ext>
            </a:extLst>
          </p:cNvPr>
          <p:cNvSpPr/>
          <p:nvPr/>
        </p:nvSpPr>
        <p:spPr>
          <a:xfrm>
            <a:off x="3195397" y="2064647"/>
            <a:ext cx="5137678" cy="31301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2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21B6BDB-CF64-4716-9E5D-5D733494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5" y="156225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30B839E-2AD7-4200-9843-56609DE6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03" y="177973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69E454-45FD-4E3B-883A-11632CD0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7" y="820574"/>
            <a:ext cx="1939929" cy="4930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11F77F-8B5A-4975-9B56-7445ED36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7" y="1992048"/>
            <a:ext cx="1884865" cy="481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4A07EA-90E1-45F1-9BF8-AF32DAF66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276" y="1459036"/>
            <a:ext cx="619200" cy="521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2780D53-1282-4B71-88AD-22BCBAD8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45" y="125055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A4BDA1-8C05-4945-B89A-A304BA51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79" y="162521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FCDA1C-2ED1-4E2D-8164-540383C8E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016" y="856692"/>
            <a:ext cx="1387746" cy="4280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1972AE1-7BE6-443E-B70D-A18D82154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881" y="1917253"/>
            <a:ext cx="1318558" cy="49837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FF1FF2E-A060-45F9-9774-E2F59FC1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234" y="149961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5787413-38E8-4F43-8241-5250C8C5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64" y="177973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36124B9-C1EF-4369-9ECC-C839D068B6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28" y="1452772"/>
            <a:ext cx="567600" cy="3152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03DFB7E-21BF-4C74-8A42-E41779AE44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8996" y="802822"/>
            <a:ext cx="387000" cy="6176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936D202-3AEF-4E31-BC04-2E9EAEF83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4473" y="1984140"/>
            <a:ext cx="387000" cy="617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1BDEB5-486E-4DD5-AFA5-1638177AFD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910" y="1256386"/>
            <a:ext cx="3947400" cy="9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5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306EF24-C6F9-4535-8953-7ADB1609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5" y="156225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36F9732-2C94-4865-9286-FE672334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03" y="177973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B28A6E-1940-4646-A459-708BA5A4E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7" y="820574"/>
            <a:ext cx="1939929" cy="4930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1B89E59-BEFF-4E99-A2EF-41947F22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7" y="1992048"/>
            <a:ext cx="1884865" cy="481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398B3B8-38DA-4A09-B2E0-F15C5E3E5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276" y="1459036"/>
            <a:ext cx="619200" cy="521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334F645-AF9C-4221-9187-B60F3CC4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45" y="125055"/>
            <a:ext cx="553650" cy="31062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D57E19F-0A16-4380-9C9F-546E42AF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79" y="162521"/>
            <a:ext cx="553650" cy="3083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89172E8-6284-45DB-BD97-9810F09A3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016" y="856692"/>
            <a:ext cx="1387746" cy="42809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E2B487-FF62-4EB2-921F-4C0AD072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881" y="1917253"/>
            <a:ext cx="1318558" cy="49837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CBE3208-17F9-4D38-9D15-1C509DDF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234" y="149961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2C5EC53-D3DA-4321-9935-7C0188E2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64" y="177973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4AD502C-80D9-487D-95CD-22A4C6B76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528" y="1452772"/>
            <a:ext cx="567600" cy="3152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7166AD4-4C01-4A85-A4DA-4DD3618C6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8996" y="802822"/>
            <a:ext cx="387000" cy="617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13C152B-10BD-4C53-A958-72B049E23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4473" y="1984140"/>
            <a:ext cx="387000" cy="617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20CF525-C963-459B-B157-38F3142970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910" y="1256386"/>
            <a:ext cx="3947400" cy="9264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A29F8D9-7C77-457A-BC66-EE239AC8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9" y="3472901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9874DE3-7695-43E2-902B-5D026F8D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43" y="3510367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09E689E-233E-42E9-801E-5BFD123C3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80" y="4204538"/>
            <a:ext cx="1387746" cy="42809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C26818-85E4-4D6E-8A49-DC97F82F7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645" y="5265099"/>
            <a:ext cx="1318558" cy="4983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4431EB3-B63B-4522-9280-E95E94F7A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6486" y="4761677"/>
            <a:ext cx="567600" cy="3152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5840F55-A8BA-4ACC-B40B-8146F56B45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5277" y="4838877"/>
            <a:ext cx="645000" cy="2380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86552DA-B111-4DDB-B739-C629ACC6E3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6838" y="4386603"/>
            <a:ext cx="4824601" cy="11001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D266B18-D445-4FC9-A607-F88A7E1F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87" y="3429276"/>
            <a:ext cx="553650" cy="31062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6FA0771-2AA2-4B8C-B5D5-81232F61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35" y="3451024"/>
            <a:ext cx="553650" cy="30832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BB7E165-C95F-4B6F-959F-9972E0D0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929" y="4093625"/>
            <a:ext cx="1939929" cy="4930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2DB11F0-D112-4D77-B2EA-83DE3279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929" y="5265099"/>
            <a:ext cx="1884865" cy="4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FD1A24-4FA6-4DDA-9AD4-665F52EC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4" y="1844126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2E44185-E0A1-4435-8C76-360B2EE9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33" y="186713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A35DFFB-4288-4178-80D0-688364F5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64" y="3150952"/>
            <a:ext cx="567600" cy="3152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80E8EE5-B02E-48E5-9CDC-7CF88FD3C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463" y="3210102"/>
            <a:ext cx="645000" cy="2380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229FC8-29A6-4074-B9ED-6C002CAF5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24" y="2757828"/>
            <a:ext cx="4824601" cy="1100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A9AFA2-523C-4816-A6B7-EBBBCA84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73" y="1800501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9BAFF4-A845-4C61-859A-5E178DCB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221" y="1822249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A83D52-6390-416B-8A67-20B5833BB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1115" y="2464850"/>
            <a:ext cx="1939929" cy="4930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E78694F-1D3F-4AB9-965E-C790E4F02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115" y="3636324"/>
            <a:ext cx="1884865" cy="481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EAC5436-A764-407D-BFF6-8B6CA279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58" y="1822249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D8AEED-007E-460D-88BA-F6459257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97" y="1831951"/>
            <a:ext cx="553650" cy="3083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1B41869-E322-4A62-9525-B0CB3546D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12" y="2516578"/>
            <a:ext cx="438600" cy="482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8F14C0C-449E-4225-8ACB-E71935DFD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960" y="3642667"/>
            <a:ext cx="516000" cy="5854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541001F-41C8-4668-A0C1-0D98EA1ED7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2020" y="2369778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0B17C1A-93C6-4047-9575-7C22E86FB5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9401" y="3508904"/>
            <a:ext cx="975556" cy="6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305A0F8-7FE0-4321-8BAB-201829AF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52" y="440999"/>
            <a:ext cx="7198201" cy="22130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542715-56D8-4F9D-AE7A-F7B91F71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00" y="3023700"/>
            <a:ext cx="1444800" cy="8106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BABA37C-956B-4FEE-B5E4-FAE553EE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52" y="3736200"/>
            <a:ext cx="7327201" cy="11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FD1A24-4FA6-4DDA-9AD4-665F52EC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4" y="1844126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2E44185-E0A1-4435-8C76-360B2EE9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33" y="186713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A35DFFB-4288-4178-80D0-688364F5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64" y="3150952"/>
            <a:ext cx="567600" cy="3152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80E8EE5-B02E-48E5-9CDC-7CF88FD3C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463" y="3210102"/>
            <a:ext cx="645000" cy="2380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229FC8-29A6-4074-B9ED-6C002CAF5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24" y="2757828"/>
            <a:ext cx="4824601" cy="1100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A9AFA2-523C-4816-A6B7-EBBBCA84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73" y="1800501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9BAFF4-A845-4C61-859A-5E178DCB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221" y="1822249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A83D52-6390-416B-8A67-20B5833BB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1115" y="2464850"/>
            <a:ext cx="1939929" cy="4930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E78694F-1D3F-4AB9-965E-C790E4F02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115" y="3636324"/>
            <a:ext cx="1884865" cy="481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EAC5436-A764-407D-BFF6-8B6CA279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58" y="1822249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D8AEED-007E-460D-88BA-F6459257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97" y="1831951"/>
            <a:ext cx="553650" cy="3083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1B41869-E322-4A62-9525-B0CB3546D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12" y="2516578"/>
            <a:ext cx="438600" cy="482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8F14C0C-449E-4225-8ACB-E71935DFD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960" y="3642667"/>
            <a:ext cx="516000" cy="5854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541001F-41C8-4668-A0C1-0D98EA1ED7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2020" y="2369778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0B17C1A-93C6-4047-9575-7C22E86FB5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9401" y="3508904"/>
            <a:ext cx="975556" cy="69804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A3007D3-28EC-477C-8881-A6D177D77C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7988" y="453679"/>
            <a:ext cx="1935000" cy="797733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38902A-3C35-4F08-914D-9372759BA6EC}"/>
              </a:ext>
            </a:extLst>
          </p:cNvPr>
          <p:cNvCxnSpPr/>
          <p:nvPr/>
        </p:nvCxnSpPr>
        <p:spPr>
          <a:xfrm flipH="1">
            <a:off x="1255960" y="1100717"/>
            <a:ext cx="1563440" cy="14843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84E773DB-7E39-4990-BB36-2C6D3D0296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7350" y="5413168"/>
            <a:ext cx="1935000" cy="91353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C1E66E3-E5A5-4E69-8A85-C0A97A2D784A}"/>
              </a:ext>
            </a:extLst>
          </p:cNvPr>
          <p:cNvCxnSpPr>
            <a:cxnSpLocks/>
          </p:cNvCxnSpPr>
          <p:nvPr/>
        </p:nvCxnSpPr>
        <p:spPr>
          <a:xfrm flipH="1" flipV="1">
            <a:off x="1160976" y="4082734"/>
            <a:ext cx="2386374" cy="19227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7D3145-A9C8-4EE1-8FBA-FB57C7F9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68" y="38107"/>
            <a:ext cx="3276600" cy="99716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24CC21F-802A-418E-8D4C-444832808EE7}"/>
              </a:ext>
            </a:extLst>
          </p:cNvPr>
          <p:cNvCxnSpPr>
            <a:cxnSpLocks/>
          </p:cNvCxnSpPr>
          <p:nvPr/>
        </p:nvCxnSpPr>
        <p:spPr>
          <a:xfrm>
            <a:off x="4648415" y="55379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41742056-6A3E-4A2A-9B7A-CC38038F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31" y="51384"/>
            <a:ext cx="4876201" cy="939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EF4788-72F8-411B-AF57-BFC8C91A3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" y="959485"/>
            <a:ext cx="553650" cy="31062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DFC94E5-ADDA-46BB-9A21-16E4D44A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890" y="992362"/>
            <a:ext cx="553650" cy="30832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23EDA0-4830-4AF8-BE28-6166EB9B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493" y="2255927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C956F5-1D5A-41F7-8B52-42FF3AC9C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592" y="2315077"/>
            <a:ext cx="645000" cy="238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58AD5-9ADB-40FB-8BF4-8EC3B14A2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153" y="1862803"/>
            <a:ext cx="4824601" cy="11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9FCF77-D5F8-4B9F-B810-93DC61F2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002" y="905476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B57577-BCD8-4947-8C1C-F492C6A3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350" y="927224"/>
            <a:ext cx="553650" cy="30832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1CF779-155D-418A-89DD-51DA11A09F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4244" y="1569825"/>
            <a:ext cx="1939929" cy="4930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69D9029-8CE7-4FCB-81CC-B892AF01F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4244" y="2741299"/>
            <a:ext cx="1884865" cy="48197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0AD852D-3D74-409E-AC57-9B3044DF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787" y="927224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A0D7A9B-4361-49A4-A084-88FB74355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926" y="936926"/>
            <a:ext cx="553650" cy="30832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0D4356-811D-4DA9-9972-3A2174C734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5149" y="1474753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F85C310-3053-4A0E-89B9-BE32049B82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2530" y="2613879"/>
            <a:ext cx="975556" cy="6980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959A3FE-A698-48B1-B718-E34ABF9576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697" y="1527509"/>
            <a:ext cx="1435280" cy="59171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7FB17FF-75CC-46B6-A91C-FAE867F66F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417" y="2724195"/>
            <a:ext cx="1343637" cy="63434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9464C2D-E398-4F87-9646-580826FE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590" y="3773763"/>
            <a:ext cx="553650" cy="310623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5DDE26-3F71-4F4A-B944-A13FC525E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756" y="3796771"/>
            <a:ext cx="553650" cy="308322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2B759AE-4C84-4714-882F-FDB9D12E2B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3298" y="4336192"/>
            <a:ext cx="1973795" cy="7174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B885B1A-2B11-496D-B26D-FBF5923AAB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11061" y="4253564"/>
            <a:ext cx="2086988" cy="8481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C4BE349-192D-41F4-B3AA-51017704DF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8707" y="5459027"/>
            <a:ext cx="1973795" cy="74944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BD338E9-E11C-4017-9A65-18C6DCD2BF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7865" y="5459027"/>
            <a:ext cx="2030184" cy="8122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EEB48E9-BEB7-4A6C-9D14-612C1CC43E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269" y="4859240"/>
            <a:ext cx="3084884" cy="78974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D2217AE-BA9C-480E-8857-8ADF250300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44286" y="5080410"/>
            <a:ext cx="567600" cy="3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305A0F8-7FE0-4321-8BAB-201829AF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52" y="440999"/>
            <a:ext cx="7198201" cy="22130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542715-56D8-4F9D-AE7A-F7B91F71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00" y="3023700"/>
            <a:ext cx="1444800" cy="8106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BABA37C-956B-4FEE-B5E4-FAE553EE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52" y="3736200"/>
            <a:ext cx="7327201" cy="11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A432BBD-54DC-4FBE-B3E9-F5E2236D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3" y="1140021"/>
            <a:ext cx="1341600" cy="8492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5519CD-0921-4E7A-AAFB-2E8D25C3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73" y="23008"/>
            <a:ext cx="553650" cy="31062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E654F4-65FC-4162-A16D-3F8413611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63" y="23008"/>
            <a:ext cx="553650" cy="30832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78434E0-8D40-4241-868C-C70A2477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93" y="322456"/>
            <a:ext cx="990700" cy="8799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FA01353-27A2-49AB-BE22-30CDC87F7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079" y="1686442"/>
            <a:ext cx="1019623" cy="9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08DCB0F-0C71-4B23-A059-04FFA28C8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6144" y="1202422"/>
            <a:ext cx="2064000" cy="810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B16B29-089A-4F7C-A8CE-DAB58BBA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64" y="23008"/>
            <a:ext cx="553650" cy="31062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0E10AC-C25F-4EEF-B4BC-099B1DCD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340" y="68540"/>
            <a:ext cx="553650" cy="30832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FEDF5A-5E98-44AD-B3ED-36E178B82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513" y="492797"/>
            <a:ext cx="1636024" cy="810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1131752-C2C7-4930-B1DF-FB52B94C27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114" y="1727653"/>
            <a:ext cx="1597015" cy="7188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BF373D-DDBA-406B-9177-AF4DA8D6AA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5622" y="1534653"/>
            <a:ext cx="670800" cy="386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8A6FF67-55CA-4197-AAA9-B41CE189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7065" y="1534653"/>
            <a:ext cx="670800" cy="386000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25D33F2-3FF0-44EF-AB21-15893DF8F890}"/>
              </a:ext>
            </a:extLst>
          </p:cNvPr>
          <p:cNvCxnSpPr/>
          <p:nvPr/>
        </p:nvCxnSpPr>
        <p:spPr>
          <a:xfrm>
            <a:off x="4489113" y="1727653"/>
            <a:ext cx="14470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5519CD-0921-4E7A-AAFB-2E8D25C3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638" y="178882"/>
            <a:ext cx="553650" cy="31062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E654F4-65FC-4162-A16D-3F841361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61" y="221226"/>
            <a:ext cx="553650" cy="30832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78434E0-8D40-4241-868C-C70A2477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56" y="556781"/>
            <a:ext cx="990700" cy="8799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FA01353-27A2-49AB-BE22-30CDC87F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994" y="1762839"/>
            <a:ext cx="1019623" cy="9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B16B29-089A-4F7C-A8CE-DAB58BBA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4" y="156358"/>
            <a:ext cx="553650" cy="31062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0E10AC-C25F-4EEF-B4BC-099B1DCD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40" y="201890"/>
            <a:ext cx="553650" cy="30832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7FEDF5A-5E98-44AD-B3ED-36E178B82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13" y="626147"/>
            <a:ext cx="1636024" cy="810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1131752-C2C7-4930-B1DF-FB52B94C2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14" y="1861003"/>
            <a:ext cx="1597015" cy="7188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8A6FF67-55CA-4197-AAA9-B41CE189C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633" y="1550503"/>
            <a:ext cx="670800" cy="386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700B9AC-AE06-4BE4-98A1-BA24B61AC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973" y="1550503"/>
            <a:ext cx="567600" cy="2573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19EC8D3-B5B6-4AC2-8A28-915C5A3EA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0445" y="1181500"/>
            <a:ext cx="2528400" cy="9071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9642001-8196-4071-8D7D-652C9A7D4B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4726" y="747899"/>
            <a:ext cx="825600" cy="50776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609A14-A1C5-4609-839D-64B07594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2230" y="571463"/>
            <a:ext cx="2786400" cy="91996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1062C93-FBE6-4F9A-BA13-03410DF393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52230" y="1762839"/>
            <a:ext cx="2657400" cy="8878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639DAAE-8242-41EE-898C-9AD0A2FA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26" y="178882"/>
            <a:ext cx="553650" cy="31062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A234529-4378-4A64-9620-D9E8BCB8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630" y="190386"/>
            <a:ext cx="553650" cy="308322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9B8ED4B-A1EB-40D2-B65F-357C096873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4865" y="4633729"/>
            <a:ext cx="2528400" cy="9071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2D9B01D-4A6E-4644-8883-95B1374A3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617" y="4980511"/>
            <a:ext cx="670800" cy="386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E92227D-4E76-4302-8528-C54F21D5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48" y="3620394"/>
            <a:ext cx="553650" cy="310623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9593E19-83C7-4EF8-A4BC-F3A90D8A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53" y="3604746"/>
            <a:ext cx="553650" cy="308322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34B1B92-0793-45E3-9DA2-BD6387EA3B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2729" y="3838520"/>
            <a:ext cx="1766595" cy="98659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6263217-327E-4E44-8F11-4BD709EC1A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5091" y="3838521"/>
            <a:ext cx="1766595" cy="93430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E352CCA-2A63-4681-B60E-652DC1CE10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5265" y="5343351"/>
            <a:ext cx="1774059" cy="9350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89F5E52-A5C4-454C-BCCE-FC2D8E47DC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73561" y="5366511"/>
            <a:ext cx="1774059" cy="9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424F1D-6561-4084-9E36-35BC3552A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177" y="3232783"/>
            <a:ext cx="619200" cy="3924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31CC73-6568-456F-A640-AB0A17D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35" y="1925073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289050-3E6B-4305-B505-59F3E181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327" y="1948081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2C0A48-2470-4F59-B89E-954CA2DFE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242" y="2370750"/>
            <a:ext cx="1109861" cy="9553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2E8CC5-2752-4557-82DB-42CCC0738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8885" y="2583105"/>
            <a:ext cx="1035291" cy="5253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89CB965-13B9-40A7-BE98-0669BB8A9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6385" y="3732543"/>
            <a:ext cx="1916016" cy="458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BAC4E2E-0318-4FE1-9D3A-1374048B49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295" y="3781157"/>
            <a:ext cx="792472" cy="3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4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424F1D-6561-4084-9E36-35BC3552A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177" y="3232783"/>
            <a:ext cx="619200" cy="3924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31CC73-6568-456F-A640-AB0A17D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35" y="1925073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289050-3E6B-4305-B505-59F3E181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327" y="1948081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2C0A48-2470-4F59-B89E-954CA2DFE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242" y="2370750"/>
            <a:ext cx="1109861" cy="9553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2E8CC5-2752-4557-82DB-42CCC0738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8885" y="2583105"/>
            <a:ext cx="1035291" cy="5253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89CB965-13B9-40A7-BE98-0669BB8A9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6385" y="3732543"/>
            <a:ext cx="1916016" cy="458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BAC4E2E-0318-4FE1-9D3A-1374048B49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295" y="3781157"/>
            <a:ext cx="792472" cy="36157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1D1FB8-521C-42DB-BE28-F4D418D50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08" y="5365975"/>
            <a:ext cx="2967000" cy="9457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CDBB98B-3E25-4400-9ADC-70D3C3D10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395" y="5728333"/>
            <a:ext cx="619200" cy="3924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41FD40B-7E1E-44E8-A931-3489D8D180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8482" y="6012561"/>
            <a:ext cx="3005877" cy="539320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FC7A788-6AD5-4100-97A1-F1A1C5641AE2}"/>
              </a:ext>
            </a:extLst>
          </p:cNvPr>
          <p:cNvCxnSpPr/>
          <p:nvPr/>
        </p:nvCxnSpPr>
        <p:spPr>
          <a:xfrm>
            <a:off x="3839992" y="5924549"/>
            <a:ext cx="310373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F6EC122A-D3A4-41B9-87E0-D5E6A63C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75" y="4982116"/>
            <a:ext cx="334354" cy="18758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AEF3183-6D90-4D5E-B4BE-66ED0AF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039" y="4996014"/>
            <a:ext cx="334354" cy="186198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5AA6FAB-26C2-4B89-8E0E-2BBD185F56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1886" y="5286378"/>
            <a:ext cx="792472" cy="3615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1B33669-73D6-483D-98E0-3A5EA765BB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1316" y="5838825"/>
            <a:ext cx="956742" cy="823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1501E96-AB8B-4B6E-BC72-28F9FA708D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35653" y="5242445"/>
            <a:ext cx="468067" cy="45880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085CCBB-12AB-4338-A9E7-A334E14A57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9103" y="6126335"/>
            <a:ext cx="2102610" cy="37067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8D6AC2-5DBF-42A8-A7F1-3CE334AFA9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7058" y="5251969"/>
            <a:ext cx="309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E0D58D-F7F9-41FD-82E5-D715C3B7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" y="147858"/>
            <a:ext cx="6925919" cy="1479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43EC90-1303-4FCB-A428-18226776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5" y="2975450"/>
            <a:ext cx="3018600" cy="9071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6A9BAB2-6FC6-40A1-8C6A-D0240ED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7" y="1875883"/>
            <a:ext cx="553650" cy="3106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5DC33D-543A-4943-8EDD-42E6EB5E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77" y="1905673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98CFAC-ABBD-4154-A9B2-95214A2D5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817" y="2246404"/>
            <a:ext cx="748200" cy="8620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77E124-EAE6-4B84-AC6B-3F815360D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336" y="2285004"/>
            <a:ext cx="696600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E88FB-3404-4B03-866C-207D69E7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25" y="3573750"/>
            <a:ext cx="670800" cy="61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3881E-879E-4F60-9F71-A6AC0178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6" y="3573750"/>
            <a:ext cx="696600" cy="62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424F1D-6561-4084-9E36-35BC3552A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177" y="3232783"/>
            <a:ext cx="619200" cy="3924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31CC73-6568-456F-A640-AB0A17D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35" y="1925073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289050-3E6B-4305-B505-59F3E181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8327" y="1948081"/>
            <a:ext cx="553650" cy="3083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2C0A48-2470-4F59-B89E-954CA2DFE4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242" y="2370750"/>
            <a:ext cx="1109861" cy="9553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72E8CC5-2752-4557-82DB-42CCC0738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8885" y="2583105"/>
            <a:ext cx="1035291" cy="5253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89CB965-13B9-40A7-BE98-0669BB8A9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6385" y="3732543"/>
            <a:ext cx="1916016" cy="458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BAC4E2E-0318-4FE1-9D3A-1374048B49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295" y="3781157"/>
            <a:ext cx="792472" cy="36157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1D1FB8-521C-42DB-BE28-F4D418D50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08" y="5365975"/>
            <a:ext cx="2967000" cy="9457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CDBB98B-3E25-4400-9ADC-70D3C3D10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395" y="5728333"/>
            <a:ext cx="619200" cy="392433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FC7A788-6AD5-4100-97A1-F1A1C5641AE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22595" y="5924550"/>
            <a:ext cx="34609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F6EC122A-D3A4-41B9-87E0-D5E6A63C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75" y="4982116"/>
            <a:ext cx="334354" cy="18758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AEF3183-6D90-4D5E-B4BE-66ED0AF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039" y="4996014"/>
            <a:ext cx="334354" cy="186198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5AA6FAB-26C2-4B89-8E0E-2BBD185F56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1886" y="5286378"/>
            <a:ext cx="792472" cy="3615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1B33669-73D6-483D-98E0-3A5EA765BB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1316" y="5838825"/>
            <a:ext cx="956742" cy="823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1501E96-AB8B-4B6E-BC72-28F9FA708D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35653" y="5242445"/>
            <a:ext cx="468067" cy="45880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085CCBB-12AB-4338-A9E7-A334E14A57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9103" y="6126335"/>
            <a:ext cx="2102610" cy="37067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8D6AC2-5DBF-42A8-A7F1-3CE334AFA9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7058" y="5251969"/>
            <a:ext cx="309600" cy="6240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97B8AF4-5F0D-49F4-90E0-CBB73D812B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46382" y="6012700"/>
            <a:ext cx="3437205" cy="3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4862F7-79CA-44E8-82BD-4570B24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" y="130566"/>
            <a:ext cx="3637800" cy="919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75EB2A-6A76-426B-B104-11759EC4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5" y="1234124"/>
            <a:ext cx="2064000" cy="636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889C0A-60AA-4393-A06E-9C7A82F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9" y="2105023"/>
            <a:ext cx="799800" cy="61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E37823-9F04-45C6-99E6-01A1CD23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84" y="2105023"/>
            <a:ext cx="851400" cy="681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3E108A-4340-4B25-BD9D-7F1C8DEBE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79" y="2105023"/>
            <a:ext cx="903000" cy="66263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1EACED-0B11-4804-8FA8-EECF3DC8FA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1389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D4536-B066-4D05-9BA1-7C54AB7C8262}"/>
              </a:ext>
            </a:extLst>
          </p:cNvPr>
          <p:cNvCxnSpPr>
            <a:cxnSpLocks/>
          </p:cNvCxnSpPr>
          <p:nvPr/>
        </p:nvCxnSpPr>
        <p:spPr>
          <a:xfrm>
            <a:off x="5823818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2C4CE4-CF25-4486-8773-6FB5575FA6B5}"/>
              </a:ext>
            </a:extLst>
          </p:cNvPr>
          <p:cNvCxnSpPr>
            <a:cxnSpLocks/>
          </p:cNvCxnSpPr>
          <p:nvPr/>
        </p:nvCxnSpPr>
        <p:spPr>
          <a:xfrm>
            <a:off x="8538443" y="2396599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C4A563C-A6C9-451F-AAC7-0C978359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298" y="2931438"/>
            <a:ext cx="5120550" cy="1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EF4788-72F8-411B-AF57-BFC8C91A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0" y="2077794"/>
            <a:ext cx="553650" cy="31062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DFC94E5-ADDA-46BB-9A21-16E4D44A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10" y="2110671"/>
            <a:ext cx="553650" cy="30832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23EDA0-4830-4AF8-BE28-6166EB9B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13" y="3374236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C956F5-1D5A-41F7-8B52-42FF3AC9C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12" y="3433386"/>
            <a:ext cx="645000" cy="238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58AD5-9ADB-40FB-8BF4-8EC3B14A2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373" y="2981112"/>
            <a:ext cx="4824601" cy="11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9FCF77-D5F8-4B9F-B810-93DC61F2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22" y="2023785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B57577-BCD8-4947-8C1C-F492C6A3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549" y="2023785"/>
            <a:ext cx="553650" cy="30832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0AD852D-3D74-409E-AC57-9B3044DF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07" y="2045533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A0D7A9B-4361-49A4-A084-88FB743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46" y="2055235"/>
            <a:ext cx="553650" cy="30832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0D4356-811D-4DA9-9972-3A2174C73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369" y="2593062"/>
            <a:ext cx="975556" cy="629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F85C310-3053-4A0E-89B9-BE32049B8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750" y="3732188"/>
            <a:ext cx="975556" cy="6980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959A3FE-A698-48B1-B718-E34ABF957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917" y="2645818"/>
            <a:ext cx="1435280" cy="59171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7FB17FF-75CC-46B6-A91C-FAE867F66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37" y="3842504"/>
            <a:ext cx="1343637" cy="63434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7CE77FA-96DF-4578-94BC-62BCBBF054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08" y="5365975"/>
            <a:ext cx="2967000" cy="9457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7927B8C-AB67-4E20-870C-EA4232B3E8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3395" y="5728333"/>
            <a:ext cx="619200" cy="392433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66946-B476-4E01-AF13-76F9359265E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722595" y="5924550"/>
            <a:ext cx="34609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F9373784-1F5E-4B97-B9A7-3B169FEC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375" y="4982116"/>
            <a:ext cx="334354" cy="187588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FD23E80-FBD5-4E14-961F-CD1225D7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039" y="4996014"/>
            <a:ext cx="334354" cy="18619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C2EAC51-C4DF-4154-A178-9D68109830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1886" y="5286378"/>
            <a:ext cx="792472" cy="36157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8FE63EC-9260-4A4E-9CCB-1B4F4A451B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1316" y="5838825"/>
            <a:ext cx="956742" cy="82354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7049399E-417D-406F-BFCC-D82FF67400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35653" y="5242445"/>
            <a:ext cx="468067" cy="45880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657C9B1-FDAF-41D3-8AC2-1991C1DC99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9103" y="6126335"/>
            <a:ext cx="2102610" cy="37067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664E982-609D-47E8-BDF9-3828E984EF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7058" y="5251969"/>
            <a:ext cx="309600" cy="6240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81713B8-12C3-4480-911C-953907482D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46382" y="6012700"/>
            <a:ext cx="3437205" cy="37745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85A43EA-7C04-4BC7-B715-53745582DE4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41713" y="2670448"/>
            <a:ext cx="2146627" cy="54245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3AE2C4F-1703-4E96-B19C-171FE206BD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67475" y="3864745"/>
            <a:ext cx="2098890" cy="50506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4675CE1-C1BD-4282-BD6B-9F09D484487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1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BBFF4D-1425-4F5B-8A6F-A629A9E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0" y="15856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FF474F-6033-46E8-91B3-A693338A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16086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C53265-983A-4484-A02A-D9C8E8FD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0" y="2061731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647052-DBC2-4DF0-864F-32A1F38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5" y="3138741"/>
            <a:ext cx="1109400" cy="8556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171035-D5B3-4475-B3E8-1C668916E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112" y="291736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FBD7B6-C114-490A-BD94-2D2B1505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7AEE4C-392F-471F-BB75-20BB526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7" y="1585624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7DAE-515B-4683-A52F-0863502D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12" y="1608632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8D7A1B-7F73-4058-A6B7-DCD4AC98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68" y="2061731"/>
            <a:ext cx="387000" cy="656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D2B257-A87E-4DED-A758-B868C058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268" y="3228807"/>
            <a:ext cx="335400" cy="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BBFF4D-1425-4F5B-8A6F-A629A9E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0" y="15856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FF474F-6033-46E8-91B3-A693338A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16086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C53265-983A-4484-A02A-D9C8E8FD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0" y="2061731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647052-DBC2-4DF0-864F-32A1F38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5" y="3138741"/>
            <a:ext cx="1109400" cy="8556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171035-D5B3-4475-B3E8-1C668916E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112" y="291736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FBD7B6-C114-490A-BD94-2D2B1505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7AEE4C-392F-471F-BB75-20BB526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7" y="1585624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7DAE-515B-4683-A52F-0863502D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12" y="1608632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8D7A1B-7F73-4058-A6B7-DCD4AC98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68" y="2061731"/>
            <a:ext cx="387000" cy="656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D2B257-A87E-4DED-A758-B868C058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268" y="3228807"/>
            <a:ext cx="335400" cy="675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79AB7F4-FFA8-41C3-B7EC-12019200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44" y="1651626"/>
            <a:ext cx="553650" cy="310623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C67146D-EE3E-400E-9C24-D3492A9F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462" y="168719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EFC48E8-F017-4A24-946C-992A97E5D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6738" y="2061731"/>
            <a:ext cx="2218800" cy="9521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DA4D000-0640-46ED-9D4A-69D970B6B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6206" y="3150245"/>
            <a:ext cx="2193000" cy="10486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87EA8DD-5E1F-4C6D-A160-7D23324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24" y="1687194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1E507AA-8FDC-43C5-BE2E-78F2F655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925" y="1717627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92518F-F311-4005-9209-FC602173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523" y="3048095"/>
            <a:ext cx="567600" cy="3152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ED69C06-965B-4AFA-A124-B971295AF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549" y="2333335"/>
            <a:ext cx="1795443" cy="40892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EF7E00-223A-400F-8F40-2921D2CE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6563" y="3418532"/>
            <a:ext cx="490200" cy="6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BBFF4D-1425-4F5B-8A6F-A629A9E4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0" y="15856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FF474F-6033-46E8-91B3-A693338A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16086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C53265-983A-4484-A02A-D9C8E8FD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0" y="2061731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647052-DBC2-4DF0-864F-32A1F38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5" y="3138741"/>
            <a:ext cx="1109400" cy="8556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171035-D5B3-4475-B3E8-1C668916E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112" y="291736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FBD7B6-C114-490A-BD94-2D2B1505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54" y="237991"/>
            <a:ext cx="6925919" cy="1479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7AEE4C-392F-471F-BB75-20BB526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7" y="1585624"/>
            <a:ext cx="553650" cy="31062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7DAE-515B-4683-A52F-0863502D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12" y="1608632"/>
            <a:ext cx="553650" cy="30832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8D7A1B-7F73-4058-A6B7-DCD4AC98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68" y="2061731"/>
            <a:ext cx="387000" cy="656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D2B257-A87E-4DED-A758-B868C058D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268" y="3228807"/>
            <a:ext cx="335400" cy="675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79AB7F4-FFA8-41C3-B7EC-12019200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44" y="1651626"/>
            <a:ext cx="553650" cy="310623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C67146D-EE3E-400E-9C24-D3492A9F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462" y="1687194"/>
            <a:ext cx="553650" cy="30832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EFC48E8-F017-4A24-946C-992A97E5D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6738" y="2061731"/>
            <a:ext cx="2218800" cy="9521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DA4D000-0640-46ED-9D4A-69D970B6B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6206" y="3150245"/>
            <a:ext cx="2193000" cy="10486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87EA8DD-5E1F-4C6D-A160-7D23324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24" y="1687194"/>
            <a:ext cx="553650" cy="31062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1E507AA-8FDC-43C5-BE2E-78F2F655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925" y="1717627"/>
            <a:ext cx="553650" cy="30832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92518F-F311-4005-9209-FC602173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523" y="3048095"/>
            <a:ext cx="567600" cy="3152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ED69C06-965B-4AFA-A124-B971295AF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549" y="2333335"/>
            <a:ext cx="1795443" cy="40892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EF7E00-223A-400F-8F40-2921D2CE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6563" y="3418532"/>
            <a:ext cx="490200" cy="6111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A67C4C0-86ED-4174-90F7-D16C3CEB01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2325" y="5070871"/>
            <a:ext cx="2838000" cy="101646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3B18B23-9D78-4A80-B492-03F31A692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262" y="5488162"/>
            <a:ext cx="567600" cy="3152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1E5DFFF-D651-4B78-A254-4A481BEB4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0908" y="5021745"/>
            <a:ext cx="309600" cy="624033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6B2F18-C1B2-40CD-8F25-B3CDA109E72A}"/>
              </a:ext>
            </a:extLst>
          </p:cNvPr>
          <p:cNvCxnSpPr>
            <a:cxnSpLocks/>
          </p:cNvCxnSpPr>
          <p:nvPr/>
        </p:nvCxnSpPr>
        <p:spPr>
          <a:xfrm>
            <a:off x="5208214" y="5645778"/>
            <a:ext cx="10449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FC75BA7D-A14E-49BB-8782-B1F81144B0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22769" y="5772104"/>
            <a:ext cx="825600" cy="63046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DC33584F-5500-4B5D-B8F5-F771D809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72" y="4757860"/>
            <a:ext cx="334354" cy="187588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C8B90EE-2273-4689-9997-0BAE6F45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12" y="4793428"/>
            <a:ext cx="334354" cy="186198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2AC65A4-346F-4293-AAFC-997DB53339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2956" y="4964095"/>
            <a:ext cx="903000" cy="66263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F7DCBB-2EFE-4DD6-B19A-1F68AE7D0D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2956" y="5724421"/>
            <a:ext cx="903000" cy="66263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DEF2124-1050-43FD-9404-A107562D18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85254" y="4906801"/>
            <a:ext cx="361200" cy="66906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9C3520A-BBFB-430A-B80A-F72CE2FACA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83256" y="5607518"/>
            <a:ext cx="387000" cy="1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1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4EFC5F-2741-4F9C-8676-A1E3386A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5" y="997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45FBFB8-ED0B-4D7E-9E8A-7862806D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43" y="1227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FE1E4D5-ECA9-4C23-B022-A0DA885D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" y="495978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2454D06-9BA2-4C0D-A6E8-BE01E3459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3" y="1664345"/>
            <a:ext cx="1186800" cy="8749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84023B-8EC4-43F1-9F30-8F079FCED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543" y="1427674"/>
            <a:ext cx="567600" cy="3152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81C72C8-080A-4C79-A304-9665BDEB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72" y="122732"/>
            <a:ext cx="553650" cy="3083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957A74-7DB3-4FB7-A023-2879233D8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728" y="575831"/>
            <a:ext cx="387000" cy="656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704CF14-98E1-4150-BDBC-89D4D0FBE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528" y="1742907"/>
            <a:ext cx="335400" cy="675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B9E5CB-257C-4AB4-BB59-F3C03B04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78" y="99724"/>
            <a:ext cx="553650" cy="31062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37519F-C06B-4E4A-A94A-34FB36515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576" y="1545328"/>
            <a:ext cx="645000" cy="23803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30840A1-78A0-4BE0-8E87-810C3CABC6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8738" y="1085344"/>
            <a:ext cx="2838000" cy="101646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43C0351-B0F3-4BA1-B21F-05D99B3A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80" y="122732"/>
            <a:ext cx="553650" cy="31062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082E8C3-D6D8-41B3-86F4-D73093B0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198" y="158300"/>
            <a:ext cx="553650" cy="30832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77D0CBA-22FA-43C5-9A20-54C360A6A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7474" y="532837"/>
            <a:ext cx="2218800" cy="9521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B838588-A720-47B6-836A-09AD1EC63D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6942" y="1621351"/>
            <a:ext cx="2193000" cy="104863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24A4075-1DC5-4363-A11C-93F38602C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371" y="4353283"/>
            <a:ext cx="567600" cy="31523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FF58A7C-A95D-4E48-B6F1-E532598D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60" y="3207629"/>
            <a:ext cx="553650" cy="308322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67E52C4-073A-41F0-B2E1-E66D64270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0516" y="3660728"/>
            <a:ext cx="387000" cy="6562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A3174EE-DE52-4A7D-B883-8E1020770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6316" y="4827804"/>
            <a:ext cx="335400" cy="6755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F77A25A-5D43-4EB0-B30B-FBA373C7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66" y="3184621"/>
            <a:ext cx="553650" cy="31062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E6D1FE4-F539-450C-951C-06F6DBF25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3738" y="4466792"/>
            <a:ext cx="645000" cy="23803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8EA265B-35B6-4A01-8905-FB4F0AC44B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1216" y="3924613"/>
            <a:ext cx="309600" cy="624033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2E91783-A0B8-4BE6-8486-00B3842B419F}"/>
              </a:ext>
            </a:extLst>
          </p:cNvPr>
          <p:cNvCxnSpPr>
            <a:cxnSpLocks/>
          </p:cNvCxnSpPr>
          <p:nvPr/>
        </p:nvCxnSpPr>
        <p:spPr>
          <a:xfrm>
            <a:off x="5398522" y="4548646"/>
            <a:ext cx="10449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CF44F7F7-334D-4D5F-BC9E-D4220E87A1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3077" y="4674972"/>
            <a:ext cx="825600" cy="63046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FFF5024-A634-4B70-A94F-508CC62A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80" y="3660728"/>
            <a:ext cx="334354" cy="187588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DB83793-6A6D-4227-AE32-39F93C60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920" y="3696296"/>
            <a:ext cx="334354" cy="186198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9E4F53E-22A0-4B45-A112-D67A82A01A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3264" y="3866963"/>
            <a:ext cx="903000" cy="6626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5239DB3-7245-4C1B-B7BF-6B4D50E79B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3264" y="4627289"/>
            <a:ext cx="903000" cy="66263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C682930-80FF-44EA-B3C1-E650E384EC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75562" y="3809669"/>
            <a:ext cx="361200" cy="66906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F8E88BD-C893-43D2-B700-5476E98F3D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73564" y="4510386"/>
            <a:ext cx="387000" cy="105506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5F91E79-2C94-4FF0-A309-B13D51D0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41" y="3096466"/>
            <a:ext cx="553650" cy="310623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2186E6A-BFB1-4947-BC25-EFB14280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542" y="3126899"/>
            <a:ext cx="553650" cy="308322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8262BE0-FE51-496F-BB95-271352E6BD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08166" y="3742607"/>
            <a:ext cx="1795443" cy="40892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7A1A345-34A0-45C1-BCAC-EF3B6C1F8E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98180" y="4827804"/>
            <a:ext cx="490200" cy="6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5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01B0D7-4E33-4D52-BD17-ED86BDEA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5" y="99724"/>
            <a:ext cx="553650" cy="3106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0B6A43-BFB9-4727-9730-5D01AA23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43" y="122732"/>
            <a:ext cx="553650" cy="30832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8AFF0E3-962A-4652-B6D9-010DB017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" y="495978"/>
            <a:ext cx="1238400" cy="8556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BFC4E7-942E-43DE-8634-16EA117E2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3" y="1664345"/>
            <a:ext cx="1186800" cy="874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ECE1AE-EFBA-4FAE-BD07-0A7E0F91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543" y="1427674"/>
            <a:ext cx="567600" cy="3152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49E111-CC7F-425C-B39A-03482973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33" y="111228"/>
            <a:ext cx="553650" cy="30832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B8322D1-38AF-4503-B70D-A8B1094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78" y="99724"/>
            <a:ext cx="553650" cy="31062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DEE3F4A-1014-4585-AD37-E22451591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541" y="572041"/>
            <a:ext cx="3612000" cy="8556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6E8A340-2886-4808-AE64-5F65C61A74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241" y="1825178"/>
            <a:ext cx="3534600" cy="7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4862F7-79CA-44E8-82BD-4570B24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" y="130566"/>
            <a:ext cx="3637800" cy="919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75EB2A-6A76-426B-B104-11759EC4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5" y="1234124"/>
            <a:ext cx="2064000" cy="636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889C0A-60AA-4393-A06E-9C7A82F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9" y="2105023"/>
            <a:ext cx="799800" cy="61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E37823-9F04-45C6-99E6-01A1CD23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84" y="2105023"/>
            <a:ext cx="851400" cy="681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3E108A-4340-4B25-BD9D-7F1C8DEBE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79" y="2105023"/>
            <a:ext cx="903000" cy="66263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1EACED-0B11-4804-8FA8-EECF3DC8FA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1389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D4536-B066-4D05-9BA1-7C54AB7C8262}"/>
              </a:ext>
            </a:extLst>
          </p:cNvPr>
          <p:cNvCxnSpPr>
            <a:cxnSpLocks/>
          </p:cNvCxnSpPr>
          <p:nvPr/>
        </p:nvCxnSpPr>
        <p:spPr>
          <a:xfrm>
            <a:off x="5823818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2C4CE4-CF25-4486-8773-6FB5575FA6B5}"/>
              </a:ext>
            </a:extLst>
          </p:cNvPr>
          <p:cNvCxnSpPr>
            <a:cxnSpLocks/>
          </p:cNvCxnSpPr>
          <p:nvPr/>
        </p:nvCxnSpPr>
        <p:spPr>
          <a:xfrm>
            <a:off x="8538443" y="2396599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C4A563C-A6C9-451F-AAC7-0C978359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298" y="2931438"/>
            <a:ext cx="5120550" cy="14239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4BBC280-1CBB-4042-8760-A581E5B8E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710" y="4873006"/>
            <a:ext cx="7283137" cy="67348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50BE6DD-91FE-4CE6-96BE-358EA5B0BD57}"/>
              </a:ext>
            </a:extLst>
          </p:cNvPr>
          <p:cNvCxnSpPr/>
          <p:nvPr/>
        </p:nvCxnSpPr>
        <p:spPr>
          <a:xfrm flipH="1" flipV="1">
            <a:off x="4314325" y="3889977"/>
            <a:ext cx="1900518" cy="1000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129F62F3-7956-4650-82C0-2792E505B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03" y="5634219"/>
            <a:ext cx="6991350" cy="10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4862F7-79CA-44E8-82BD-4570B24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" y="130566"/>
            <a:ext cx="3637800" cy="919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75EB2A-6A76-426B-B104-11759EC4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5" y="1234124"/>
            <a:ext cx="2064000" cy="636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889C0A-60AA-4393-A06E-9C7A82F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89" y="2105023"/>
            <a:ext cx="799800" cy="61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E37823-9F04-45C6-99E6-01A1CD23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84" y="2105023"/>
            <a:ext cx="851400" cy="681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3E108A-4340-4B25-BD9D-7F1C8DEBE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79" y="2105023"/>
            <a:ext cx="903000" cy="66263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1EACED-0B11-4804-8FA8-EECF3DC8FA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1389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D4536-B066-4D05-9BA1-7C54AB7C8262}"/>
              </a:ext>
            </a:extLst>
          </p:cNvPr>
          <p:cNvCxnSpPr>
            <a:cxnSpLocks/>
          </p:cNvCxnSpPr>
          <p:nvPr/>
        </p:nvCxnSpPr>
        <p:spPr>
          <a:xfrm>
            <a:off x="5823818" y="2413823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2C4CE4-CF25-4486-8773-6FB5575FA6B5}"/>
              </a:ext>
            </a:extLst>
          </p:cNvPr>
          <p:cNvCxnSpPr>
            <a:cxnSpLocks/>
          </p:cNvCxnSpPr>
          <p:nvPr/>
        </p:nvCxnSpPr>
        <p:spPr>
          <a:xfrm>
            <a:off x="8538443" y="2396599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0C4A563C-A6C9-451F-AAC7-0C978359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298" y="2931438"/>
            <a:ext cx="5120550" cy="14239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4BBC280-1CBB-4042-8760-A581E5B8E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710" y="4873006"/>
            <a:ext cx="7283137" cy="67348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50BE6DD-91FE-4CE6-96BE-358EA5B0BD57}"/>
              </a:ext>
            </a:extLst>
          </p:cNvPr>
          <p:cNvCxnSpPr/>
          <p:nvPr/>
        </p:nvCxnSpPr>
        <p:spPr>
          <a:xfrm flipH="1" flipV="1">
            <a:off x="4314325" y="3889977"/>
            <a:ext cx="1900518" cy="1000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0F959B56-31E3-4675-9555-5E9BA4E1F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03" y="5634219"/>
            <a:ext cx="6991350" cy="10758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D62897-8339-4F3D-BDEC-8CF8695DE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123" y="5717588"/>
            <a:ext cx="3804931" cy="57524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365D852-5E6B-4211-B764-68BFB14FD6B1}"/>
              </a:ext>
            </a:extLst>
          </p:cNvPr>
          <p:cNvSpPr/>
          <p:nvPr/>
        </p:nvSpPr>
        <p:spPr>
          <a:xfrm>
            <a:off x="5264584" y="4873006"/>
            <a:ext cx="5374841" cy="76119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3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9B6C36-DCA5-4C51-ABA5-5B48582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5" y="83191"/>
            <a:ext cx="2322000" cy="8813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899E1B-E303-4A03-BC22-B84174C9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94" y="83191"/>
            <a:ext cx="3947400" cy="21101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321EDD-16F5-45F6-82EB-00BE00E9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68" y="799414"/>
            <a:ext cx="5865557" cy="677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93DD4F-A70F-4D4F-8830-60AC8C342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95" y="2547470"/>
            <a:ext cx="3276600" cy="99716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51C451-EB3B-4572-AA5D-C22249B6D41A}"/>
              </a:ext>
            </a:extLst>
          </p:cNvPr>
          <p:cNvCxnSpPr>
            <a:cxnSpLocks/>
          </p:cNvCxnSpPr>
          <p:nvPr/>
        </p:nvCxnSpPr>
        <p:spPr>
          <a:xfrm>
            <a:off x="3707704" y="304605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FB4D095A-167A-47EF-92FD-8E4152FB0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547470"/>
            <a:ext cx="4876201" cy="9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9B6C36-DCA5-4C51-ABA5-5B48582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5" y="83191"/>
            <a:ext cx="2322000" cy="8813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899E1B-E303-4A03-BC22-B84174C9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94" y="83191"/>
            <a:ext cx="3947400" cy="21101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321EDD-16F5-45F6-82EB-00BE00E9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68" y="799414"/>
            <a:ext cx="5865557" cy="677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93DD4F-A70F-4D4F-8830-60AC8C342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95" y="2547470"/>
            <a:ext cx="3276600" cy="99716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51C451-EB3B-4572-AA5D-C22249B6D41A}"/>
              </a:ext>
            </a:extLst>
          </p:cNvPr>
          <p:cNvCxnSpPr>
            <a:cxnSpLocks/>
          </p:cNvCxnSpPr>
          <p:nvPr/>
        </p:nvCxnSpPr>
        <p:spPr>
          <a:xfrm>
            <a:off x="3707704" y="304605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FB4D095A-167A-47EF-92FD-8E4152FB0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547470"/>
            <a:ext cx="4876201" cy="93926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0EB646-1395-45A1-95F5-8D474EB3D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75" y="4043220"/>
            <a:ext cx="3895800" cy="21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9B6C36-DCA5-4C51-ABA5-5B48582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5" y="83191"/>
            <a:ext cx="2322000" cy="8813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899E1B-E303-4A03-BC22-B84174C9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94" y="83191"/>
            <a:ext cx="3947400" cy="21101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4321EDD-16F5-45F6-82EB-00BE00E9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68" y="799414"/>
            <a:ext cx="5865557" cy="677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93DD4F-A70F-4D4F-8830-60AC8C342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95" y="2547470"/>
            <a:ext cx="3276600" cy="99716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51C451-EB3B-4572-AA5D-C22249B6D41A}"/>
              </a:ext>
            </a:extLst>
          </p:cNvPr>
          <p:cNvCxnSpPr>
            <a:cxnSpLocks/>
          </p:cNvCxnSpPr>
          <p:nvPr/>
        </p:nvCxnSpPr>
        <p:spPr>
          <a:xfrm>
            <a:off x="3707704" y="3046053"/>
            <a:ext cx="13595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FB4D095A-167A-47EF-92FD-8E4152FB0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547470"/>
            <a:ext cx="4876201" cy="9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8070AA-FE44-4EE9-94FF-41BB93E6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0" y="204645"/>
            <a:ext cx="3895800" cy="21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11429</TotalTime>
  <Words>0</Words>
  <Application>Microsoft Office PowerPoint</Application>
  <PresentationFormat>ワイド画面</PresentationFormat>
  <Paragraphs>0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kohei</cp:lastModifiedBy>
  <cp:revision>38</cp:revision>
  <dcterms:created xsi:type="dcterms:W3CDTF">2020-08-26T10:01:40Z</dcterms:created>
  <dcterms:modified xsi:type="dcterms:W3CDTF">2020-09-05T09:21:18Z</dcterms:modified>
</cp:coreProperties>
</file>