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78" r:id="rId25"/>
    <p:sldId id="281" r:id="rId26"/>
    <p:sldId id="282" r:id="rId27"/>
    <p:sldId id="27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300" r:id="rId44"/>
    <p:sldId id="299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AFD4E-FE1E-49A3-936E-E04AE30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F220DE-6E48-49C0-98EC-F0DC12182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4255D-7EE9-4D44-B1FD-6DC01D4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F6529-2464-457E-AD3D-A29DA8C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60098-404D-408B-8A63-B0CBE391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9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4BAFE-4735-4B2F-B6E6-5CA5D66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61A634-91FC-4548-9BBB-B6A6E577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56444-EA60-4B61-AE85-2568AE4A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207123-A31F-4524-8F4E-0946E00B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9D18CF-D2E1-4CF1-8DAD-B58C4C79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50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8B8274-4CB5-493A-8F05-CDBC84A86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6D03D1-016C-4BE4-A80A-04AC72EC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25394-46F5-4E98-B5D6-3D57E795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5F17-97F4-456B-AFFA-785C7F40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D137B-6D9D-446A-AA6C-918A89B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9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932E0-3667-4A0A-B9C8-510B5AB6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D8DAC-3C8B-4F20-BE7B-F2E42B59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B7F14-DC6A-40DC-8993-41E3F60C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23758-B326-47C3-ADC2-21873929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6E87-05DB-4F5B-A973-12EB0FFA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53082-BD34-4B77-9B4B-D0677AAA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9606FB-6852-476C-AAC3-C42C2D76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47851C-F27A-4101-BA4D-59690FC9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7CD62-502B-4665-BF10-7FD9A49C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AA03C-03AA-438E-A94F-0F8FD427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F02E5-0910-42F6-A6B2-5FAFEBCF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F74AE-A9C9-4F09-ABDF-855581B4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D25063-217E-4858-A3E4-D899395E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293A65-DEF8-4815-BB58-CD641DD4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49610-918E-491A-B63C-FA1AB33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0E2D4-92B6-42BA-BA22-F6411EC6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FAABC-825B-4684-B6E2-21BFABC5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DEBD6-FA52-4926-9269-759143F5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E55774-2885-428E-9CB7-7F7A4ADD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5F45A3-7A0D-44F2-AD70-DF30FD13A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B247EF-1411-49AB-8565-38B0A347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783FAC-3490-413D-8FA8-CA2CE028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D8DF2-1931-4228-9249-5FA121F4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D85BDA-6877-42FF-B2DF-EF7EA036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CAC79-DB68-4EB7-9970-65371A22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14229-4E17-450B-9644-549F4AA3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BEF32A-BB93-4B7F-AB36-C28D27D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467043-7FD7-4107-AA49-B7AAFE2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714F71-3DE8-46D2-8683-FCA17490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E5CC64-04C1-4DBC-B2AB-D52FD56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AD4F30-B483-4267-8917-AB20B205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4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039D7-75F2-40EA-91E9-29F5A1F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2780B-098A-4979-8FDA-39C0267C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FB2ABD-9791-4CE9-84FB-C922DE92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9E4CB-5720-46CE-BBE9-27B5DB9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231924-68A7-45DB-9B00-FE636F1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4DF35-8E12-47EC-84D8-6E06CC4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1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62487-8F9B-4BF9-84BE-9EFF370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24475A-9995-4B51-B39C-3A2B82F8B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400658-6036-4282-8895-A7F8AC92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5F82A5-B763-4690-828E-5ED0B91B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1EB3E2-BF36-4970-9542-E48B3F00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D9706-7D64-4614-8D65-8715A3E5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8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00A0E1-ECA1-4CC6-96DD-6D54E7DA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F412D-965C-4F39-BACC-9577AC28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AFD1F-3008-45B7-B3FA-1B25AE134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E7AC-5CE8-45AA-ACBD-57E522B1686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97EE76-A19B-46E3-8A78-45B190BA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E0F91-882E-408A-AA80-23EE83EA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" Type="http://schemas.openxmlformats.org/officeDocument/2006/relationships/image" Target="../media/image15.emf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43.emf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image" Target="../media/image5.emf"/><Relationship Id="rId9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4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43.emf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image" Target="../media/image5.emf"/><Relationship Id="rId9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45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4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43.emf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image" Target="../media/image5.emf"/><Relationship Id="rId9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24" Type="http://schemas.openxmlformats.org/officeDocument/2006/relationships/image" Target="../media/image57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23" Type="http://schemas.openxmlformats.org/officeDocument/2006/relationships/image" Target="../media/image44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Relationship Id="rId22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9.emf"/><Relationship Id="rId5" Type="http://schemas.openxmlformats.org/officeDocument/2006/relationships/image" Target="../media/image10.emf"/><Relationship Id="rId10" Type="http://schemas.openxmlformats.org/officeDocument/2006/relationships/image" Target="../media/image8.emf"/><Relationship Id="rId4" Type="http://schemas.openxmlformats.org/officeDocument/2006/relationships/image" Target="../media/image4.emf"/><Relationship Id="rId9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19" Type="http://schemas.openxmlformats.org/officeDocument/2006/relationships/image" Target="../media/image87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20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19" Type="http://schemas.openxmlformats.org/officeDocument/2006/relationships/image" Target="../media/image87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23" Type="http://schemas.openxmlformats.org/officeDocument/2006/relationships/image" Target="../media/image44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Relationship Id="rId2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24" Type="http://schemas.openxmlformats.org/officeDocument/2006/relationships/image" Target="../media/image70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23" Type="http://schemas.openxmlformats.org/officeDocument/2006/relationships/image" Target="../media/image44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Relationship Id="rId22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54.emf"/><Relationship Id="rId18" Type="http://schemas.openxmlformats.org/officeDocument/2006/relationships/image" Target="../media/image89.emf"/><Relationship Id="rId3" Type="http://schemas.openxmlformats.org/officeDocument/2006/relationships/image" Target="../media/image17.emf"/><Relationship Id="rId21" Type="http://schemas.openxmlformats.org/officeDocument/2006/relationships/image" Target="../media/image92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70.emf"/><Relationship Id="rId2" Type="http://schemas.openxmlformats.org/officeDocument/2006/relationships/image" Target="../media/image45.emf"/><Relationship Id="rId16" Type="http://schemas.openxmlformats.org/officeDocument/2006/relationships/image" Target="../media/image44.emf"/><Relationship Id="rId20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5" Type="http://schemas.openxmlformats.org/officeDocument/2006/relationships/image" Target="../media/image19.emf"/><Relationship Id="rId15" Type="http://schemas.openxmlformats.org/officeDocument/2006/relationships/image" Target="../media/image27.emf"/><Relationship Id="rId10" Type="http://schemas.openxmlformats.org/officeDocument/2006/relationships/image" Target="../media/image26.emf"/><Relationship Id="rId19" Type="http://schemas.openxmlformats.org/officeDocument/2006/relationships/image" Target="../media/image90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93.emf"/><Relationship Id="rId3" Type="http://schemas.openxmlformats.org/officeDocument/2006/relationships/image" Target="../media/image17.emf"/><Relationship Id="rId7" Type="http://schemas.openxmlformats.org/officeDocument/2006/relationships/image" Target="../media/image54.emf"/><Relationship Id="rId12" Type="http://schemas.openxmlformats.org/officeDocument/2006/relationships/image" Target="../media/image89.emf"/><Relationship Id="rId17" Type="http://schemas.openxmlformats.org/officeDocument/2006/relationships/image" Target="../media/image97.png"/><Relationship Id="rId2" Type="http://schemas.openxmlformats.org/officeDocument/2006/relationships/image" Target="../media/image45.emf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image" Target="../media/image70.emf"/><Relationship Id="rId5" Type="http://schemas.openxmlformats.org/officeDocument/2006/relationships/image" Target="../media/image21.emf"/><Relationship Id="rId15" Type="http://schemas.openxmlformats.org/officeDocument/2006/relationships/image" Target="../media/image95.png"/><Relationship Id="rId10" Type="http://schemas.openxmlformats.org/officeDocument/2006/relationships/image" Target="../media/image44.emf"/><Relationship Id="rId4" Type="http://schemas.openxmlformats.org/officeDocument/2006/relationships/image" Target="../media/image18.emf"/><Relationship Id="rId9" Type="http://schemas.openxmlformats.org/officeDocument/2006/relationships/image" Target="../media/image27.emf"/><Relationship Id="rId14" Type="http://schemas.openxmlformats.org/officeDocument/2006/relationships/image" Target="../media/image9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17.emf"/><Relationship Id="rId21" Type="http://schemas.openxmlformats.org/officeDocument/2006/relationships/image" Target="../media/image101.emf"/><Relationship Id="rId7" Type="http://schemas.openxmlformats.org/officeDocument/2006/relationships/image" Target="../media/image54.emf"/><Relationship Id="rId12" Type="http://schemas.openxmlformats.org/officeDocument/2006/relationships/image" Target="../media/image89.emf"/><Relationship Id="rId17" Type="http://schemas.openxmlformats.org/officeDocument/2006/relationships/image" Target="../media/image97.png"/><Relationship Id="rId25" Type="http://schemas.openxmlformats.org/officeDocument/2006/relationships/image" Target="../media/image105.emf"/><Relationship Id="rId2" Type="http://schemas.openxmlformats.org/officeDocument/2006/relationships/image" Target="../media/image45.emf"/><Relationship Id="rId16" Type="http://schemas.openxmlformats.org/officeDocument/2006/relationships/image" Target="../media/image96.png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image" Target="../media/image70.emf"/><Relationship Id="rId24" Type="http://schemas.openxmlformats.org/officeDocument/2006/relationships/image" Target="../media/image104.emf"/><Relationship Id="rId5" Type="http://schemas.openxmlformats.org/officeDocument/2006/relationships/image" Target="../media/image21.emf"/><Relationship Id="rId15" Type="http://schemas.openxmlformats.org/officeDocument/2006/relationships/image" Target="../media/image95.png"/><Relationship Id="rId23" Type="http://schemas.openxmlformats.org/officeDocument/2006/relationships/image" Target="../media/image103.emf"/><Relationship Id="rId10" Type="http://schemas.openxmlformats.org/officeDocument/2006/relationships/image" Target="../media/image44.emf"/><Relationship Id="rId19" Type="http://schemas.openxmlformats.org/officeDocument/2006/relationships/image" Target="../media/image99.emf"/><Relationship Id="rId4" Type="http://schemas.openxmlformats.org/officeDocument/2006/relationships/image" Target="../media/image18.emf"/><Relationship Id="rId9" Type="http://schemas.openxmlformats.org/officeDocument/2006/relationships/image" Target="../media/image27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26" Type="http://schemas.openxmlformats.org/officeDocument/2006/relationships/image" Target="../media/image106.emf"/><Relationship Id="rId3" Type="http://schemas.openxmlformats.org/officeDocument/2006/relationships/image" Target="../media/image17.emf"/><Relationship Id="rId21" Type="http://schemas.openxmlformats.org/officeDocument/2006/relationships/image" Target="../media/image101.emf"/><Relationship Id="rId7" Type="http://schemas.openxmlformats.org/officeDocument/2006/relationships/image" Target="../media/image54.emf"/><Relationship Id="rId12" Type="http://schemas.openxmlformats.org/officeDocument/2006/relationships/image" Target="../media/image89.emf"/><Relationship Id="rId17" Type="http://schemas.openxmlformats.org/officeDocument/2006/relationships/image" Target="../media/image97.png"/><Relationship Id="rId25" Type="http://schemas.openxmlformats.org/officeDocument/2006/relationships/image" Target="../media/image105.emf"/><Relationship Id="rId2" Type="http://schemas.openxmlformats.org/officeDocument/2006/relationships/image" Target="../media/image45.emf"/><Relationship Id="rId16" Type="http://schemas.openxmlformats.org/officeDocument/2006/relationships/image" Target="../media/image96.png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image" Target="../media/image70.emf"/><Relationship Id="rId24" Type="http://schemas.openxmlformats.org/officeDocument/2006/relationships/image" Target="../media/image104.emf"/><Relationship Id="rId5" Type="http://schemas.openxmlformats.org/officeDocument/2006/relationships/image" Target="../media/image21.emf"/><Relationship Id="rId15" Type="http://schemas.openxmlformats.org/officeDocument/2006/relationships/image" Target="../media/image95.png"/><Relationship Id="rId23" Type="http://schemas.openxmlformats.org/officeDocument/2006/relationships/image" Target="../media/image103.emf"/><Relationship Id="rId10" Type="http://schemas.openxmlformats.org/officeDocument/2006/relationships/image" Target="../media/image44.emf"/><Relationship Id="rId19" Type="http://schemas.openxmlformats.org/officeDocument/2006/relationships/image" Target="../media/image99.emf"/><Relationship Id="rId4" Type="http://schemas.openxmlformats.org/officeDocument/2006/relationships/image" Target="../media/image18.emf"/><Relationship Id="rId9" Type="http://schemas.openxmlformats.org/officeDocument/2006/relationships/image" Target="../media/image27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96CB63E-0977-4893-ACA5-0D270462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13" y="2986708"/>
            <a:ext cx="2674374" cy="8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0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B009F-F2E6-40EF-8B3C-DB53C55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C275E5-A299-4019-AC93-E373228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681029"/>
            <a:ext cx="5962160" cy="74652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83F41-60F7-409F-8473-E50BD112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" y="2166933"/>
            <a:ext cx="269383" cy="13615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3ECAE5-5A93-4D4F-B278-FC9270EE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356" y="2166932"/>
            <a:ext cx="364696" cy="14088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6F1ECD-ACFE-42FE-B58F-823FC086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74" y="2278698"/>
            <a:ext cx="634682" cy="4491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A82C4F-F89E-4DAE-A1D3-9561E95D0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4" y="2871337"/>
            <a:ext cx="575688" cy="4562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4E8E53-F6BA-48BE-8F4D-2DBE65D0B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330239"/>
            <a:ext cx="235974" cy="3975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B746F4-DCFE-4526-A5F7-D439AE2D5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90070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3FEA52-C27D-4CCE-A1FE-A5E48ECD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842" y="2214187"/>
            <a:ext cx="269383" cy="136155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468D36F-1460-437E-99BC-E92854F0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1" y="2173364"/>
            <a:ext cx="364696" cy="14088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55B057E-A5EA-4128-B3BC-3A27BFC5E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1859" y="2315232"/>
            <a:ext cx="362787" cy="41257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B487905-B97D-4147-AF06-896A7BA47E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2225" y="2877770"/>
            <a:ext cx="295772" cy="492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11AF2921-3AAC-425A-9C73-F23B059C96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25" y="2653898"/>
            <a:ext cx="668594" cy="38762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A849500-F6DD-4057-A3CF-316BEEE5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38" y="2214186"/>
            <a:ext cx="269383" cy="13615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F2C69D3-FB24-456D-9435-089A0075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80" y="2190559"/>
            <a:ext cx="364696" cy="140881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C8607CC-2A24-4901-8828-3FAC42157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25" y="2314458"/>
            <a:ext cx="439495" cy="4291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AE7E52-917C-4897-B7D7-306D17FFE9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2499" y="2948058"/>
            <a:ext cx="380502" cy="3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B009F-F2E6-40EF-8B3C-DB53C55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C275E5-A299-4019-AC93-E373228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681029"/>
            <a:ext cx="5962160" cy="74652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83F41-60F7-409F-8473-E50BD112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" y="2166933"/>
            <a:ext cx="269383" cy="13615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3ECAE5-5A93-4D4F-B278-FC9270EE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356" y="2166932"/>
            <a:ext cx="364696" cy="14088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6F1ECD-ACFE-42FE-B58F-823FC086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74" y="2278698"/>
            <a:ext cx="634682" cy="4491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A82C4F-F89E-4DAE-A1D3-9561E95D0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4" y="2871337"/>
            <a:ext cx="575688" cy="4562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4E8E53-F6BA-48BE-8F4D-2DBE65D0B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330239"/>
            <a:ext cx="235974" cy="3975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B746F4-DCFE-4526-A5F7-D439AE2D5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90070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3FEA52-C27D-4CCE-A1FE-A5E48ECD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842" y="2214187"/>
            <a:ext cx="269383" cy="136155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468D36F-1460-437E-99BC-E92854F0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1" y="2173364"/>
            <a:ext cx="364696" cy="14088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55B057E-A5EA-4128-B3BC-3A27BFC5E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1859" y="2315232"/>
            <a:ext cx="362787" cy="41257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B487905-B97D-4147-AF06-896A7BA47E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2225" y="2877770"/>
            <a:ext cx="295772" cy="492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11AF2921-3AAC-425A-9C73-F23B059C96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25" y="2653898"/>
            <a:ext cx="668594" cy="38762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A849500-F6DD-4057-A3CF-316BEEE5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38" y="2214186"/>
            <a:ext cx="269383" cy="13615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F2C69D3-FB24-456D-9435-089A0075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80" y="2190559"/>
            <a:ext cx="364696" cy="140881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C8607CC-2A24-4901-8828-3FAC42157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25" y="2314458"/>
            <a:ext cx="439495" cy="4291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AE7E52-917C-4897-B7D7-306D17FFE9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2499" y="2948058"/>
            <a:ext cx="380502" cy="37957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7D9022-C3C4-4233-BD78-FA548D73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0" y="3817745"/>
            <a:ext cx="269383" cy="13615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09EAF9-6050-4BAA-9410-4A25E357E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69" y="3776922"/>
            <a:ext cx="364696" cy="14088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2274D1-E842-4D64-B97A-4D585D70F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747" y="3918790"/>
            <a:ext cx="362787" cy="4125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0BF4914-285F-4D9A-AC60-CF8AA9A77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113" y="4481328"/>
            <a:ext cx="295772" cy="4920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CCBA873-1FA7-489D-90C3-46962426BB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913" y="4257456"/>
            <a:ext cx="668594" cy="3876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C717F84-8B97-4096-ADE7-843D0E8C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96" y="3833766"/>
            <a:ext cx="269383" cy="136155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A57DB16-AAD6-4D03-AE7E-B1E7085E2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042" y="3833765"/>
            <a:ext cx="364696" cy="140881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F7B148-03E6-4436-A254-7C045A7B4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160" y="3945531"/>
            <a:ext cx="634682" cy="44910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5808340-3E63-4935-8EE1-FFBA294F2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160" y="4538170"/>
            <a:ext cx="575688" cy="45629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8F69276-AE65-4AC9-91E6-DC099343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261" y="3997072"/>
            <a:ext cx="235974" cy="39756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FFEEAEE-E625-4E60-B2AC-03DDCC0DD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261" y="4567536"/>
            <a:ext cx="235974" cy="39756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43E859D-5FCC-4C81-B637-EDC810C28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4951" y="3630491"/>
            <a:ext cx="629265" cy="37768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1AFCA07-FF5F-490B-8B4F-7561ECF9F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86" y="3859963"/>
            <a:ext cx="269383" cy="136155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B776E72-BCE3-49CF-B9E9-0DE77F9B2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28" y="3836336"/>
            <a:ext cx="364696" cy="140881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B6F88DD5-604A-494E-ACD6-3423696289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8673" y="3960235"/>
            <a:ext cx="439495" cy="42912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02FB2FB7-8B86-461F-9E6A-DEA7887506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1047" y="4593835"/>
            <a:ext cx="380502" cy="37957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E19E9A15-0445-4145-AC73-4D6BED244E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7861" y="4342616"/>
            <a:ext cx="668594" cy="38762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05945253-AA8D-41C2-934B-FAF2ECC28C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8211" y="4646261"/>
            <a:ext cx="1656329" cy="395329"/>
          </a:xfrm>
          <a:prstGeom prst="rect">
            <a:avLst/>
          </a:prstGeom>
        </p:spPr>
      </p:pic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B9A4010-62DC-4A45-A8E6-5A7A29AAA910}"/>
              </a:ext>
            </a:extLst>
          </p:cNvPr>
          <p:cNvCxnSpPr/>
          <p:nvPr/>
        </p:nvCxnSpPr>
        <p:spPr>
          <a:xfrm>
            <a:off x="6733544" y="4536429"/>
            <a:ext cx="19034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6F703CA1-B611-4DF8-BCA6-4A1288DBC5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4974" y="4019246"/>
            <a:ext cx="275631" cy="46226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A9398AD0-274F-4017-A20E-88D1BBFD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70" y="3918790"/>
            <a:ext cx="269383" cy="136155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8FE3C2D0-2B09-441C-948A-944988F6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660" y="3895162"/>
            <a:ext cx="364696" cy="1408811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7959738-30BC-469E-86DC-CF75A8596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1234" y="4009259"/>
            <a:ext cx="235974" cy="39756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97172C79-1471-4B8C-A1DB-41F92FA99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2238" y="4592484"/>
            <a:ext cx="634682" cy="44910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5D7F321F-5E9D-44FE-BD22-CB0DF80507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4501" y="4636123"/>
            <a:ext cx="1090939" cy="45114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6F1BFD6F-DF45-4824-96D8-25DB5D1069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2116" y="4029137"/>
            <a:ext cx="629265" cy="377687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1CAACBC-2BAD-412E-9A5A-962349083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664" y="3942417"/>
            <a:ext cx="269383" cy="1361556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865AF144-C918-4183-A220-40F76556F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099" y="3920126"/>
            <a:ext cx="364696" cy="1408811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DB9B06-F75D-471F-BA02-BFD02A1C53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61136" y="4053433"/>
            <a:ext cx="439495" cy="42912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25B9FC0C-77D4-40AE-8F9B-32687F99B7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51261" y="4654136"/>
            <a:ext cx="380502" cy="379577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DDE883C1-5AE3-44B9-9853-10286AFCC8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0327" y="5811067"/>
            <a:ext cx="668594" cy="387626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12D18C4A-2596-4321-BF56-B2A930052E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0677" y="6114712"/>
            <a:ext cx="1656329" cy="395329"/>
          </a:xfrm>
          <a:prstGeom prst="rect">
            <a:avLst/>
          </a:prstGeom>
        </p:spPr>
      </p:pic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71A140C-E710-4BC6-B240-E21A42399BAC}"/>
              </a:ext>
            </a:extLst>
          </p:cNvPr>
          <p:cNvCxnSpPr/>
          <p:nvPr/>
        </p:nvCxnSpPr>
        <p:spPr>
          <a:xfrm>
            <a:off x="2086010" y="6004880"/>
            <a:ext cx="19034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図 83">
            <a:extLst>
              <a:ext uri="{FF2B5EF4-FFF2-40B4-BE49-F238E27FC236}">
                <a16:creationId xmlns:a16="http://schemas.microsoft.com/office/drawing/2014/main" id="{9A85D5BD-168D-4B5C-A3D7-C053064330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7440" y="5487697"/>
            <a:ext cx="275631" cy="462268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C8FF6AC6-68F0-487F-8517-2F7A5919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736" y="5387241"/>
            <a:ext cx="269383" cy="136155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6708E4E1-F4AD-42B8-80C3-E01C9A6E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278" y="5363613"/>
            <a:ext cx="364696" cy="1408811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3F44201F-3631-4D6C-ACF7-040B97AC22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26621" y="5397712"/>
            <a:ext cx="1593313" cy="495161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B9E3BDB6-8F18-4FB9-9F93-3665CC82F0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8738" y="6042498"/>
            <a:ext cx="2832265" cy="5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57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9ED3-A971-4663-90FB-7653B9AB3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579" y="1372106"/>
            <a:ext cx="4822187" cy="8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9ED3-A971-4663-90FB-7653B9AB3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579" y="1372106"/>
            <a:ext cx="4822187" cy="8765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64AB88A-EDCD-4254-A201-EFC0D5E40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161" y="3273017"/>
            <a:ext cx="4609554" cy="1561103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6F51CE-9C8F-4230-B9C8-0CF32382F279}"/>
              </a:ext>
            </a:extLst>
          </p:cNvPr>
          <p:cNvCxnSpPr>
            <a:stCxn id="19" idx="5"/>
          </p:cNvCxnSpPr>
          <p:nvPr/>
        </p:nvCxnSpPr>
        <p:spPr>
          <a:xfrm>
            <a:off x="6404189" y="3287627"/>
            <a:ext cx="911972" cy="37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378A29D-820B-4233-A1D3-4BC0E8D37B0C}"/>
              </a:ext>
            </a:extLst>
          </p:cNvPr>
          <p:cNvCxnSpPr>
            <a:stCxn id="15" idx="6"/>
          </p:cNvCxnSpPr>
          <p:nvPr/>
        </p:nvCxnSpPr>
        <p:spPr>
          <a:xfrm>
            <a:off x="2739059" y="3761133"/>
            <a:ext cx="4577102" cy="74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1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EA9CE1-8E8F-47D0-9F6D-E3F85CA6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1" y="212576"/>
            <a:ext cx="4609554" cy="156110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F2F75F-125B-402F-9021-0390548D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78" y="496170"/>
            <a:ext cx="4719484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EA9CE1-8E8F-47D0-9F6D-E3F85CA6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1" y="212576"/>
            <a:ext cx="4609554" cy="156110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12C8F1A-1E05-4CFD-A4BD-D0C323B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78" y="496170"/>
            <a:ext cx="4719484" cy="993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1EECBB3-7345-48BD-A6AA-E29FAA0D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28" y="1773679"/>
            <a:ext cx="7511845" cy="10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6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EA9CE1-8E8F-47D0-9F6D-E3F85CA6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1" y="212576"/>
            <a:ext cx="4609554" cy="156110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12C8F1A-1E05-4CFD-A4BD-D0C323B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78" y="496170"/>
            <a:ext cx="4719484" cy="993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1EECBB3-7345-48BD-A6AA-E29FAA0D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28" y="1773679"/>
            <a:ext cx="7511845" cy="10933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DC85C2-E109-4791-B609-E7C8541BE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90" y="3051186"/>
            <a:ext cx="10186219" cy="11330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B240B7-793D-4063-A373-87EDDB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648" y="4368450"/>
            <a:ext cx="7186732" cy="22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9ED3-A971-4663-90FB-7653B9AB3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579" y="1372106"/>
            <a:ext cx="4822187" cy="876573"/>
          </a:xfrm>
          <a:prstGeom prst="rect">
            <a:avLst/>
          </a:prstGeom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0420E64-B851-4633-8C3C-A4028A6FE553}"/>
              </a:ext>
            </a:extLst>
          </p:cNvPr>
          <p:cNvSpPr/>
          <p:nvPr/>
        </p:nvSpPr>
        <p:spPr>
          <a:xfrm>
            <a:off x="1591521" y="1533869"/>
            <a:ext cx="5290457" cy="4211150"/>
          </a:xfrm>
          <a:custGeom>
            <a:avLst/>
            <a:gdLst>
              <a:gd name="connsiteX0" fmla="*/ 5290457 w 5290457"/>
              <a:gd name="connsiteY0" fmla="*/ 4211150 h 4211150"/>
              <a:gd name="connsiteX1" fmla="*/ 4553339 w 5290457"/>
              <a:gd name="connsiteY1" fmla="*/ 1253346 h 4211150"/>
              <a:gd name="connsiteX2" fmla="*/ 3331028 w 5290457"/>
              <a:gd name="connsiteY2" fmla="*/ 49697 h 4211150"/>
              <a:gd name="connsiteX3" fmla="*/ 2052735 w 5290457"/>
              <a:gd name="connsiteY3" fmla="*/ 637526 h 4211150"/>
              <a:gd name="connsiteX4" fmla="*/ 0 w 5290457"/>
              <a:gd name="connsiteY4" fmla="*/ 4211150 h 42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457" h="4211150">
                <a:moveTo>
                  <a:pt x="5290457" y="4211150"/>
                </a:moveTo>
                <a:cubicBezTo>
                  <a:pt x="5085184" y="3079036"/>
                  <a:pt x="4879911" y="1946922"/>
                  <a:pt x="4553339" y="1253346"/>
                </a:cubicBezTo>
                <a:cubicBezTo>
                  <a:pt x="4226767" y="559770"/>
                  <a:pt x="3747795" y="152334"/>
                  <a:pt x="3331028" y="49697"/>
                </a:cubicBezTo>
                <a:cubicBezTo>
                  <a:pt x="2914261" y="-52940"/>
                  <a:pt x="2607906" y="-56050"/>
                  <a:pt x="2052735" y="637526"/>
                </a:cubicBezTo>
                <a:cubicBezTo>
                  <a:pt x="1497564" y="1331102"/>
                  <a:pt x="748782" y="2771126"/>
                  <a:pt x="0" y="4211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710476-0FE3-475E-B5EC-23347C5C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90872"/>
            <a:ext cx="4889140" cy="696412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35B9ECC-2DF4-445E-920E-D0EABA7C1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814FE20-ACB7-4521-84E1-CE975F15C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E68EFF8-9665-450B-825E-F2C6A6B66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7C77EC8-A4A5-47CE-84E7-4B1C0510B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FD96B6D-8CB0-464E-B62A-4D7BDD2A34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1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0872F7-9308-47AD-99C2-0437AE0D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1" y="2180068"/>
            <a:ext cx="10645422" cy="190501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B6AEC-8B6F-45AF-BD8E-1FD82FA1609F}"/>
              </a:ext>
            </a:extLst>
          </p:cNvPr>
          <p:cNvSpPr/>
          <p:nvPr/>
        </p:nvSpPr>
        <p:spPr>
          <a:xfrm>
            <a:off x="711200" y="2043289"/>
            <a:ext cx="10837333" cy="23706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2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B7E2603-FF8C-4B90-9BDE-5350FFD16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9BC343B-3538-497C-B6AE-A1376CE4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3" y="707903"/>
            <a:ext cx="3953813" cy="4851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24DF9DB-6D71-4297-90A7-5846A2AC3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102" y="1279900"/>
            <a:ext cx="4588805" cy="4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B7E2603-FF8C-4B90-9BDE-5350FFD16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9BC343B-3538-497C-B6AE-A1376CE4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3" y="707903"/>
            <a:ext cx="3953813" cy="4851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24DF9DB-6D71-4297-90A7-5846A2AC3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102" y="1279900"/>
            <a:ext cx="4588805" cy="45487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D59718-493E-4C85-BB3A-FAFA5657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853" y="1754925"/>
            <a:ext cx="7685365" cy="7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B7E2603-FF8C-4B90-9BDE-5350FFD16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9BC343B-3538-497C-B6AE-A1376CE4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3" y="707903"/>
            <a:ext cx="3953813" cy="4851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24DF9DB-6D71-4297-90A7-5846A2AC3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102" y="1279900"/>
            <a:ext cx="4588805" cy="45487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D59718-493E-4C85-BB3A-FAFA5657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853" y="1754925"/>
            <a:ext cx="7685365" cy="7448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104BDE-01E8-4FED-BECF-EF239A51B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9442" y="5276461"/>
            <a:ext cx="5098981" cy="14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83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6" y="2390868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56" y="2390868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35" y="2547694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888" y="3200850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57" y="2547694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54" y="3228291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52" y="2516045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190" y="2403201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3808" y="3360488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0" y="2542457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158" y="2460892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7624" y="2567674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7020" y="3135330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178" y="4085740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530" y="2416045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0995" y="3109139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9819" y="2489872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9819" y="3135330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1078" y="4085740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8217" y="3913620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3097" y="3950169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9497" y="4115239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49428" y="2542457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6273" y="3022481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94603" y="4047014"/>
            <a:ext cx="634682" cy="4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335" y="2818275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655" y="2818275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734" y="2975101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87" y="3628257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56" y="297510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753" y="3655698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15" y="2826850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161" y="2764473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395" y="3711151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457" y="2915313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095" y="2833748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561" y="2940530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957" y="3508186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077" y="4513147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9429" y="2843452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894" y="3536546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5718" y="2917279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45718" y="3562737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6977" y="4513147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4116" y="4341027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8996" y="4377576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20434" y="4488095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3792" y="2886721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4136" y="3333286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2466" y="4357819"/>
            <a:ext cx="634682" cy="4750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85224" y="2537626"/>
            <a:ext cx="629265" cy="37768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0BFF5FF-443C-4345-A67F-13A6D62FF71D}"/>
              </a:ext>
            </a:extLst>
          </p:cNvPr>
          <p:cNvSpPr/>
          <p:nvPr/>
        </p:nvSpPr>
        <p:spPr>
          <a:xfrm>
            <a:off x="587829" y="2379305"/>
            <a:ext cx="10954138" cy="400283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92554" y="5393373"/>
            <a:ext cx="7685365" cy="7448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2DD8895-FE49-491F-9ACA-7D384B413F6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20428" y="635720"/>
            <a:ext cx="2314981" cy="531851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CEF7E-45D9-4FA8-9875-AC7768169A98}"/>
              </a:ext>
            </a:extLst>
          </p:cNvPr>
          <p:cNvSpPr/>
          <p:nvPr/>
        </p:nvSpPr>
        <p:spPr>
          <a:xfrm>
            <a:off x="3657600" y="2462167"/>
            <a:ext cx="6259857" cy="28202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D5BBDBB-E6FE-4385-9F9D-BCF369F287EF}"/>
              </a:ext>
            </a:extLst>
          </p:cNvPr>
          <p:cNvCxnSpPr/>
          <p:nvPr/>
        </p:nvCxnSpPr>
        <p:spPr>
          <a:xfrm flipH="1">
            <a:off x="8322906" y="1167571"/>
            <a:ext cx="1158431" cy="129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8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F58C740-D472-4B4F-AAF8-4B90E152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64" y="2723321"/>
            <a:ext cx="6056671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09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C587D0-2E33-42DE-84C6-6C3839BD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76095F-DDEA-4DA1-B543-2CBD7E93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4" y="860050"/>
            <a:ext cx="3657600" cy="13570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ECAC7C-5D2F-4154-8A99-D3310849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96" y="712441"/>
            <a:ext cx="3832698" cy="14056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48479A-5BBF-4DAF-9AAA-27EDAF8A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96" y="2118088"/>
            <a:ext cx="775297" cy="3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C587D0-2E33-42DE-84C6-6C3839BD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76095F-DDEA-4DA1-B543-2CBD7E93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4" y="860050"/>
            <a:ext cx="3657600" cy="13570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ECAC7C-5D2F-4154-8A99-D3310849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96" y="712441"/>
            <a:ext cx="3832698" cy="14056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48479A-5BBF-4DAF-9AAA-27EDAF8A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96" y="2118088"/>
            <a:ext cx="775297" cy="36611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0422A06-E442-48FD-AF74-3BFDBA96C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984" y="2750493"/>
            <a:ext cx="9182911" cy="13570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69B51B3-FF77-4FD9-803D-EC51D9CF0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24" y="3151758"/>
            <a:ext cx="1498060" cy="55447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DB63000-580F-42F7-8FED-08E1C9E7E9F4}"/>
              </a:ext>
            </a:extLst>
          </p:cNvPr>
          <p:cNvCxnSpPr>
            <a:stCxn id="4" idx="1"/>
          </p:cNvCxnSpPr>
          <p:nvPr/>
        </p:nvCxnSpPr>
        <p:spPr>
          <a:xfrm flipV="1">
            <a:off x="1819984" y="3428997"/>
            <a:ext cx="937884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7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710476-0FE3-475E-B5EC-23347C5C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90872"/>
            <a:ext cx="4889140" cy="696412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D29650-1714-469A-961C-F55D56F2E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321" y="91137"/>
            <a:ext cx="2188780" cy="61103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A89FDA0-84E8-4B0D-8EA6-77B75C64F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152" y="800138"/>
            <a:ext cx="4247119" cy="6033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1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62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BB04F0-3FE5-485B-B55F-687D9DDF2304}"/>
              </a:ext>
            </a:extLst>
          </p:cNvPr>
          <p:cNvSpPr/>
          <p:nvPr/>
        </p:nvSpPr>
        <p:spPr>
          <a:xfrm>
            <a:off x="11003622" y="1991556"/>
            <a:ext cx="864742" cy="65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212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BB04F0-3FE5-485B-B55F-687D9DDF2304}"/>
              </a:ext>
            </a:extLst>
          </p:cNvPr>
          <p:cNvSpPr/>
          <p:nvPr/>
        </p:nvSpPr>
        <p:spPr>
          <a:xfrm>
            <a:off x="11003622" y="1991556"/>
            <a:ext cx="864742" cy="65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688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BB04F0-3FE5-485B-B55F-687D9DDF2304}"/>
              </a:ext>
            </a:extLst>
          </p:cNvPr>
          <p:cNvSpPr/>
          <p:nvPr/>
        </p:nvSpPr>
        <p:spPr>
          <a:xfrm>
            <a:off x="11003622" y="1991556"/>
            <a:ext cx="864742" cy="65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84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5866E-5C01-46E8-AC6F-9BEEC96C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88" y="3513254"/>
            <a:ext cx="11494523" cy="158272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8FAD76-C7E9-413E-82EB-D469B41E5461}"/>
              </a:ext>
            </a:extLst>
          </p:cNvPr>
          <p:cNvSpPr/>
          <p:nvPr/>
        </p:nvSpPr>
        <p:spPr>
          <a:xfrm>
            <a:off x="323636" y="4962418"/>
            <a:ext cx="714054" cy="23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67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5866E-5C01-46E8-AC6F-9BEEC96C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88" y="3513254"/>
            <a:ext cx="11494523" cy="158272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8FAD76-C7E9-413E-82EB-D469B41E5461}"/>
              </a:ext>
            </a:extLst>
          </p:cNvPr>
          <p:cNvSpPr/>
          <p:nvPr/>
        </p:nvSpPr>
        <p:spPr>
          <a:xfrm>
            <a:off x="323636" y="4962418"/>
            <a:ext cx="714054" cy="23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C98346B-ADBE-48B3-B1AB-F7459F369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845" y="5599271"/>
            <a:ext cx="1595336" cy="51556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2054DFB-B08F-4C89-92BB-D07E1D985F13}"/>
              </a:ext>
            </a:extLst>
          </p:cNvPr>
          <p:cNvCxnSpPr/>
          <p:nvPr/>
        </p:nvCxnSpPr>
        <p:spPr>
          <a:xfrm flipV="1">
            <a:off x="2178121" y="1530834"/>
            <a:ext cx="1089060" cy="40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567AB56-563B-49F2-B538-9EABB1386AD3}"/>
              </a:ext>
            </a:extLst>
          </p:cNvPr>
          <p:cNvCxnSpPr>
            <a:stCxn id="10" idx="0"/>
          </p:cNvCxnSpPr>
          <p:nvPr/>
        </p:nvCxnSpPr>
        <p:spPr>
          <a:xfrm flipV="1">
            <a:off x="2469513" y="1530834"/>
            <a:ext cx="3499772" cy="40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12DE681-D213-4A5A-A05A-8A9F7707ACBE}"/>
              </a:ext>
            </a:extLst>
          </p:cNvPr>
          <p:cNvCxnSpPr/>
          <p:nvPr/>
        </p:nvCxnSpPr>
        <p:spPr>
          <a:xfrm flipV="1">
            <a:off x="2948683" y="1530834"/>
            <a:ext cx="6763819" cy="40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73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1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0ABC16-D0A4-4BEB-AB5B-83A4857C0BBF}"/>
              </a:ext>
            </a:extLst>
          </p:cNvPr>
          <p:cNvSpPr/>
          <p:nvPr/>
        </p:nvSpPr>
        <p:spPr>
          <a:xfrm>
            <a:off x="1512917" y="980901"/>
            <a:ext cx="10370676" cy="176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B81A5D-EC51-4798-A956-EC575CACC035}"/>
              </a:ext>
            </a:extLst>
          </p:cNvPr>
          <p:cNvSpPr/>
          <p:nvPr/>
        </p:nvSpPr>
        <p:spPr>
          <a:xfrm>
            <a:off x="823608" y="2044557"/>
            <a:ext cx="1107934" cy="766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5634B2-D7D7-43D6-B6D3-FC5013FC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1215022"/>
            <a:ext cx="5758774" cy="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4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0ABC16-D0A4-4BEB-AB5B-83A4857C0BBF}"/>
              </a:ext>
            </a:extLst>
          </p:cNvPr>
          <p:cNvSpPr/>
          <p:nvPr/>
        </p:nvSpPr>
        <p:spPr>
          <a:xfrm>
            <a:off x="1512917" y="980901"/>
            <a:ext cx="10370676" cy="176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5634B2-D7D7-43D6-B6D3-FC5013FC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1215022"/>
            <a:ext cx="5758774" cy="49124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51A409B-D669-4A5F-A623-C481F61E28E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6866" y="2151215"/>
            <a:ext cx="6017108" cy="5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3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0ABC16-D0A4-4BEB-AB5B-83A4857C0BBF}"/>
              </a:ext>
            </a:extLst>
          </p:cNvPr>
          <p:cNvSpPr/>
          <p:nvPr/>
        </p:nvSpPr>
        <p:spPr>
          <a:xfrm>
            <a:off x="1512917" y="980901"/>
            <a:ext cx="10370676" cy="176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5634B2-D7D7-43D6-B6D3-FC5013FC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1215022"/>
            <a:ext cx="5758774" cy="49124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51A409B-D669-4A5F-A623-C481F61E28E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6866" y="2151215"/>
            <a:ext cx="6017108" cy="59586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547ED58-8033-404B-95C7-A1AC9CC65E8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57923" y="1832541"/>
            <a:ext cx="3540868" cy="1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1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58" y="3215114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478" y="3215114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57" y="3371940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610" y="4025096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979" y="3371940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576" y="4052537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38" y="3223689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84" y="3161312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218" y="4107990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80" y="3312152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918" y="3230587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9384" y="3337369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8780" y="3905025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900" y="4909986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252" y="3240291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7717" y="3933385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6541" y="3314118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6541" y="3959576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7800" y="4909986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4939" y="4737866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9819" y="4774415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1257" y="4884934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4615" y="3283560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34959" y="3730125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3289" y="4754658"/>
            <a:ext cx="634682" cy="4750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16047" y="2934465"/>
            <a:ext cx="629265" cy="37768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0BFF5FF-443C-4345-A67F-13A6D62FF71D}"/>
              </a:ext>
            </a:extLst>
          </p:cNvPr>
          <p:cNvSpPr/>
          <p:nvPr/>
        </p:nvSpPr>
        <p:spPr>
          <a:xfrm>
            <a:off x="618652" y="2776144"/>
            <a:ext cx="10954138" cy="400283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CEF7E-45D9-4FA8-9875-AC7768169A98}"/>
              </a:ext>
            </a:extLst>
          </p:cNvPr>
          <p:cNvSpPr/>
          <p:nvPr/>
        </p:nvSpPr>
        <p:spPr>
          <a:xfrm>
            <a:off x="3688423" y="2859006"/>
            <a:ext cx="6259857" cy="28202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58" y="3215114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478" y="3215114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57" y="3371940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610" y="4025096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979" y="3371940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576" y="4052537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38" y="3223689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84" y="3161312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218" y="4107990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80" y="3312152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918" y="3230587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9384" y="3337369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8780" y="3905025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900" y="4909986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252" y="3240291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7717" y="3933385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6541" y="3314118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6541" y="3959576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7800" y="4909986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4939" y="4737866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9819" y="4774415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1257" y="4884934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4615" y="3283560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34959" y="3730125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3289" y="4754658"/>
            <a:ext cx="634682" cy="4750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16047" y="2934465"/>
            <a:ext cx="629265" cy="37768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0BFF5FF-443C-4345-A67F-13A6D62FF71D}"/>
              </a:ext>
            </a:extLst>
          </p:cNvPr>
          <p:cNvSpPr/>
          <p:nvPr/>
        </p:nvSpPr>
        <p:spPr>
          <a:xfrm>
            <a:off x="618652" y="2776144"/>
            <a:ext cx="10954138" cy="400283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CEF7E-45D9-4FA8-9875-AC7768169A98}"/>
              </a:ext>
            </a:extLst>
          </p:cNvPr>
          <p:cNvSpPr/>
          <p:nvPr/>
        </p:nvSpPr>
        <p:spPr>
          <a:xfrm>
            <a:off x="3688423" y="2859006"/>
            <a:ext cx="6259857" cy="28202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31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6" y="3164738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767" y="3303235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727" y="4049421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189" y="3303235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954" y="403776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13" y="3298033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19" y="3221821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861" y="3396364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861" y="4134961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9110" y="4841281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8462" y="3171586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5927" y="3864680"/>
            <a:ext cx="617217" cy="70503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3384" y="2852774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078894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EAA1B94-7881-4EE1-ADB9-05654FCF04F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9496" y="4793212"/>
            <a:ext cx="634682" cy="4760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67F5C9D-5F0E-4FF2-9127-1FFA4D4B949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04471" y="4648750"/>
            <a:ext cx="704671" cy="75887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8FC1B5C-12B7-46FA-B8B8-CAE7C86484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30017" y="4824009"/>
            <a:ext cx="468139" cy="4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8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62" y="3118625"/>
            <a:ext cx="634682" cy="24517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718" y="331869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70" y="406883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06" y="3240780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22" y="3132913"/>
            <a:ext cx="616554" cy="238173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2" y="4768776"/>
            <a:ext cx="235974" cy="3975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65" y="2779162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158996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2B94AE-77B7-4899-802E-DF40F1A67F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259" y="3318691"/>
            <a:ext cx="272374" cy="3988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728F24C-A42E-4331-87B6-A93EF10C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8200" y="3310859"/>
            <a:ext cx="272374" cy="39883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141FD8-3796-47E1-8937-A665E31E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2899" y="4094578"/>
            <a:ext cx="214009" cy="3793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B036C1C-F422-4468-8D86-0F11F7CD6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7198" y="4038858"/>
            <a:ext cx="294882" cy="44521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01B7F1-A167-4423-8169-5F2096A56E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8783" y="4813916"/>
            <a:ext cx="238125" cy="35242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70BD65F-DD51-4F52-BD62-5B6AAC49D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200" y="4746755"/>
            <a:ext cx="275330" cy="44521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3848A17-DB29-4D2C-8C14-2F8B39BD41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46" y="3404523"/>
            <a:ext cx="214009" cy="37937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49726-1637-45D7-AAB0-1C5422133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4105" y="4020592"/>
            <a:ext cx="238125" cy="35242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067D524-4046-4102-8461-F92357D8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64" y="4739577"/>
            <a:ext cx="235974" cy="3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6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62" y="3118625"/>
            <a:ext cx="634682" cy="24517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718" y="331869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70" y="406883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06" y="3240780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22" y="3132913"/>
            <a:ext cx="616554" cy="238173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2" y="4768776"/>
            <a:ext cx="235974" cy="3975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65" y="2779162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158996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2B94AE-77B7-4899-802E-DF40F1A67F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259" y="3318691"/>
            <a:ext cx="272374" cy="3988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728F24C-A42E-4331-87B6-A93EF10C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8200" y="3310859"/>
            <a:ext cx="272374" cy="39883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141FD8-3796-47E1-8937-A665E31E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2899" y="4094578"/>
            <a:ext cx="214009" cy="3793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B036C1C-F422-4468-8D86-0F11F7CD6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7198" y="4038858"/>
            <a:ext cx="294882" cy="44521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01B7F1-A167-4423-8169-5F2096A56E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8783" y="4813916"/>
            <a:ext cx="238125" cy="35242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70BD65F-DD51-4F52-BD62-5B6AAC49D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200" y="4746755"/>
            <a:ext cx="275330" cy="44521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3848A17-DB29-4D2C-8C14-2F8B39BD41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46" y="3404523"/>
            <a:ext cx="214009" cy="37937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49726-1637-45D7-AAB0-1C5422133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4105" y="4020592"/>
            <a:ext cx="238125" cy="35242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067D524-4046-4102-8461-F92357D8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64" y="4739577"/>
            <a:ext cx="235974" cy="3975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F32621-751A-437C-A170-CDD82899D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011" y="4094578"/>
            <a:ext cx="668594" cy="3876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3607B-BF8B-47CB-844A-979577D7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65" y="3216205"/>
            <a:ext cx="487519" cy="24640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456ED6A-FD7E-4D99-B643-E8C6F759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4" y="335093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9F18BBC-9893-4554-AF82-D1593D3CFC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8751" y="3311111"/>
            <a:ext cx="272374" cy="3988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9611B7F-BC07-4555-95E2-F1B2F88314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3725" y="3353239"/>
            <a:ext cx="272374" cy="3988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B3CFB9-8599-4CA8-8E0C-81953F5BC0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9324" y="3860355"/>
            <a:ext cx="530950" cy="74480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D97207-7F22-4EB6-BC6C-B57BDA73E7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3582" y="3943297"/>
            <a:ext cx="259137" cy="68194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CE43BE59-EED3-4A97-8CA8-C45D5033775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02832" y="3900643"/>
            <a:ext cx="592587" cy="73332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7497347-02E5-4C3C-AE25-7ED5D3ED02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20500" y="4698294"/>
            <a:ext cx="321087" cy="81074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83E7571-F4A7-4BAA-8D79-251C4DABDE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6999" y="4766048"/>
            <a:ext cx="508098" cy="67523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A0EAB69-6D35-48A5-A4A7-36319482D76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68619" y="4692974"/>
            <a:ext cx="320464" cy="81317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0B1AEF5-D834-4B98-86E6-013BAD2C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21" y="3216205"/>
            <a:ext cx="634682" cy="245176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AB7DE35-F589-4344-889E-5FD75E7B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466" y="3367456"/>
            <a:ext cx="441104" cy="222949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2481898B-02A1-49B7-90C8-F362ED4F6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6178" y="3526566"/>
            <a:ext cx="214009" cy="37937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259576FC-A0CF-412C-B1F4-9C60FDFA39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70537" y="4142635"/>
            <a:ext cx="238125" cy="35242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F9574B1-D811-4692-9D0E-D2FAFE138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96" y="4861620"/>
            <a:ext cx="235974" cy="39756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B367B5A-F7DD-4E85-811B-35D904EB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372" y="3246588"/>
            <a:ext cx="616554" cy="238173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D5B89B69-E9A8-4413-84BF-1BF132242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286" y="4172067"/>
            <a:ext cx="668594" cy="38762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111DF6B-3E6F-4215-8232-449D5C92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95" y="3359209"/>
            <a:ext cx="441104" cy="222949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5D8D006-9456-4286-A3AE-4B4F7F29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455" y="3275536"/>
            <a:ext cx="616554" cy="2381735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C68D2C5-D8D1-4F03-970B-5DD3F02CF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1540" y="3484406"/>
            <a:ext cx="214009" cy="379379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DD6520F2-0E35-4A47-9DF3-037B076934B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1180" y="3960337"/>
            <a:ext cx="334728" cy="67280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ECDD37B8-7610-4922-BF74-798DFDEA0D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74614" y="4666224"/>
            <a:ext cx="519568" cy="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5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62" y="3118625"/>
            <a:ext cx="634682" cy="24517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718" y="331869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70" y="406883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06" y="3240780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22" y="3132913"/>
            <a:ext cx="616554" cy="238173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2" y="4768776"/>
            <a:ext cx="235974" cy="3975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65" y="2779162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158996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2B94AE-77B7-4899-802E-DF40F1A67F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259" y="3318691"/>
            <a:ext cx="272374" cy="3988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728F24C-A42E-4331-87B6-A93EF10C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8200" y="3310859"/>
            <a:ext cx="272374" cy="39883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141FD8-3796-47E1-8937-A665E31E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2899" y="4094578"/>
            <a:ext cx="214009" cy="3793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B036C1C-F422-4468-8D86-0F11F7CD6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7198" y="4038858"/>
            <a:ext cx="294882" cy="44521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01B7F1-A167-4423-8169-5F2096A56E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8783" y="4813916"/>
            <a:ext cx="238125" cy="35242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70BD65F-DD51-4F52-BD62-5B6AAC49D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200" y="4746755"/>
            <a:ext cx="275330" cy="44521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3848A17-DB29-4D2C-8C14-2F8B39BD41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46" y="3404523"/>
            <a:ext cx="214009" cy="37937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49726-1637-45D7-AAB0-1C5422133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4105" y="4020592"/>
            <a:ext cx="238125" cy="35242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067D524-4046-4102-8461-F92357D8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64" y="4739577"/>
            <a:ext cx="235974" cy="3975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F32621-751A-437C-A170-CDD82899D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011" y="4094578"/>
            <a:ext cx="668594" cy="3876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3607B-BF8B-47CB-844A-979577D7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65" y="3216205"/>
            <a:ext cx="487519" cy="24640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456ED6A-FD7E-4D99-B643-E8C6F759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4" y="335093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9F18BBC-9893-4554-AF82-D1593D3CFC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8751" y="3311111"/>
            <a:ext cx="272374" cy="3988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9611B7F-BC07-4555-95E2-F1B2F88314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3725" y="3353239"/>
            <a:ext cx="272374" cy="3988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B3CFB9-8599-4CA8-8E0C-81953F5BC0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9324" y="3860355"/>
            <a:ext cx="530950" cy="74480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D97207-7F22-4EB6-BC6C-B57BDA73E7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3582" y="3943297"/>
            <a:ext cx="259137" cy="68194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CE43BE59-EED3-4A97-8CA8-C45D5033775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02832" y="3900643"/>
            <a:ext cx="592587" cy="73332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7497347-02E5-4C3C-AE25-7ED5D3ED02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20500" y="4698294"/>
            <a:ext cx="321087" cy="81074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83E7571-F4A7-4BAA-8D79-251C4DABDE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6999" y="4766048"/>
            <a:ext cx="508098" cy="67523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A0EAB69-6D35-48A5-A4A7-36319482D76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68619" y="4692974"/>
            <a:ext cx="320464" cy="81317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0B1AEF5-D834-4B98-86E6-013BAD2C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21" y="3216205"/>
            <a:ext cx="634682" cy="245176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AB7DE35-F589-4344-889E-5FD75E7B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466" y="3367456"/>
            <a:ext cx="441104" cy="222949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2481898B-02A1-49B7-90C8-F362ED4F6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6178" y="3526566"/>
            <a:ext cx="214009" cy="37937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259576FC-A0CF-412C-B1F4-9C60FDFA39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70537" y="4142635"/>
            <a:ext cx="238125" cy="35242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F9574B1-D811-4692-9D0E-D2FAFE138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96" y="4861620"/>
            <a:ext cx="235974" cy="39756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B367B5A-F7DD-4E85-811B-35D904EB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372" y="3246588"/>
            <a:ext cx="616554" cy="238173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D5B89B69-E9A8-4413-84BF-1BF132242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286" y="4172067"/>
            <a:ext cx="668594" cy="38762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111DF6B-3E6F-4215-8232-449D5C92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95" y="3359209"/>
            <a:ext cx="441104" cy="222949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5D8D006-9456-4286-A3AE-4B4F7F29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455" y="3275536"/>
            <a:ext cx="616554" cy="2381735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C68D2C5-D8D1-4F03-970B-5DD3F02CF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1540" y="3484406"/>
            <a:ext cx="214009" cy="379379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DD6520F2-0E35-4A47-9DF3-037B076934B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1180" y="3960337"/>
            <a:ext cx="334728" cy="67280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ECDD37B8-7610-4922-BF74-798DFDEA0D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74614" y="4666224"/>
            <a:ext cx="519568" cy="70562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0EB848F-8042-4783-9EB9-F368A0896F0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58996" y="5650338"/>
            <a:ext cx="3463047" cy="10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3E8B59-A1C6-4D46-A5EE-1D0F64DC3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244" y="105273"/>
            <a:ext cx="6797400" cy="4791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F6ABFC-DB94-4C74-B9CB-350EDFB8C1D3}"/>
              </a:ext>
            </a:extLst>
          </p:cNvPr>
          <p:cNvCxnSpPr>
            <a:cxnSpLocks/>
          </p:cNvCxnSpPr>
          <p:nvPr/>
        </p:nvCxnSpPr>
        <p:spPr>
          <a:xfrm flipV="1">
            <a:off x="886408" y="2015413"/>
            <a:ext cx="8957387" cy="2118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3E8B59-A1C6-4D46-A5EE-1D0F64DC3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244" y="105273"/>
            <a:ext cx="6797400" cy="4791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F6ABFC-DB94-4C74-B9CB-350EDFB8C1D3}"/>
              </a:ext>
            </a:extLst>
          </p:cNvPr>
          <p:cNvCxnSpPr>
            <a:cxnSpLocks/>
          </p:cNvCxnSpPr>
          <p:nvPr/>
        </p:nvCxnSpPr>
        <p:spPr>
          <a:xfrm flipV="1">
            <a:off x="886408" y="2015413"/>
            <a:ext cx="8957387" cy="2118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1B1AB052-6234-4BEE-B67D-A81E6FB3D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251" y="2148527"/>
            <a:ext cx="2989664" cy="5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3E8B59-A1C6-4D46-A5EE-1D0F64DC3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244" y="105273"/>
            <a:ext cx="6797400" cy="4791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F6ABFC-DB94-4C74-B9CB-350EDFB8C1D3}"/>
              </a:ext>
            </a:extLst>
          </p:cNvPr>
          <p:cNvCxnSpPr>
            <a:cxnSpLocks/>
          </p:cNvCxnSpPr>
          <p:nvPr/>
        </p:nvCxnSpPr>
        <p:spPr>
          <a:xfrm flipV="1">
            <a:off x="886408" y="2015413"/>
            <a:ext cx="8957387" cy="2118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592707BB-738B-4A3A-8419-5A4A24A40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251" y="2148527"/>
            <a:ext cx="2989664" cy="596114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18DE150-7FA7-4427-AA7D-75195F87D586}"/>
              </a:ext>
            </a:extLst>
          </p:cNvPr>
          <p:cNvCxnSpPr>
            <a:stCxn id="19" idx="4"/>
          </p:cNvCxnSpPr>
          <p:nvPr/>
        </p:nvCxnSpPr>
        <p:spPr>
          <a:xfrm flipH="1">
            <a:off x="6861963" y="2793745"/>
            <a:ext cx="219901" cy="28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33D0DEE-007A-4319-8C4B-FEC8025CA5B9}"/>
              </a:ext>
            </a:extLst>
          </p:cNvPr>
          <p:cNvCxnSpPr>
            <a:stCxn id="15" idx="4"/>
          </p:cNvCxnSpPr>
          <p:nvPr/>
        </p:nvCxnSpPr>
        <p:spPr>
          <a:xfrm>
            <a:off x="2743173" y="3788229"/>
            <a:ext cx="2967664" cy="267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5A47D57B-6DC7-4005-9306-7E665EB50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836" y="5700252"/>
            <a:ext cx="2467355" cy="11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9C5C431-D319-4B33-BF99-3036BCDA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B009F-F2E6-40EF-8B3C-DB53C55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C275E5-A299-4019-AC93-E373228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681029"/>
            <a:ext cx="5962160" cy="7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2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ワイド画面</PresentationFormat>
  <Paragraphs>0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45</cp:revision>
  <dcterms:created xsi:type="dcterms:W3CDTF">2020-09-03T05:53:26Z</dcterms:created>
  <dcterms:modified xsi:type="dcterms:W3CDTF">2020-09-05T09:16:19Z</dcterms:modified>
</cp:coreProperties>
</file>