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4" r:id="rId9"/>
    <p:sldId id="273" r:id="rId10"/>
    <p:sldId id="275" r:id="rId11"/>
    <p:sldId id="272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5" r:id="rId20"/>
    <p:sldId id="284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84F82-9F41-436F-A8D5-54A6052F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42F6DA-3DE3-42DD-99C3-338196E04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2419BA-88E2-476A-89AB-50C242C5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985B7F-B116-42FD-86C1-05EE1821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C70F5-AE5D-4818-82D8-5E487D4F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16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C97AB-E1EE-4A61-A485-A36E1085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CDB521-367E-4291-AF93-DC9FDF00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48FA0-D758-4C8F-8628-AC510808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A300AA-E912-4F20-BE94-35DE6A51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8BC9F1-CDC4-4BC7-9016-638E6754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66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28A949-7903-4311-B437-48DC31BC9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1B8C6-A314-4675-B8CA-F96B182A3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58A423-9F5C-4CB6-8F97-B601DF1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0A0427-3F8A-4726-8808-F7689CF7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8D852-0FA6-4193-B909-55A5C5AF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55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0205E-EF2F-4093-AEF6-B4DAC43F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A07995-A708-4E60-96BF-DF9B14ECD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0C6BC9-E043-43E6-8677-98F0CB0C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3A6B5-4EC8-4422-A96F-6E501ED3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A8549A-67EB-496A-B423-7BF1C818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03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524D4-460E-4CFA-825C-9D6BC8EC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D152D1-EB41-407B-B52C-F1AE8C7B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271B44-C83D-441E-8243-38B63B59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DE17B-3DB7-42AE-86E4-5BDBF255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B82E7-12BB-4734-ACE7-4605A576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8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043DD-48A0-4A4C-A747-1F94E311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8377CB-8FB1-4718-A405-FFF1D17D6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7D952C-A6D9-444B-BF8A-2DB2CCA43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CEDCAC-D1BE-43D0-9984-C250CF29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23A43F-148F-4264-AE7A-CCB8BEE2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41B79E-C52C-464B-8DCD-AD63F41A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68917-B2B6-4E84-A764-19344367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DD8A62-F9E1-478C-BA05-96CC8AF7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25F483-F9D6-42A6-9F6D-AEE1C6DC0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3F81C2-6E19-489C-A144-F03A1C3ED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93B4EA-C0AA-4CFA-99C9-4022DACA2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3F49E2-B3E0-4A96-BF80-F93AE460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B3E08D-ABC5-4B5A-AEEF-D4D0FF51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8B9A29E-7025-416E-A5A2-9EED7577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6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BA7D0-E58C-4CF0-87DA-25730191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40BC0D-AC47-415D-9B45-BAF97249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99E672-0C5F-4A08-BFE1-E0245791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CE1527-83E8-4AA0-99EA-EB472474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8490AC-0113-4615-815D-EBC8FF85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F26870-8D17-484D-8D35-94F4A4E5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0A5A24-391B-4944-B0BB-F4478FF7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70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E0E92-4A3C-4F9A-A387-C4901AA3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97117C-EA5E-43AA-8E37-CC26ACA3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A1E049-0CCD-4075-A9F7-D15131B24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25E9DD-527C-4DEA-934E-946D5AC7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37AFBE-9B85-4E20-8588-4E17D762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10E340-F77F-4587-9BC7-4C338C53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93DAC-F112-4830-A4B0-9A1C6DD8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975D1D-791E-4064-A3C9-6E42CA493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84ACE4-CC62-4DE8-85FC-6C92E6596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7812F-FFE9-4AB1-8C83-C71B7A2F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23BB-309B-41B0-B31B-256A4B53D5E7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DAF400-EC97-4FC6-8664-BD793E01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46748E-E70D-4BC6-B859-9ACC8B7C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24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9B979D-78D9-4DF9-9A8E-CF5B79F1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1C4203-DBD1-4E05-8BB3-EAE4DA1B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358C2B-225C-493E-9BB7-8E4654228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23BB-309B-41B0-B31B-256A4B53D5E7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55989B-C89A-43AC-ADB9-26BF47BC5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BE3CF6-66D6-4FCC-99F1-C2165053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3128-8F33-4C8D-81D7-DB3FED54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25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6.emf"/><Relationship Id="rId7" Type="http://schemas.openxmlformats.org/officeDocument/2006/relationships/image" Target="../media/image12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14.emf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32.emf"/><Relationship Id="rId18" Type="http://schemas.openxmlformats.org/officeDocument/2006/relationships/image" Target="../media/image37.emf"/><Relationship Id="rId3" Type="http://schemas.openxmlformats.org/officeDocument/2006/relationships/image" Target="../media/image26.emf"/><Relationship Id="rId7" Type="http://schemas.openxmlformats.org/officeDocument/2006/relationships/image" Target="../media/image12.emf"/><Relationship Id="rId12" Type="http://schemas.openxmlformats.org/officeDocument/2006/relationships/image" Target="../media/image31.emf"/><Relationship Id="rId17" Type="http://schemas.openxmlformats.org/officeDocument/2006/relationships/image" Target="../media/image36.emf"/><Relationship Id="rId2" Type="http://schemas.openxmlformats.org/officeDocument/2006/relationships/image" Target="../media/image25.emf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34.emf"/><Relationship Id="rId10" Type="http://schemas.openxmlformats.org/officeDocument/2006/relationships/image" Target="../media/image29.emf"/><Relationship Id="rId19" Type="http://schemas.openxmlformats.org/officeDocument/2006/relationships/image" Target="../media/image38.emf"/><Relationship Id="rId4" Type="http://schemas.openxmlformats.org/officeDocument/2006/relationships/image" Target="../media/image27.emf"/><Relationship Id="rId9" Type="http://schemas.openxmlformats.org/officeDocument/2006/relationships/image" Target="../media/image24.emf"/><Relationship Id="rId1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32.emf"/><Relationship Id="rId18" Type="http://schemas.openxmlformats.org/officeDocument/2006/relationships/image" Target="../media/image37.emf"/><Relationship Id="rId3" Type="http://schemas.openxmlformats.org/officeDocument/2006/relationships/image" Target="../media/image26.emf"/><Relationship Id="rId7" Type="http://schemas.openxmlformats.org/officeDocument/2006/relationships/image" Target="../media/image12.emf"/><Relationship Id="rId12" Type="http://schemas.openxmlformats.org/officeDocument/2006/relationships/image" Target="../media/image31.emf"/><Relationship Id="rId17" Type="http://schemas.openxmlformats.org/officeDocument/2006/relationships/image" Target="../media/image36.emf"/><Relationship Id="rId2" Type="http://schemas.openxmlformats.org/officeDocument/2006/relationships/image" Target="../media/image25.emf"/><Relationship Id="rId16" Type="http://schemas.openxmlformats.org/officeDocument/2006/relationships/image" Target="../media/image35.emf"/><Relationship Id="rId20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34.emf"/><Relationship Id="rId10" Type="http://schemas.openxmlformats.org/officeDocument/2006/relationships/image" Target="../media/image29.emf"/><Relationship Id="rId19" Type="http://schemas.openxmlformats.org/officeDocument/2006/relationships/image" Target="../media/image38.emf"/><Relationship Id="rId4" Type="http://schemas.openxmlformats.org/officeDocument/2006/relationships/image" Target="../media/image27.emf"/><Relationship Id="rId9" Type="http://schemas.openxmlformats.org/officeDocument/2006/relationships/image" Target="../media/image24.emf"/><Relationship Id="rId1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9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14.emf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26.emf"/><Relationship Id="rId7" Type="http://schemas.openxmlformats.org/officeDocument/2006/relationships/image" Target="../media/image39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6.emf"/><Relationship Id="rId5" Type="http://schemas.openxmlformats.org/officeDocument/2006/relationships/image" Target="../media/image14.emf"/><Relationship Id="rId10" Type="http://schemas.openxmlformats.org/officeDocument/2006/relationships/image" Target="../media/image45.emf"/><Relationship Id="rId4" Type="http://schemas.openxmlformats.org/officeDocument/2006/relationships/image" Target="../media/image27.emf"/><Relationship Id="rId9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3" Type="http://schemas.openxmlformats.org/officeDocument/2006/relationships/image" Target="../media/image26.emf"/><Relationship Id="rId7" Type="http://schemas.openxmlformats.org/officeDocument/2006/relationships/image" Target="../media/image39.emf"/><Relationship Id="rId12" Type="http://schemas.openxmlformats.org/officeDocument/2006/relationships/image" Target="../media/image47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6.emf"/><Relationship Id="rId5" Type="http://schemas.openxmlformats.org/officeDocument/2006/relationships/image" Target="../media/image14.emf"/><Relationship Id="rId15" Type="http://schemas.openxmlformats.org/officeDocument/2006/relationships/image" Target="../media/image50.emf"/><Relationship Id="rId10" Type="http://schemas.openxmlformats.org/officeDocument/2006/relationships/image" Target="../media/image45.emf"/><Relationship Id="rId4" Type="http://schemas.openxmlformats.org/officeDocument/2006/relationships/image" Target="../media/image27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26.emf"/><Relationship Id="rId7" Type="http://schemas.openxmlformats.org/officeDocument/2006/relationships/image" Target="../media/image39.emf"/><Relationship Id="rId12" Type="http://schemas.openxmlformats.org/officeDocument/2006/relationships/image" Target="../media/image48.emf"/><Relationship Id="rId2" Type="http://schemas.openxmlformats.org/officeDocument/2006/relationships/image" Target="../media/image25.emf"/><Relationship Id="rId16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7.emf"/><Relationship Id="rId5" Type="http://schemas.openxmlformats.org/officeDocument/2006/relationships/image" Target="../media/image14.emf"/><Relationship Id="rId15" Type="http://schemas.openxmlformats.org/officeDocument/2006/relationships/image" Target="../media/image43.emf"/><Relationship Id="rId10" Type="http://schemas.openxmlformats.org/officeDocument/2006/relationships/image" Target="../media/image46.emf"/><Relationship Id="rId4" Type="http://schemas.openxmlformats.org/officeDocument/2006/relationships/image" Target="../media/image27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26.emf"/><Relationship Id="rId7" Type="http://schemas.openxmlformats.org/officeDocument/2006/relationships/image" Target="../media/image39.emf"/><Relationship Id="rId12" Type="http://schemas.openxmlformats.org/officeDocument/2006/relationships/image" Target="../media/image48.emf"/><Relationship Id="rId17" Type="http://schemas.openxmlformats.org/officeDocument/2006/relationships/image" Target="../media/image52.emf"/><Relationship Id="rId2" Type="http://schemas.openxmlformats.org/officeDocument/2006/relationships/image" Target="../media/image25.emf"/><Relationship Id="rId16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7.emf"/><Relationship Id="rId5" Type="http://schemas.openxmlformats.org/officeDocument/2006/relationships/image" Target="../media/image14.emf"/><Relationship Id="rId15" Type="http://schemas.openxmlformats.org/officeDocument/2006/relationships/image" Target="../media/image43.emf"/><Relationship Id="rId10" Type="http://schemas.openxmlformats.org/officeDocument/2006/relationships/image" Target="../media/image46.emf"/><Relationship Id="rId4" Type="http://schemas.openxmlformats.org/officeDocument/2006/relationships/image" Target="../media/image27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44.emf"/><Relationship Id="rId3" Type="http://schemas.openxmlformats.org/officeDocument/2006/relationships/image" Target="../media/image26.emf"/><Relationship Id="rId7" Type="http://schemas.openxmlformats.org/officeDocument/2006/relationships/image" Target="../media/image39.emf"/><Relationship Id="rId12" Type="http://schemas.openxmlformats.org/officeDocument/2006/relationships/image" Target="../media/image49.emf"/><Relationship Id="rId17" Type="http://schemas.openxmlformats.org/officeDocument/2006/relationships/image" Target="../media/image53.emf"/><Relationship Id="rId2" Type="http://schemas.openxmlformats.org/officeDocument/2006/relationships/image" Target="../media/image25.emf"/><Relationship Id="rId16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8.emf"/><Relationship Id="rId5" Type="http://schemas.openxmlformats.org/officeDocument/2006/relationships/image" Target="../media/image14.emf"/><Relationship Id="rId15" Type="http://schemas.openxmlformats.org/officeDocument/2006/relationships/image" Target="../media/image51.emf"/><Relationship Id="rId10" Type="http://schemas.openxmlformats.org/officeDocument/2006/relationships/image" Target="../media/image47.emf"/><Relationship Id="rId4" Type="http://schemas.openxmlformats.org/officeDocument/2006/relationships/image" Target="../media/image27.emf"/><Relationship Id="rId9" Type="http://schemas.openxmlformats.org/officeDocument/2006/relationships/image" Target="../media/image46.emf"/><Relationship Id="rId14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44.emf"/><Relationship Id="rId3" Type="http://schemas.openxmlformats.org/officeDocument/2006/relationships/image" Target="../media/image26.emf"/><Relationship Id="rId7" Type="http://schemas.openxmlformats.org/officeDocument/2006/relationships/image" Target="../media/image39.emf"/><Relationship Id="rId12" Type="http://schemas.openxmlformats.org/officeDocument/2006/relationships/image" Target="../media/image49.emf"/><Relationship Id="rId17" Type="http://schemas.openxmlformats.org/officeDocument/2006/relationships/image" Target="../media/image53.emf"/><Relationship Id="rId2" Type="http://schemas.openxmlformats.org/officeDocument/2006/relationships/image" Target="../media/image25.emf"/><Relationship Id="rId16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8.emf"/><Relationship Id="rId5" Type="http://schemas.openxmlformats.org/officeDocument/2006/relationships/image" Target="../media/image14.emf"/><Relationship Id="rId15" Type="http://schemas.openxmlformats.org/officeDocument/2006/relationships/image" Target="../media/image51.emf"/><Relationship Id="rId10" Type="http://schemas.openxmlformats.org/officeDocument/2006/relationships/image" Target="../media/image47.emf"/><Relationship Id="rId19" Type="http://schemas.openxmlformats.org/officeDocument/2006/relationships/image" Target="../media/image54.emf"/><Relationship Id="rId4" Type="http://schemas.openxmlformats.org/officeDocument/2006/relationships/image" Target="../media/image27.emf"/><Relationship Id="rId9" Type="http://schemas.openxmlformats.org/officeDocument/2006/relationships/image" Target="../media/image46.emf"/><Relationship Id="rId14" Type="http://schemas.openxmlformats.org/officeDocument/2006/relationships/image" Target="../media/image4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44.emf"/><Relationship Id="rId3" Type="http://schemas.openxmlformats.org/officeDocument/2006/relationships/image" Target="../media/image26.emf"/><Relationship Id="rId7" Type="http://schemas.openxmlformats.org/officeDocument/2006/relationships/image" Target="../media/image39.emf"/><Relationship Id="rId12" Type="http://schemas.openxmlformats.org/officeDocument/2006/relationships/image" Target="../media/image49.emf"/><Relationship Id="rId17" Type="http://schemas.openxmlformats.org/officeDocument/2006/relationships/image" Target="../media/image53.emf"/><Relationship Id="rId2" Type="http://schemas.openxmlformats.org/officeDocument/2006/relationships/image" Target="../media/image25.emf"/><Relationship Id="rId16" Type="http://schemas.openxmlformats.org/officeDocument/2006/relationships/image" Target="../media/image52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8.emf"/><Relationship Id="rId5" Type="http://schemas.openxmlformats.org/officeDocument/2006/relationships/image" Target="../media/image14.emf"/><Relationship Id="rId15" Type="http://schemas.openxmlformats.org/officeDocument/2006/relationships/image" Target="../media/image51.emf"/><Relationship Id="rId10" Type="http://schemas.openxmlformats.org/officeDocument/2006/relationships/image" Target="../media/image47.emf"/><Relationship Id="rId19" Type="http://schemas.openxmlformats.org/officeDocument/2006/relationships/image" Target="../media/image54.emf"/><Relationship Id="rId4" Type="http://schemas.openxmlformats.org/officeDocument/2006/relationships/image" Target="../media/image27.emf"/><Relationship Id="rId9" Type="http://schemas.openxmlformats.org/officeDocument/2006/relationships/image" Target="../media/image46.emf"/><Relationship Id="rId14" Type="http://schemas.openxmlformats.org/officeDocument/2006/relationships/image" Target="../media/image4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44.emf"/><Relationship Id="rId3" Type="http://schemas.openxmlformats.org/officeDocument/2006/relationships/image" Target="../media/image26.emf"/><Relationship Id="rId21" Type="http://schemas.openxmlformats.org/officeDocument/2006/relationships/image" Target="../media/image56.emf"/><Relationship Id="rId7" Type="http://schemas.openxmlformats.org/officeDocument/2006/relationships/image" Target="../media/image39.emf"/><Relationship Id="rId12" Type="http://schemas.openxmlformats.org/officeDocument/2006/relationships/image" Target="../media/image49.emf"/><Relationship Id="rId17" Type="http://schemas.openxmlformats.org/officeDocument/2006/relationships/image" Target="../media/image53.emf"/><Relationship Id="rId2" Type="http://schemas.openxmlformats.org/officeDocument/2006/relationships/image" Target="../media/image25.emf"/><Relationship Id="rId16" Type="http://schemas.openxmlformats.org/officeDocument/2006/relationships/image" Target="../media/image52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8.emf"/><Relationship Id="rId5" Type="http://schemas.openxmlformats.org/officeDocument/2006/relationships/image" Target="../media/image14.emf"/><Relationship Id="rId15" Type="http://schemas.openxmlformats.org/officeDocument/2006/relationships/image" Target="../media/image51.emf"/><Relationship Id="rId10" Type="http://schemas.openxmlformats.org/officeDocument/2006/relationships/image" Target="../media/image47.emf"/><Relationship Id="rId19" Type="http://schemas.openxmlformats.org/officeDocument/2006/relationships/image" Target="../media/image54.emf"/><Relationship Id="rId4" Type="http://schemas.openxmlformats.org/officeDocument/2006/relationships/image" Target="../media/image27.emf"/><Relationship Id="rId9" Type="http://schemas.openxmlformats.org/officeDocument/2006/relationships/image" Target="../media/image46.emf"/><Relationship Id="rId14" Type="http://schemas.openxmlformats.org/officeDocument/2006/relationships/image" Target="../media/image4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44.emf"/><Relationship Id="rId3" Type="http://schemas.openxmlformats.org/officeDocument/2006/relationships/image" Target="../media/image26.emf"/><Relationship Id="rId21" Type="http://schemas.openxmlformats.org/officeDocument/2006/relationships/image" Target="../media/image56.emf"/><Relationship Id="rId7" Type="http://schemas.openxmlformats.org/officeDocument/2006/relationships/image" Target="../media/image39.emf"/><Relationship Id="rId12" Type="http://schemas.openxmlformats.org/officeDocument/2006/relationships/image" Target="../media/image49.emf"/><Relationship Id="rId17" Type="http://schemas.openxmlformats.org/officeDocument/2006/relationships/image" Target="../media/image53.emf"/><Relationship Id="rId2" Type="http://schemas.openxmlformats.org/officeDocument/2006/relationships/image" Target="../media/image25.emf"/><Relationship Id="rId16" Type="http://schemas.openxmlformats.org/officeDocument/2006/relationships/image" Target="../media/image52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8.emf"/><Relationship Id="rId5" Type="http://schemas.openxmlformats.org/officeDocument/2006/relationships/image" Target="../media/image14.emf"/><Relationship Id="rId15" Type="http://schemas.openxmlformats.org/officeDocument/2006/relationships/image" Target="../media/image51.emf"/><Relationship Id="rId10" Type="http://schemas.openxmlformats.org/officeDocument/2006/relationships/image" Target="../media/image47.emf"/><Relationship Id="rId19" Type="http://schemas.openxmlformats.org/officeDocument/2006/relationships/image" Target="../media/image54.emf"/><Relationship Id="rId4" Type="http://schemas.openxmlformats.org/officeDocument/2006/relationships/image" Target="../media/image27.emf"/><Relationship Id="rId9" Type="http://schemas.openxmlformats.org/officeDocument/2006/relationships/image" Target="../media/image46.emf"/><Relationship Id="rId14" Type="http://schemas.openxmlformats.org/officeDocument/2006/relationships/image" Target="../media/image43.emf"/><Relationship Id="rId22" Type="http://schemas.openxmlformats.org/officeDocument/2006/relationships/image" Target="../media/image5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44.emf"/><Relationship Id="rId3" Type="http://schemas.openxmlformats.org/officeDocument/2006/relationships/image" Target="../media/image26.emf"/><Relationship Id="rId21" Type="http://schemas.openxmlformats.org/officeDocument/2006/relationships/image" Target="../media/image56.emf"/><Relationship Id="rId7" Type="http://schemas.openxmlformats.org/officeDocument/2006/relationships/image" Target="../media/image39.emf"/><Relationship Id="rId12" Type="http://schemas.openxmlformats.org/officeDocument/2006/relationships/image" Target="../media/image49.emf"/><Relationship Id="rId17" Type="http://schemas.openxmlformats.org/officeDocument/2006/relationships/image" Target="../media/image53.emf"/><Relationship Id="rId2" Type="http://schemas.openxmlformats.org/officeDocument/2006/relationships/image" Target="../media/image25.emf"/><Relationship Id="rId16" Type="http://schemas.openxmlformats.org/officeDocument/2006/relationships/image" Target="../media/image52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image" Target="../media/image48.emf"/><Relationship Id="rId5" Type="http://schemas.openxmlformats.org/officeDocument/2006/relationships/image" Target="../media/image14.emf"/><Relationship Id="rId15" Type="http://schemas.openxmlformats.org/officeDocument/2006/relationships/image" Target="../media/image51.emf"/><Relationship Id="rId23" Type="http://schemas.openxmlformats.org/officeDocument/2006/relationships/image" Target="../media/image58.emf"/><Relationship Id="rId10" Type="http://schemas.openxmlformats.org/officeDocument/2006/relationships/image" Target="../media/image47.emf"/><Relationship Id="rId19" Type="http://schemas.openxmlformats.org/officeDocument/2006/relationships/image" Target="../media/image54.emf"/><Relationship Id="rId4" Type="http://schemas.openxmlformats.org/officeDocument/2006/relationships/image" Target="../media/image27.emf"/><Relationship Id="rId9" Type="http://schemas.openxmlformats.org/officeDocument/2006/relationships/image" Target="../media/image46.emf"/><Relationship Id="rId14" Type="http://schemas.openxmlformats.org/officeDocument/2006/relationships/image" Target="../media/image43.emf"/><Relationship Id="rId22" Type="http://schemas.openxmlformats.org/officeDocument/2006/relationships/image" Target="../media/image5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3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12" Type="http://schemas.openxmlformats.org/officeDocument/2006/relationships/image" Target="../media/image23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11" Type="http://schemas.openxmlformats.org/officeDocument/2006/relationships/image" Target="../media/image22.emf"/><Relationship Id="rId5" Type="http://schemas.openxmlformats.org/officeDocument/2006/relationships/image" Target="../media/image17.emf"/><Relationship Id="rId10" Type="http://schemas.openxmlformats.org/officeDocument/2006/relationships/image" Target="../media/image11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3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A749AC-9D08-4680-8D58-23E346F97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555" y="2864662"/>
            <a:ext cx="4122889" cy="8511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7078DF2-88C3-4859-9679-013B32249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951" y="3941777"/>
            <a:ext cx="3597206" cy="85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0DE4A52-B99F-47AE-B214-059E458F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25" y="201037"/>
            <a:ext cx="1442287" cy="6986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C37ADFA-088A-4B35-9967-898795C7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50" y="124778"/>
            <a:ext cx="4122889" cy="8511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180922C-5A81-4922-93B5-E82F33A68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944" y="975904"/>
            <a:ext cx="5030111" cy="26893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1CA119E-789E-4228-B949-02D97575A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68" y="4409490"/>
            <a:ext cx="3575715" cy="117204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589AABE-FBF8-48FF-B3F9-D0512684F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38" y="4900594"/>
            <a:ext cx="7042826" cy="1361872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D8F7D42-07D6-4E84-987F-AE53A3E71363}"/>
              </a:ext>
            </a:extLst>
          </p:cNvPr>
          <p:cNvSpPr/>
          <p:nvPr/>
        </p:nvSpPr>
        <p:spPr>
          <a:xfrm>
            <a:off x="4181302" y="4746567"/>
            <a:ext cx="7315200" cy="169579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B22C41F-0B33-4223-B5A9-0EA7A0191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9221" y="2976278"/>
            <a:ext cx="2916513" cy="688992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29AA86A-A6A5-4D29-8210-9B1759B12FF6}"/>
              </a:ext>
            </a:extLst>
          </p:cNvPr>
          <p:cNvSpPr/>
          <p:nvPr/>
        </p:nvSpPr>
        <p:spPr>
          <a:xfrm>
            <a:off x="6585734" y="2960379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85A5ED9D-0010-4F11-B3B6-0D75F1C333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1661" y="2960379"/>
            <a:ext cx="2709331" cy="690234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1A6C368-0D15-425D-A3E0-C0E167295BD3}"/>
              </a:ext>
            </a:extLst>
          </p:cNvPr>
          <p:cNvCxnSpPr>
            <a:cxnSpLocks/>
          </p:cNvCxnSpPr>
          <p:nvPr/>
        </p:nvCxnSpPr>
        <p:spPr>
          <a:xfrm flipV="1">
            <a:off x="2157573" y="2593571"/>
            <a:ext cx="1705510" cy="207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A02A021-3878-449B-A253-FF36F0BE4D8F}"/>
              </a:ext>
            </a:extLst>
          </p:cNvPr>
          <p:cNvCxnSpPr>
            <a:cxnSpLocks/>
          </p:cNvCxnSpPr>
          <p:nvPr/>
        </p:nvCxnSpPr>
        <p:spPr>
          <a:xfrm flipV="1">
            <a:off x="1202076" y="1643865"/>
            <a:ext cx="2661007" cy="302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6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12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3688DCE-F4F7-4CFB-9EF9-D0F6DBB19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525" y="1488299"/>
            <a:ext cx="2916513" cy="68899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10753DA-A3B2-4049-B5EF-E54A8FE84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965" y="1472400"/>
            <a:ext cx="2709331" cy="690234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5DB02B-818A-4E12-BC2A-8D06C785A51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53738" y="1832795"/>
            <a:ext cx="4052787" cy="59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FAE702E-DEA5-4D58-9DB6-0B8052BA608C}"/>
              </a:ext>
            </a:extLst>
          </p:cNvPr>
          <p:cNvCxnSpPr>
            <a:cxnSpLocks/>
          </p:cNvCxnSpPr>
          <p:nvPr/>
        </p:nvCxnSpPr>
        <p:spPr>
          <a:xfrm flipH="1">
            <a:off x="5153892" y="2044993"/>
            <a:ext cx="4272741" cy="38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7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3688DCE-F4F7-4CFB-9EF9-D0F6DBB19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525" y="1488299"/>
            <a:ext cx="2916513" cy="68899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10753DA-A3B2-4049-B5EF-E54A8FE84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965" y="1472400"/>
            <a:ext cx="2709331" cy="690234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5DB02B-818A-4E12-BC2A-8D06C785A51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53738" y="1832795"/>
            <a:ext cx="4052787" cy="59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FAE702E-DEA5-4D58-9DB6-0B8052BA608C}"/>
              </a:ext>
            </a:extLst>
          </p:cNvPr>
          <p:cNvCxnSpPr>
            <a:cxnSpLocks/>
          </p:cNvCxnSpPr>
          <p:nvPr/>
        </p:nvCxnSpPr>
        <p:spPr>
          <a:xfrm flipH="1">
            <a:off x="5153892" y="2044993"/>
            <a:ext cx="4272741" cy="38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96ED3F1C-FF5F-45DA-810C-843AD49D65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4011" y="5438464"/>
            <a:ext cx="7042826" cy="136187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EE9099-9B62-4294-AC2A-CDB7B11CE7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8223" y="2533900"/>
            <a:ext cx="466928" cy="35506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D19A979-A8CD-4C04-9413-F662B2276B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8223" y="3105614"/>
            <a:ext cx="428017" cy="42315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EB6104E-F6E2-4B18-9347-CF1EC75B41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25896" y="3685015"/>
            <a:ext cx="875489" cy="53502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423AC24-2AC0-4307-8F75-64A2E727A9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46247" y="2547626"/>
            <a:ext cx="330740" cy="32587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6268A81-1968-44F6-B627-8C3A3E02A4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8424" y="3032506"/>
            <a:ext cx="817123" cy="51556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F7D587C-89F9-454E-814E-C024E4F558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747" y="3643847"/>
            <a:ext cx="1673157" cy="549613"/>
          </a:xfrm>
          <a:prstGeom prst="rect">
            <a:avLst/>
          </a:prstGeom>
        </p:spPr>
      </p:pic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DAA09169-909D-4B14-BB90-7751434C2432}"/>
              </a:ext>
            </a:extLst>
          </p:cNvPr>
          <p:cNvSpPr/>
          <p:nvPr/>
        </p:nvSpPr>
        <p:spPr>
          <a:xfrm>
            <a:off x="8575424" y="2354184"/>
            <a:ext cx="3192872" cy="316546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25B97B3F-B40C-4736-9F1F-8F29963D55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68223" y="4376284"/>
            <a:ext cx="505838" cy="481519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481D5AA2-F9CA-47AA-B137-710132733C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58697" y="4366969"/>
            <a:ext cx="836579" cy="48151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3CE6D2EE-5F42-454F-8B1A-3C5B5A2D04D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79546" y="4950111"/>
            <a:ext cx="914400" cy="47665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0D6C767A-62EF-4D78-B6C8-7A340932E0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19568" y="4935931"/>
            <a:ext cx="1595336" cy="4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3688DCE-F4F7-4CFB-9EF9-D0F6DBB19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525" y="1488299"/>
            <a:ext cx="2916513" cy="68899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10753DA-A3B2-4049-B5EF-E54A8FE84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965" y="1472400"/>
            <a:ext cx="2709331" cy="690234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5DB02B-818A-4E12-BC2A-8D06C785A51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53738" y="1832795"/>
            <a:ext cx="4052787" cy="59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FAE702E-DEA5-4D58-9DB6-0B8052BA608C}"/>
              </a:ext>
            </a:extLst>
          </p:cNvPr>
          <p:cNvCxnSpPr>
            <a:cxnSpLocks/>
          </p:cNvCxnSpPr>
          <p:nvPr/>
        </p:nvCxnSpPr>
        <p:spPr>
          <a:xfrm flipH="1">
            <a:off x="5153892" y="2044993"/>
            <a:ext cx="4272741" cy="38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96ED3F1C-FF5F-45DA-810C-843AD49D65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4011" y="5438464"/>
            <a:ext cx="7042826" cy="136187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AEE9099-9B62-4294-AC2A-CDB7B11CE7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8223" y="2533900"/>
            <a:ext cx="466928" cy="35506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D19A979-A8CD-4C04-9413-F662B2276B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8223" y="3105614"/>
            <a:ext cx="428017" cy="42315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EB6104E-F6E2-4B18-9347-CF1EC75B41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25896" y="3685015"/>
            <a:ext cx="875489" cy="53502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423AC24-2AC0-4307-8F75-64A2E727A9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46247" y="2547626"/>
            <a:ext cx="330740" cy="32587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6268A81-1968-44F6-B627-8C3A3E02A4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68424" y="3032506"/>
            <a:ext cx="817123" cy="51556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F7D587C-89F9-454E-814E-C024E4F558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747" y="3643847"/>
            <a:ext cx="1673157" cy="549613"/>
          </a:xfrm>
          <a:prstGeom prst="rect">
            <a:avLst/>
          </a:prstGeom>
        </p:spPr>
      </p:pic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DAA09169-909D-4B14-BB90-7751434C2432}"/>
              </a:ext>
            </a:extLst>
          </p:cNvPr>
          <p:cNvSpPr/>
          <p:nvPr/>
        </p:nvSpPr>
        <p:spPr>
          <a:xfrm>
            <a:off x="8575424" y="2354184"/>
            <a:ext cx="3192872" cy="316546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25B97B3F-B40C-4736-9F1F-8F29963D55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68223" y="4376284"/>
            <a:ext cx="505838" cy="481519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481D5AA2-F9CA-47AA-B137-710132733C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58697" y="4366969"/>
            <a:ext cx="836579" cy="48151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3CE6D2EE-5F42-454F-8B1A-3C5B5A2D04D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79546" y="4950111"/>
            <a:ext cx="914400" cy="47665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0D6C767A-62EF-4D78-B6C8-7A340932E0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19568" y="4935931"/>
            <a:ext cx="1595336" cy="49124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3143" y="3070216"/>
            <a:ext cx="5564777" cy="1478144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6273B5B-47C1-47B1-8AB8-675B160A1FCC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507971" y="4297680"/>
            <a:ext cx="1546040" cy="182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07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0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11C6B8C-2998-4F2D-A070-63BB1E64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44" y="203006"/>
            <a:ext cx="6416658" cy="22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4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11C6B8C-2998-4F2D-A070-63BB1E64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44" y="203006"/>
            <a:ext cx="6416658" cy="225926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F2C3B7-7DF6-49FA-882B-20ADF53B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231" y="2897001"/>
            <a:ext cx="2587557" cy="632298"/>
          </a:xfrm>
          <a:prstGeom prst="rect">
            <a:avLst/>
          </a:prstGeom>
        </p:spPr>
      </p:pic>
      <p:sp>
        <p:nvSpPr>
          <p:cNvPr id="5" name="矢印: 上下 4">
            <a:extLst>
              <a:ext uri="{FF2B5EF4-FFF2-40B4-BE49-F238E27FC236}">
                <a16:creationId xmlns:a16="http://schemas.microsoft.com/office/drawing/2014/main" id="{FB9FB7F5-66BE-4CCC-8818-8FB4672DC75C}"/>
              </a:ext>
            </a:extLst>
          </p:cNvPr>
          <p:cNvSpPr/>
          <p:nvPr/>
        </p:nvSpPr>
        <p:spPr>
          <a:xfrm>
            <a:off x="2198670" y="2462274"/>
            <a:ext cx="770561" cy="15446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E54EC22-BE41-4059-994F-F08EC0C56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47" y="4062508"/>
            <a:ext cx="4864167" cy="266249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8911148-E28D-45CF-A0C7-96636B177EBD}"/>
              </a:ext>
            </a:extLst>
          </p:cNvPr>
          <p:cNvSpPr/>
          <p:nvPr/>
        </p:nvSpPr>
        <p:spPr>
          <a:xfrm>
            <a:off x="3965825" y="4062508"/>
            <a:ext cx="1900719" cy="920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B435D52-DAF5-4E4A-B6BA-2E62438CA007}"/>
              </a:ext>
            </a:extLst>
          </p:cNvPr>
          <p:cNvSpPr/>
          <p:nvPr/>
        </p:nvSpPr>
        <p:spPr>
          <a:xfrm>
            <a:off x="5045825" y="5062451"/>
            <a:ext cx="689957" cy="839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473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44BDCE-C279-4F3B-A346-3F10E0CD18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5B9ACF9-FDB1-42AB-AC82-F3D8FC3690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1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71BF297-AF7C-4A10-ACBC-E4F97FFEE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58" y="133809"/>
            <a:ext cx="4858838" cy="181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40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44BDCE-C279-4F3B-A346-3F10E0CD18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5B9ACF9-FDB1-42AB-AC82-F3D8FC3690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972D21-5EAC-4EA6-99A6-3D4F622EE881}"/>
              </a:ext>
            </a:extLst>
          </p:cNvPr>
          <p:cNvCxnSpPr/>
          <p:nvPr/>
        </p:nvCxnSpPr>
        <p:spPr>
          <a:xfrm>
            <a:off x="7549725" y="3504088"/>
            <a:ext cx="249122" cy="34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0161CB1-3015-4EC7-80DB-0A28E47AA5C5}"/>
              </a:ext>
            </a:extLst>
          </p:cNvPr>
          <p:cNvCxnSpPr/>
          <p:nvPr/>
        </p:nvCxnSpPr>
        <p:spPr>
          <a:xfrm flipH="1">
            <a:off x="7962085" y="3429000"/>
            <a:ext cx="1120270" cy="42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0CC03B6-C9B5-488E-92E5-F7B7DFD61D13}"/>
              </a:ext>
            </a:extLst>
          </p:cNvPr>
          <p:cNvCxnSpPr/>
          <p:nvPr/>
        </p:nvCxnSpPr>
        <p:spPr>
          <a:xfrm>
            <a:off x="2280863" y="3574698"/>
            <a:ext cx="0" cy="27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6C5D465-2C3D-4241-A764-2EE6DC537472}"/>
              </a:ext>
            </a:extLst>
          </p:cNvPr>
          <p:cNvCxnSpPr/>
          <p:nvPr/>
        </p:nvCxnSpPr>
        <p:spPr>
          <a:xfrm flipH="1">
            <a:off x="5374146" y="3504088"/>
            <a:ext cx="195193" cy="34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EC6777F-FD26-4EFF-95D4-884071CE750D}"/>
              </a:ext>
            </a:extLst>
          </p:cNvPr>
          <p:cNvCxnSpPr/>
          <p:nvPr/>
        </p:nvCxnSpPr>
        <p:spPr>
          <a:xfrm>
            <a:off x="8460328" y="3429000"/>
            <a:ext cx="1125461" cy="42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E6B3B77-3632-40B2-9C7F-8D18107E5D67}"/>
              </a:ext>
            </a:extLst>
          </p:cNvPr>
          <p:cNvCxnSpPr>
            <a:cxnSpLocks/>
          </p:cNvCxnSpPr>
          <p:nvPr/>
        </p:nvCxnSpPr>
        <p:spPr>
          <a:xfrm>
            <a:off x="10084032" y="3429000"/>
            <a:ext cx="680823" cy="42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4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5B9ACF9-FDB1-42AB-AC82-F3D8FC369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2996D4-C94A-42E7-863F-CA72FD4CB2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49A1E2-18B8-48B0-B327-DBC6E606B3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389" y="4600061"/>
            <a:ext cx="4766553" cy="642026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480E829-41BE-4B79-83C1-949876EA9DC3}"/>
              </a:ext>
            </a:extLst>
          </p:cNvPr>
          <p:cNvCxnSpPr/>
          <p:nvPr/>
        </p:nvCxnSpPr>
        <p:spPr>
          <a:xfrm flipH="1">
            <a:off x="3347377" y="1824845"/>
            <a:ext cx="3865081" cy="277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9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5B9ACF9-FDB1-42AB-AC82-F3D8FC369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2996D4-C94A-42E7-863F-CA72FD4CB2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49A1E2-18B8-48B0-B327-DBC6E606B3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389" y="4600061"/>
            <a:ext cx="4766553" cy="642026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480E829-41BE-4B79-83C1-949876EA9DC3}"/>
              </a:ext>
            </a:extLst>
          </p:cNvPr>
          <p:cNvCxnSpPr/>
          <p:nvPr/>
        </p:nvCxnSpPr>
        <p:spPr>
          <a:xfrm flipH="1">
            <a:off x="3347377" y="1824845"/>
            <a:ext cx="3865081" cy="277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90ABA50A-2566-4E0B-A907-38CCF38CB3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79917" y="4635298"/>
            <a:ext cx="6108970" cy="5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7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2996D4-C94A-42E7-863F-CA72FD4CB2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49A1E2-18B8-48B0-B327-DBC6E606B3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389" y="4600061"/>
            <a:ext cx="4766553" cy="6420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0ABA50A-2566-4E0B-A907-38CCF38CB3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79917" y="4635298"/>
            <a:ext cx="6108970" cy="5204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72FA018-D26D-415A-A5ED-FED228C320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704" y="5282801"/>
            <a:ext cx="4863830" cy="54474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B5B9EA8-5C3E-4622-85D0-6145D3D466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41A894A-62F8-4AEB-91C4-299C7A6B80DF}"/>
              </a:ext>
            </a:extLst>
          </p:cNvPr>
          <p:cNvCxnSpPr>
            <a:cxnSpLocks/>
          </p:cNvCxnSpPr>
          <p:nvPr/>
        </p:nvCxnSpPr>
        <p:spPr>
          <a:xfrm flipH="1">
            <a:off x="1304818" y="2589088"/>
            <a:ext cx="5979561" cy="27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418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2996D4-C94A-42E7-863F-CA72FD4CB2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49A1E2-18B8-48B0-B327-DBC6E606B3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389" y="4600061"/>
            <a:ext cx="4766553" cy="6420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0ABA50A-2566-4E0B-A907-38CCF38CB3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79917" y="4635298"/>
            <a:ext cx="6108970" cy="5204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72FA018-D26D-415A-A5ED-FED228C320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704" y="5282801"/>
            <a:ext cx="4863830" cy="54474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B5B9EA8-5C3E-4622-85D0-6145D3D466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41A894A-62F8-4AEB-91C4-299C7A6B80DF}"/>
              </a:ext>
            </a:extLst>
          </p:cNvPr>
          <p:cNvCxnSpPr>
            <a:cxnSpLocks/>
          </p:cNvCxnSpPr>
          <p:nvPr/>
        </p:nvCxnSpPr>
        <p:spPr>
          <a:xfrm flipH="1">
            <a:off x="1304818" y="2589088"/>
            <a:ext cx="5979561" cy="27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F583C101-E3D4-4160-B40F-0B2AE91294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36572" y="5282801"/>
            <a:ext cx="6860972" cy="5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5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2996D4-C94A-42E7-863F-CA72FD4CB2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49A1E2-18B8-48B0-B327-DBC6E606B3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389" y="4600061"/>
            <a:ext cx="4766553" cy="6420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0ABA50A-2566-4E0B-A907-38CCF38CB3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79917" y="4635298"/>
            <a:ext cx="6108970" cy="5204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72FA018-D26D-415A-A5ED-FED228C320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704" y="5282801"/>
            <a:ext cx="4863830" cy="54474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B5B9EA8-5C3E-4622-85D0-6145D3D466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41A894A-62F8-4AEB-91C4-299C7A6B80DF}"/>
              </a:ext>
            </a:extLst>
          </p:cNvPr>
          <p:cNvCxnSpPr>
            <a:cxnSpLocks/>
          </p:cNvCxnSpPr>
          <p:nvPr/>
        </p:nvCxnSpPr>
        <p:spPr>
          <a:xfrm flipH="1">
            <a:off x="1561953" y="1853899"/>
            <a:ext cx="5036170" cy="399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F583C101-E3D4-4160-B40F-0B2AE91294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36572" y="5282801"/>
            <a:ext cx="6860972" cy="50338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33E0986-6F62-4D76-89D3-A715891597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3159" y="5894724"/>
            <a:ext cx="4824919" cy="54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87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2996D4-C94A-42E7-863F-CA72FD4CB2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49A1E2-18B8-48B0-B327-DBC6E606B3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389" y="4600061"/>
            <a:ext cx="4766553" cy="6420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0ABA50A-2566-4E0B-A907-38CCF38CB3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79917" y="4635298"/>
            <a:ext cx="6108970" cy="5204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72FA018-D26D-415A-A5ED-FED228C320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704" y="5282801"/>
            <a:ext cx="4863830" cy="54474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B5B9EA8-5C3E-4622-85D0-6145D3D466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41A894A-62F8-4AEB-91C4-299C7A6B80DF}"/>
              </a:ext>
            </a:extLst>
          </p:cNvPr>
          <p:cNvCxnSpPr>
            <a:cxnSpLocks/>
          </p:cNvCxnSpPr>
          <p:nvPr/>
        </p:nvCxnSpPr>
        <p:spPr>
          <a:xfrm flipH="1">
            <a:off x="1561953" y="1853899"/>
            <a:ext cx="5036170" cy="399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F583C101-E3D4-4160-B40F-0B2AE91294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36572" y="5282801"/>
            <a:ext cx="6860972" cy="50338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33E0986-6F62-4D76-89D3-A715891597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3159" y="5894724"/>
            <a:ext cx="4824919" cy="54961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0FBEDED-68E1-46EE-8A72-752C4EF251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87534" y="5861333"/>
            <a:ext cx="6361889" cy="4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36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2996D4-C94A-42E7-863F-CA72FD4CB2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49A1E2-18B8-48B0-B327-DBC6E606B3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389" y="4600061"/>
            <a:ext cx="4766553" cy="6420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0ABA50A-2566-4E0B-A907-38CCF38CB3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79917" y="4635298"/>
            <a:ext cx="6108970" cy="5204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72FA018-D26D-415A-A5ED-FED228C320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704" y="5282801"/>
            <a:ext cx="4863830" cy="54474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B5B9EA8-5C3E-4622-85D0-6145D3D466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583C101-E3D4-4160-B40F-0B2AE91294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36572" y="5282801"/>
            <a:ext cx="6860972" cy="50338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33E0986-6F62-4D76-89D3-A715891597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3159" y="5894724"/>
            <a:ext cx="4824919" cy="54961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0FBEDED-68E1-46EE-8A72-752C4EF251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87534" y="5861333"/>
            <a:ext cx="6361889" cy="48151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BC76E1-A08B-4317-B8EF-83220FAB5DA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6465" y="6381967"/>
            <a:ext cx="4732477" cy="496147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6C58DC3-EF9A-446D-9390-00019ACF4118}"/>
              </a:ext>
            </a:extLst>
          </p:cNvPr>
          <p:cNvCxnSpPr>
            <a:cxnSpLocks/>
          </p:cNvCxnSpPr>
          <p:nvPr/>
        </p:nvCxnSpPr>
        <p:spPr>
          <a:xfrm flipH="1">
            <a:off x="1436430" y="2576788"/>
            <a:ext cx="5671993" cy="394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83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7D586C-D4A0-4C87-A8FE-76FB2010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" y="331779"/>
            <a:ext cx="3078166" cy="78304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139C19-52CE-42FC-9D47-BBD09695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56" y="284109"/>
            <a:ext cx="3078166" cy="783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3EA884B-12B6-4224-803E-E62497F8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41" y="263969"/>
            <a:ext cx="3078166" cy="73549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2B3A58D-53FA-4ABB-9D2B-65BC8F082137}"/>
              </a:ext>
            </a:extLst>
          </p:cNvPr>
          <p:cNvSpPr/>
          <p:nvPr/>
        </p:nvSpPr>
        <p:spPr>
          <a:xfrm>
            <a:off x="3205537" y="490107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B59E588-36CC-43B5-996B-F1DB43FABA78}"/>
              </a:ext>
            </a:extLst>
          </p:cNvPr>
          <p:cNvSpPr/>
          <p:nvPr/>
        </p:nvSpPr>
        <p:spPr>
          <a:xfrm>
            <a:off x="7137366" y="448224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E1ECE2C-A03E-497F-A49F-CEF480642E66}"/>
              </a:ext>
            </a:extLst>
          </p:cNvPr>
          <p:cNvSpPr/>
          <p:nvPr/>
        </p:nvSpPr>
        <p:spPr>
          <a:xfrm>
            <a:off x="11091544" y="404249"/>
            <a:ext cx="824719" cy="45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E6D1D6E-3102-4E07-A360-EB7FF391B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F334C2-04EC-450F-9C53-AE560AA1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4" y="2107231"/>
            <a:ext cx="4950442" cy="90074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37762D-E9B5-4267-A257-65963FFB84BF}"/>
              </a:ext>
            </a:extLst>
          </p:cNvPr>
          <p:cNvSpPr/>
          <p:nvPr/>
        </p:nvSpPr>
        <p:spPr>
          <a:xfrm>
            <a:off x="8823038" y="1472400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52FB558-9515-4329-865F-2782C0BA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126" y="1368159"/>
            <a:ext cx="5564777" cy="14781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A60C134-D8D7-4C41-8005-73237D0FA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9315" y="3047915"/>
            <a:ext cx="3334769" cy="5267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962CFA-C2C5-4B33-80FD-B28154C99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019" y="3007977"/>
            <a:ext cx="1478604" cy="4961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D93E037-7978-4850-A400-69F71E1303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7366" y="3711056"/>
            <a:ext cx="1322962" cy="50097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F95B402-2EA7-43F3-99CD-CFF8724985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704" y="3759626"/>
            <a:ext cx="2684834" cy="48151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098C50B-0F77-4AF9-9A16-C9CAA5C74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7377" y="3735308"/>
            <a:ext cx="3463047" cy="53015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143D59-8937-4E71-9F0D-2EBF89FE82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3566" y="3777614"/>
            <a:ext cx="3469117" cy="3706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2996D4-C94A-42E7-863F-CA72FD4CB2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371" y="3028734"/>
            <a:ext cx="2708295" cy="68232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F49A1E2-18B8-48B0-B327-DBC6E606B3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389" y="4600061"/>
            <a:ext cx="4766553" cy="6420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0ABA50A-2566-4E0B-A907-38CCF38CB3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79917" y="4635298"/>
            <a:ext cx="6108970" cy="5204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72FA018-D26D-415A-A5ED-FED228C320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704" y="5282801"/>
            <a:ext cx="4863830" cy="54474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B5B9EA8-5C3E-4622-85D0-6145D3D466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12611" y="3070215"/>
            <a:ext cx="3334769" cy="54393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583C101-E3D4-4160-B40F-0B2AE91294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36572" y="5282801"/>
            <a:ext cx="6860972" cy="50338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33E0986-6F62-4D76-89D3-A715891597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3159" y="5894724"/>
            <a:ext cx="4824919" cy="54961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0FBEDED-68E1-46EE-8A72-752C4EF251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87534" y="5861333"/>
            <a:ext cx="6361889" cy="48151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BC76E1-A08B-4317-B8EF-83220FAB5DA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6465" y="6381967"/>
            <a:ext cx="4732477" cy="496147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6C58DC3-EF9A-446D-9390-00019ACF4118}"/>
              </a:ext>
            </a:extLst>
          </p:cNvPr>
          <p:cNvCxnSpPr>
            <a:cxnSpLocks/>
          </p:cNvCxnSpPr>
          <p:nvPr/>
        </p:nvCxnSpPr>
        <p:spPr>
          <a:xfrm flipH="1">
            <a:off x="1436430" y="2576788"/>
            <a:ext cx="5671993" cy="394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>
            <a:extLst>
              <a:ext uri="{FF2B5EF4-FFF2-40B4-BE49-F238E27FC236}">
                <a16:creationId xmlns:a16="http://schemas.microsoft.com/office/drawing/2014/main" id="{E5960CFE-24FD-42B1-90F1-C3A8D31A834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36572" y="6441255"/>
            <a:ext cx="6860972" cy="4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71BF297-AF7C-4A10-ACBC-E4F97FFEE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58" y="133809"/>
            <a:ext cx="4858838" cy="18186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3F9FEF2-9F79-40BE-9A6C-8D44E184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1" y="2181127"/>
            <a:ext cx="2537716" cy="9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8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71BF297-AF7C-4A10-ACBC-E4F97FFEE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58" y="133809"/>
            <a:ext cx="4858838" cy="18186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3F9FEF2-9F79-40BE-9A6C-8D44E184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1" y="2181127"/>
            <a:ext cx="2537716" cy="981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6DEF3E0-BA4C-4585-99FD-6C4667AA6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021" y="2181127"/>
            <a:ext cx="6010381" cy="107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71BF297-AF7C-4A10-ACBC-E4F97FFEE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58" y="133809"/>
            <a:ext cx="4858838" cy="18186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3F9FEF2-9F79-40BE-9A6C-8D44E184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1" y="2181127"/>
            <a:ext cx="2537716" cy="981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6DEF3E0-BA4C-4585-99FD-6C4667AA6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021" y="2181127"/>
            <a:ext cx="6010381" cy="1071080"/>
          </a:xfrm>
          <a:prstGeom prst="rect">
            <a:avLst/>
          </a:prstGeom>
        </p:spPr>
      </p:pic>
      <p:sp>
        <p:nvSpPr>
          <p:cNvPr id="2" name="矢印: 上下 1">
            <a:extLst>
              <a:ext uri="{FF2B5EF4-FFF2-40B4-BE49-F238E27FC236}">
                <a16:creationId xmlns:a16="http://schemas.microsoft.com/office/drawing/2014/main" id="{ACC9317B-1142-4968-91D2-F88C8BBEFD4B}"/>
              </a:ext>
            </a:extLst>
          </p:cNvPr>
          <p:cNvSpPr/>
          <p:nvPr/>
        </p:nvSpPr>
        <p:spPr>
          <a:xfrm>
            <a:off x="4946073" y="1862051"/>
            <a:ext cx="482138" cy="18186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57009F-AC45-4013-B4E8-7824B9118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029" y="3805783"/>
            <a:ext cx="2328226" cy="889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0828EBA-CE2A-4567-A5C6-3AB960FAB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029" y="4794120"/>
            <a:ext cx="1607127" cy="85485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BA6BDAF-355F-4F14-912D-E6F5992E8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5360" y="4758450"/>
            <a:ext cx="3049176" cy="98125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BE68055-8C2D-4597-B5F1-AEC4897FBB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8748" y="5878910"/>
            <a:ext cx="1442287" cy="69860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789944C-89C4-4017-9D57-EE7F173D01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6073" y="5802651"/>
            <a:ext cx="4122889" cy="85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6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0DE4A52-B99F-47AE-B214-059E458F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25" y="201037"/>
            <a:ext cx="1442287" cy="6986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C37ADFA-088A-4B35-9967-898795C7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50" y="124778"/>
            <a:ext cx="4122889" cy="8511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180922C-5A81-4922-93B5-E82F33A68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944" y="975904"/>
            <a:ext cx="5030111" cy="26893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1CA119E-789E-4228-B949-02D97575A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302" y="4578046"/>
            <a:ext cx="3575715" cy="1172040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644696-6D8D-4CC3-BCF0-A9EB9BD24AD8}"/>
              </a:ext>
            </a:extLst>
          </p:cNvPr>
          <p:cNvCxnSpPr>
            <a:cxnSpLocks/>
          </p:cNvCxnSpPr>
          <p:nvPr/>
        </p:nvCxnSpPr>
        <p:spPr>
          <a:xfrm flipV="1">
            <a:off x="2481623" y="1643865"/>
            <a:ext cx="1381460" cy="318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FBC1D14-DFAA-4025-A0D4-0E39B8C9F3FB}"/>
              </a:ext>
            </a:extLst>
          </p:cNvPr>
          <p:cNvCxnSpPr>
            <a:cxnSpLocks/>
          </p:cNvCxnSpPr>
          <p:nvPr/>
        </p:nvCxnSpPr>
        <p:spPr>
          <a:xfrm flipV="1">
            <a:off x="2661007" y="2593571"/>
            <a:ext cx="1202076" cy="216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D1D710AF-81B1-4BC0-9617-170E6D4BC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9221" y="2976278"/>
            <a:ext cx="2916513" cy="688992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8FDB71F-D57C-412E-9D35-337C386CDEB7}"/>
              </a:ext>
            </a:extLst>
          </p:cNvPr>
          <p:cNvSpPr/>
          <p:nvPr/>
        </p:nvSpPr>
        <p:spPr>
          <a:xfrm>
            <a:off x="6585734" y="2960379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CA3956F-DBEA-4D5C-949A-361FECEE4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1661" y="2960379"/>
            <a:ext cx="2709331" cy="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2D1F803-FCD4-447F-9F7E-3190ADCA25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0925" y="3997367"/>
            <a:ext cx="4659804" cy="152738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12E3EDB-B9E7-49CE-A3AE-435D483993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8303" y="5598182"/>
            <a:ext cx="5566662" cy="11351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1BDEEFD-47EB-410E-B643-F25542E74D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9531" y="3133747"/>
            <a:ext cx="8544845" cy="1032971"/>
          </a:xfrm>
          <a:prstGeom prst="rect">
            <a:avLst/>
          </a:prstGeom>
        </p:spPr>
      </p:pic>
      <p:sp>
        <p:nvSpPr>
          <p:cNvPr id="10" name="矢印: 上 9">
            <a:extLst>
              <a:ext uri="{FF2B5EF4-FFF2-40B4-BE49-F238E27FC236}">
                <a16:creationId xmlns:a16="http://schemas.microsoft.com/office/drawing/2014/main" id="{352C2C3A-9F0A-4858-B611-CC84984F9CB9}"/>
              </a:ext>
            </a:extLst>
          </p:cNvPr>
          <p:cNvSpPr/>
          <p:nvPr/>
        </p:nvSpPr>
        <p:spPr>
          <a:xfrm>
            <a:off x="2107503" y="3997367"/>
            <a:ext cx="1423422" cy="15795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76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0DE4A52-B99F-47AE-B214-059E458F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25" y="201037"/>
            <a:ext cx="1442287" cy="6986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C37ADFA-088A-4B35-9967-898795C7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50" y="124778"/>
            <a:ext cx="4122889" cy="8511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180922C-5A81-4922-93B5-E82F33A68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944" y="975904"/>
            <a:ext cx="5030111" cy="26893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1CA119E-789E-4228-B949-02D97575A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68" y="4409490"/>
            <a:ext cx="3575715" cy="1172040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644696-6D8D-4CC3-BCF0-A9EB9BD24AD8}"/>
              </a:ext>
            </a:extLst>
          </p:cNvPr>
          <p:cNvCxnSpPr>
            <a:cxnSpLocks/>
          </p:cNvCxnSpPr>
          <p:nvPr/>
        </p:nvCxnSpPr>
        <p:spPr>
          <a:xfrm flipV="1">
            <a:off x="1202076" y="1643865"/>
            <a:ext cx="2661007" cy="302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FBC1D14-DFAA-4025-A0D4-0E39B8C9F3FB}"/>
              </a:ext>
            </a:extLst>
          </p:cNvPr>
          <p:cNvCxnSpPr>
            <a:cxnSpLocks/>
          </p:cNvCxnSpPr>
          <p:nvPr/>
        </p:nvCxnSpPr>
        <p:spPr>
          <a:xfrm flipV="1">
            <a:off x="2157573" y="2593571"/>
            <a:ext cx="1705510" cy="207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0861D794-FE0E-4298-AF2E-11250ECD0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9221" y="2976278"/>
            <a:ext cx="2916513" cy="68899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A78B11E-D76B-4659-99F1-BBF3B22DAE79}"/>
              </a:ext>
            </a:extLst>
          </p:cNvPr>
          <p:cNvSpPr/>
          <p:nvPr/>
        </p:nvSpPr>
        <p:spPr>
          <a:xfrm>
            <a:off x="6585734" y="2960379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893E3A2-BDFE-4AC7-9324-112234734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1661" y="2960379"/>
            <a:ext cx="2709331" cy="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0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0DE4A52-B99F-47AE-B214-059E458F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25" y="201037"/>
            <a:ext cx="1442287" cy="6986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C37ADFA-088A-4B35-9967-898795C7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50" y="124778"/>
            <a:ext cx="4122889" cy="8511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180922C-5A81-4922-93B5-E82F33A68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944" y="975904"/>
            <a:ext cx="5030111" cy="26893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1CA119E-789E-4228-B949-02D97575A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68" y="4409490"/>
            <a:ext cx="3575715" cy="117204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589AABE-FBF8-48FF-B3F9-D0512684F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38" y="4900594"/>
            <a:ext cx="7042826" cy="136187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E38A981-C039-460A-8292-EBF9AD02A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9221" y="2976278"/>
            <a:ext cx="2916513" cy="688992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63FC0D4-7D98-4EB4-8205-A24F23010544}"/>
              </a:ext>
            </a:extLst>
          </p:cNvPr>
          <p:cNvSpPr/>
          <p:nvPr/>
        </p:nvSpPr>
        <p:spPr>
          <a:xfrm>
            <a:off x="6585734" y="2960379"/>
            <a:ext cx="1941817" cy="704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87819BE-858F-4295-822A-C4A4A06B3B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1661" y="2960379"/>
            <a:ext cx="2709331" cy="690234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341304F-B1E4-45DA-A363-76BB5A4DFB15}"/>
              </a:ext>
            </a:extLst>
          </p:cNvPr>
          <p:cNvCxnSpPr>
            <a:cxnSpLocks/>
          </p:cNvCxnSpPr>
          <p:nvPr/>
        </p:nvCxnSpPr>
        <p:spPr>
          <a:xfrm flipV="1">
            <a:off x="2157573" y="2593571"/>
            <a:ext cx="1705510" cy="207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4144760-2755-4136-8DCA-AE05642EC8A2}"/>
              </a:ext>
            </a:extLst>
          </p:cNvPr>
          <p:cNvCxnSpPr>
            <a:cxnSpLocks/>
          </p:cNvCxnSpPr>
          <p:nvPr/>
        </p:nvCxnSpPr>
        <p:spPr>
          <a:xfrm flipV="1">
            <a:off x="1202076" y="1643865"/>
            <a:ext cx="2661007" cy="302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下 20">
            <a:extLst>
              <a:ext uri="{FF2B5EF4-FFF2-40B4-BE49-F238E27FC236}">
                <a16:creationId xmlns:a16="http://schemas.microsoft.com/office/drawing/2014/main" id="{BE01D335-8988-45CB-A624-EFCE579011BF}"/>
              </a:ext>
            </a:extLst>
          </p:cNvPr>
          <p:cNvSpPr/>
          <p:nvPr/>
        </p:nvSpPr>
        <p:spPr>
          <a:xfrm>
            <a:off x="5099369" y="1762821"/>
            <a:ext cx="532858" cy="3180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AB5E70D9-1B15-46A5-B724-F8388DC7B98B}"/>
              </a:ext>
            </a:extLst>
          </p:cNvPr>
          <p:cNvSpPr/>
          <p:nvPr/>
        </p:nvSpPr>
        <p:spPr>
          <a:xfrm>
            <a:off x="6195415" y="2593571"/>
            <a:ext cx="532858" cy="3180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09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ワイド画面</PresentationFormat>
  <Paragraphs>0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22</cp:revision>
  <dcterms:created xsi:type="dcterms:W3CDTF">2020-09-05T05:25:48Z</dcterms:created>
  <dcterms:modified xsi:type="dcterms:W3CDTF">2020-09-05T09:18:06Z</dcterms:modified>
</cp:coreProperties>
</file>