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91" r:id="rId15"/>
    <p:sldId id="266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90" r:id="rId34"/>
    <p:sldId id="292" r:id="rId35"/>
    <p:sldId id="289" r:id="rId36"/>
    <p:sldId id="293" r:id="rId37"/>
    <p:sldId id="294" r:id="rId38"/>
    <p:sldId id="295" r:id="rId39"/>
    <p:sldId id="296" r:id="rId40"/>
    <p:sldId id="304" r:id="rId41"/>
    <p:sldId id="298" r:id="rId42"/>
    <p:sldId id="297" r:id="rId43"/>
    <p:sldId id="299" r:id="rId44"/>
    <p:sldId id="300" r:id="rId45"/>
    <p:sldId id="301" r:id="rId46"/>
    <p:sldId id="302" r:id="rId47"/>
    <p:sldId id="303" r:id="rId48"/>
    <p:sldId id="305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E5258-F4DB-4D38-A988-0A6CB22B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07C9CE-D97C-475C-8971-B56326CF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20938-69AC-4031-83DA-6838A88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43749-8A5F-4EE5-A65D-CDF1E7E8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45BAA-2503-4E6B-AE16-4F1B62F9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4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9A51F-8D44-48CD-AF33-61639C74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9F68B-3751-4B1E-8E17-5F9D67CA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21994E-F36A-4C65-B1A0-306BB6E1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B78A2-CEA8-4FF0-A66E-2799F9D2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9E2CE7-6553-4987-B39F-6D164CB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3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03F68E-414E-4873-BDA3-0E3CC7670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8592DD-7B49-4897-BCF7-592B3C7B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FFB5E8-51F1-44A9-9775-E20BFDC1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7C394-26D8-4CF1-A4B1-B1D0E6C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8FCB6-3F4A-4A97-84CD-5200F4B2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57FE7-54AF-4F72-A338-2E54DBBE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40A41D-0287-40F4-9B10-F698629E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A8E76-E2AF-4EB6-848D-3D8C1128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AF0C0-DAAD-48C6-A760-D5F7735F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3952-3B3F-476A-8752-52ECF763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9E8A-0825-4D0C-9E67-13952AB5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D34C2A-8B64-464B-8E1F-884BD9B9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37797-FA5C-4CDE-85AE-05DDBF34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3B966-CCAC-4F22-943C-F51CCF1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B2568F-D6C2-4FAB-860C-3936C101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2AD81-A5C7-4B86-947B-677A6CF7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1F4A2-8224-4BA6-A268-4B0407D53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D2179B-672D-4638-83F9-BAB42ADE4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A2193-4941-4D6E-8A4F-01E8685B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AA7298-136E-4010-8DFA-F4A1EA14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B5C01C-C569-4C20-896A-8832C18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18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C6D1-27E0-4F02-93E5-C0C025B0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DC0D47-73D1-4CAD-A229-91DBE772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BE4B35-5AFF-4A8D-930E-9FC627E6A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1858F7-BFC7-41BA-92F2-55A35030E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B5126E-29EA-48AC-A407-6EF870EF0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768B3E-4FAF-444F-A499-81AD97A1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5950FC-42BD-466F-937D-9E266070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887C8F-4915-4C0D-B8FD-A916E4E4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4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B4AF8-5747-4A23-8FB4-C2F73614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F7CDA3-7C8E-4739-9E15-B8514CDD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5483AB-E12E-4B8F-B095-9BA5CD7E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2BB5D5-2A23-426E-97B9-6F31315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D740CF-B303-4868-B5F7-F8CFDCD3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5CA2-F944-440C-A4DE-9124DB89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02BFC8-D549-4BE3-9957-7424B68C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5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81A83-1F71-43A3-BF84-F6C5AB66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17152-8AE0-4D3B-A2B3-0A91E23C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98BAD5-9765-4E56-9CA4-CDA60D66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17C53-762A-42AF-B994-478AA4FB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42F12A-0C37-42E1-9353-E88F7CC1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29152-6A5B-4DDC-9DD1-9F3983D4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8E36F-8A59-474C-A261-67C6B4D8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E3272F-9E28-419A-AE90-81AF64D7E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32953C-39DD-4880-9C5B-54BF7A2B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771DC4-0465-4405-A0E3-8FC74FBB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771A76-34CB-43C6-AADF-0C845866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F44822-1233-4F56-8FA5-2F86EC9F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D5B044-E0F7-4631-BE89-D9371C16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865C3-5E03-4C12-8DD5-11B76587C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8B4D9-CE88-440F-B556-07EBCCF04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1944-A24C-4C80-A413-1092A0374E9D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C0C51-52DB-4299-B926-3B4499510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DAB5BF-AC4F-410C-9AEF-8E0FE892A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F3EA-691A-4B1A-887A-1D83BBE2C3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3.emf"/><Relationship Id="rId4" Type="http://schemas.openxmlformats.org/officeDocument/2006/relationships/image" Target="../media/image14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9.emf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10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3.emf"/><Relationship Id="rId4" Type="http://schemas.openxmlformats.org/officeDocument/2006/relationships/image" Target="../media/image14.emf"/><Relationship Id="rId9" Type="http://schemas.openxmlformats.org/officeDocument/2006/relationships/image" Target="../media/image21.emf"/><Relationship Id="rId1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10.emf"/><Relationship Id="rId17" Type="http://schemas.openxmlformats.org/officeDocument/2006/relationships/image" Target="../media/image26.emf"/><Relationship Id="rId2" Type="http://schemas.openxmlformats.org/officeDocument/2006/relationships/image" Target="../media/image19.emf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21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4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2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2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18" Type="http://schemas.openxmlformats.org/officeDocument/2006/relationships/image" Target="../media/image3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18" Type="http://schemas.openxmlformats.org/officeDocument/2006/relationships/image" Target="../media/image3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31.emf"/><Relationship Id="rId18" Type="http://schemas.openxmlformats.org/officeDocument/2006/relationships/image" Target="../media/image37.emf"/><Relationship Id="rId3" Type="http://schemas.openxmlformats.org/officeDocument/2006/relationships/image" Target="../media/image20.emf"/><Relationship Id="rId7" Type="http://schemas.openxmlformats.org/officeDocument/2006/relationships/image" Target="../media/image16.emf"/><Relationship Id="rId12" Type="http://schemas.openxmlformats.org/officeDocument/2006/relationships/image" Target="../media/image32.emf"/><Relationship Id="rId17" Type="http://schemas.openxmlformats.org/officeDocument/2006/relationships/image" Target="../media/image36.emf"/><Relationship Id="rId2" Type="http://schemas.openxmlformats.org/officeDocument/2006/relationships/image" Target="../media/image19.emf"/><Relationship Id="rId16" Type="http://schemas.openxmlformats.org/officeDocument/2006/relationships/image" Target="../media/image35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33.emf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8.emf"/><Relationship Id="rId9" Type="http://schemas.openxmlformats.org/officeDocument/2006/relationships/image" Target="../media/image18.png"/><Relationship Id="rId1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.emf"/><Relationship Id="rId7" Type="http://schemas.openxmlformats.org/officeDocument/2006/relationships/image" Target="../media/image4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4.emf"/><Relationship Id="rId7" Type="http://schemas.openxmlformats.org/officeDocument/2006/relationships/image" Target="../media/image4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3.emf"/><Relationship Id="rId4" Type="http://schemas.openxmlformats.org/officeDocument/2006/relationships/image" Target="../media/image14.emf"/><Relationship Id="rId9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4.emf"/><Relationship Id="rId5" Type="http://schemas.openxmlformats.org/officeDocument/2006/relationships/image" Target="../media/image15.emf"/><Relationship Id="rId15" Type="http://schemas.openxmlformats.org/officeDocument/2006/relationships/image" Target="../media/image48.emf"/><Relationship Id="rId10" Type="http://schemas.openxmlformats.org/officeDocument/2006/relationships/image" Target="../media/image23.emf"/><Relationship Id="rId4" Type="http://schemas.openxmlformats.org/officeDocument/2006/relationships/image" Target="../media/image14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5.emf"/><Relationship Id="rId2" Type="http://schemas.openxmlformats.org/officeDocument/2006/relationships/image" Target="../media/image19.emf"/><Relationship Id="rId16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4.emf"/><Relationship Id="rId5" Type="http://schemas.openxmlformats.org/officeDocument/2006/relationships/image" Target="../media/image15.emf"/><Relationship Id="rId15" Type="http://schemas.openxmlformats.org/officeDocument/2006/relationships/image" Target="../media/image48.emf"/><Relationship Id="rId10" Type="http://schemas.openxmlformats.org/officeDocument/2006/relationships/image" Target="../media/image23.emf"/><Relationship Id="rId4" Type="http://schemas.openxmlformats.org/officeDocument/2006/relationships/image" Target="../media/image14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50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1.emf"/><Relationship Id="rId5" Type="http://schemas.openxmlformats.org/officeDocument/2006/relationships/image" Target="../media/image15.emf"/><Relationship Id="rId10" Type="http://schemas.openxmlformats.org/officeDocument/2006/relationships/image" Target="../media/image50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52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1.emf"/><Relationship Id="rId5" Type="http://schemas.openxmlformats.org/officeDocument/2006/relationships/image" Target="../media/image15.emf"/><Relationship Id="rId10" Type="http://schemas.openxmlformats.org/officeDocument/2006/relationships/image" Target="../media/image50.emf"/><Relationship Id="rId4" Type="http://schemas.openxmlformats.org/officeDocument/2006/relationships/image" Target="../media/image14.emf"/><Relationship Id="rId9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4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18" Type="http://schemas.openxmlformats.org/officeDocument/2006/relationships/image" Target="../media/image54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18" Type="http://schemas.openxmlformats.org/officeDocument/2006/relationships/image" Target="../media/image54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19" Type="http://schemas.openxmlformats.org/officeDocument/2006/relationships/image" Target="../media/image55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emf"/><Relationship Id="rId18" Type="http://schemas.openxmlformats.org/officeDocument/2006/relationships/image" Target="../media/image54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29.emf"/><Relationship Id="rId17" Type="http://schemas.openxmlformats.org/officeDocument/2006/relationships/image" Target="../media/image5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20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4.emf"/><Relationship Id="rId10" Type="http://schemas.openxmlformats.org/officeDocument/2006/relationships/image" Target="../media/image51.emf"/><Relationship Id="rId19" Type="http://schemas.openxmlformats.org/officeDocument/2006/relationships/image" Target="../media/image55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emf"/><Relationship Id="rId18" Type="http://schemas.openxmlformats.org/officeDocument/2006/relationships/image" Target="../media/image55.emf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17.emf"/><Relationship Id="rId12" Type="http://schemas.openxmlformats.org/officeDocument/2006/relationships/image" Target="../media/image30.emf"/><Relationship Id="rId17" Type="http://schemas.openxmlformats.org/officeDocument/2006/relationships/image" Target="../media/image54.emf"/><Relationship Id="rId2" Type="http://schemas.openxmlformats.org/officeDocument/2006/relationships/image" Target="../media/image19.emf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3.emf"/><Relationship Id="rId10" Type="http://schemas.openxmlformats.org/officeDocument/2006/relationships/image" Target="../media/image51.emf"/><Relationship Id="rId19" Type="http://schemas.openxmlformats.org/officeDocument/2006/relationships/image" Target="../media/image56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4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emf"/><Relationship Id="rId18" Type="http://schemas.openxmlformats.org/officeDocument/2006/relationships/image" Target="../media/image55.emf"/><Relationship Id="rId3" Type="http://schemas.openxmlformats.org/officeDocument/2006/relationships/image" Target="../media/image20.emf"/><Relationship Id="rId21" Type="http://schemas.openxmlformats.org/officeDocument/2006/relationships/image" Target="../media/image29.emf"/><Relationship Id="rId7" Type="http://schemas.openxmlformats.org/officeDocument/2006/relationships/image" Target="../media/image17.emf"/><Relationship Id="rId12" Type="http://schemas.openxmlformats.org/officeDocument/2006/relationships/image" Target="../media/image30.emf"/><Relationship Id="rId17" Type="http://schemas.openxmlformats.org/officeDocument/2006/relationships/image" Target="../media/image54.emf"/><Relationship Id="rId2" Type="http://schemas.openxmlformats.org/officeDocument/2006/relationships/image" Target="../media/image19.emf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33.emf"/><Relationship Id="rId10" Type="http://schemas.openxmlformats.org/officeDocument/2006/relationships/image" Target="../media/image51.emf"/><Relationship Id="rId19" Type="http://schemas.openxmlformats.org/officeDocument/2006/relationships/image" Target="../media/image56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34.emf"/><Relationship Id="rId22" Type="http://schemas.openxmlformats.org/officeDocument/2006/relationships/image" Target="../media/image5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9.emf"/><Relationship Id="rId3" Type="http://schemas.openxmlformats.org/officeDocument/2006/relationships/image" Target="../media/image20.emf"/><Relationship Id="rId7" Type="http://schemas.openxmlformats.org/officeDocument/2006/relationships/image" Target="../media/image17.emf"/><Relationship Id="rId12" Type="http://schemas.openxmlformats.org/officeDocument/2006/relationships/image" Target="../media/image4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52.emf"/><Relationship Id="rId5" Type="http://schemas.openxmlformats.org/officeDocument/2006/relationships/image" Target="../media/image15.emf"/><Relationship Id="rId15" Type="http://schemas.openxmlformats.org/officeDocument/2006/relationships/image" Target="../media/image61.emf"/><Relationship Id="rId10" Type="http://schemas.openxmlformats.org/officeDocument/2006/relationships/image" Target="../media/image51.emf"/><Relationship Id="rId4" Type="http://schemas.openxmlformats.org/officeDocument/2006/relationships/image" Target="../media/image14.emf"/><Relationship Id="rId9" Type="http://schemas.openxmlformats.org/officeDocument/2006/relationships/image" Target="../media/image50.emf"/><Relationship Id="rId14" Type="http://schemas.openxmlformats.org/officeDocument/2006/relationships/image" Target="../media/image6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EAEB83-FFD6-4208-8A48-F69C2B00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55" y="2864662"/>
            <a:ext cx="4122889" cy="8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A772B5-C004-48F3-8EFA-3AC838F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0" y="3680628"/>
            <a:ext cx="8544845" cy="1032971"/>
          </a:xfrm>
          <a:prstGeom prst="rect">
            <a:avLst/>
          </a:prstGeom>
        </p:spPr>
      </p:pic>
      <p:sp>
        <p:nvSpPr>
          <p:cNvPr id="6" name="矢印: 上下 5">
            <a:extLst>
              <a:ext uri="{FF2B5EF4-FFF2-40B4-BE49-F238E27FC236}">
                <a16:creationId xmlns:a16="http://schemas.microsoft.com/office/drawing/2014/main" id="{AD66AB28-A6E2-46F7-9A05-D696292EA17C}"/>
              </a:ext>
            </a:extLst>
          </p:cNvPr>
          <p:cNvSpPr/>
          <p:nvPr/>
        </p:nvSpPr>
        <p:spPr>
          <a:xfrm>
            <a:off x="5268686" y="1835711"/>
            <a:ext cx="986971" cy="1593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5B01325-2079-48F2-805A-B169D2693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15600"/>
            <a:ext cx="11867537" cy="7262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70437E8-0DC0-40B5-807B-367ADC864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157" y="5686792"/>
            <a:ext cx="5442857" cy="93897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8ACCC4A-45AF-4F47-B510-0241226A2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024" y="5627850"/>
            <a:ext cx="2872948" cy="1032970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340D08EB-D9CA-44E0-B0F2-527C763B5346}"/>
              </a:ext>
            </a:extLst>
          </p:cNvPr>
          <p:cNvSpPr/>
          <p:nvPr/>
        </p:nvSpPr>
        <p:spPr>
          <a:xfrm>
            <a:off x="4731657" y="5849257"/>
            <a:ext cx="951766" cy="6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DD93989-605A-4436-AAE1-67BC8D972CBC}"/>
              </a:ext>
            </a:extLst>
          </p:cNvPr>
          <p:cNvSpPr/>
          <p:nvPr/>
        </p:nvSpPr>
        <p:spPr>
          <a:xfrm>
            <a:off x="1411000" y="5686792"/>
            <a:ext cx="9903014" cy="103297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8CBB3A-8D67-466E-B863-A16403B22822}"/>
              </a:ext>
            </a:extLst>
          </p:cNvPr>
          <p:cNvCxnSpPr/>
          <p:nvPr/>
        </p:nvCxnSpPr>
        <p:spPr>
          <a:xfrm flipH="1" flipV="1">
            <a:off x="4294598" y="4366517"/>
            <a:ext cx="4387065" cy="156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8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9ED7B6-9207-4268-A28D-CDF11B18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6CFAE7-C254-4958-BC09-BB2B3A54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B6D5D3-C7CF-4AF4-95B3-B481815C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5E904B1-8954-4D04-9F20-A3DFF493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F3B9F4D-C1B8-4FB6-AA7D-E0FB5317D133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D36CC81-8376-47BF-A846-AAC263B87F2E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C0275A0-27CF-4D2F-B244-19E191D355D0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839B436-1DEC-4E23-8C29-7F32692F5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8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9ED7B6-9207-4268-A28D-CDF11B18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76CFAE7-C254-4958-BC09-BB2B3A54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B6D5D3-C7CF-4AF4-95B3-B481815C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5E904B1-8954-4D04-9F20-A3DFF493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F3B9F4D-C1B8-4FB6-AA7D-E0FB5317D133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D36CC81-8376-47BF-A846-AAC263B87F2E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C0275A0-27CF-4D2F-B244-19E191D355D0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839B436-1DEC-4E23-8C29-7F32692F5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018CEC-CF5E-4CA3-A606-A8105E8D3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7D9270-DA14-481B-B35B-C2F06AD34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ABD1808-1447-4FB5-9132-77BAD005C0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D286216-6C3C-420D-88AD-6FE01E355D9E}"/>
              </a:ext>
            </a:extLst>
          </p:cNvPr>
          <p:cNvCxnSpPr>
            <a:endCxn id="5" idx="3"/>
          </p:cNvCxnSpPr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06665A2-FFAB-405D-A1FE-8A15F0E5C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3D94064-CCCF-417F-B5A0-4D667981DB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BED399E-0D48-4D94-B942-D592441EE2DD}"/>
              </a:ext>
            </a:extLst>
          </p:cNvPr>
          <p:cNvCxnSpPr/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FBAF36F3-F29C-4A08-8127-4F7CF7518D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9640" y="5667067"/>
            <a:ext cx="8544845" cy="103297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058FE71-FB1F-4566-BD16-15F2DBC702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4904E3A-00CD-4091-86EC-AE21B4AFD5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4A35F89-C12E-43EF-81C0-C810E2E2D5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11EB49F-35F3-4755-8DA7-92D71C833B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ED9D27C-DA2E-4AD3-998C-984DFE0AE7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D9EE6B4-B8A3-46E0-B42A-B4348591BB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2372D01-3841-4EEA-940A-89860C76D7DF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64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329738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06665A2-FFAB-405D-A1FE-8A15F0E5C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3D94064-CCCF-417F-B5A0-4D667981DB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BED399E-0D48-4D94-B942-D592441EE2DD}"/>
              </a:ext>
            </a:extLst>
          </p:cNvPr>
          <p:cNvCxnSpPr/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FBAF36F3-F29C-4A08-8127-4F7CF7518D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640" y="5667067"/>
            <a:ext cx="8544845" cy="103297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A5E7DF8-CEAD-40D2-B30E-4683DE9FD3F6}"/>
              </a:ext>
            </a:extLst>
          </p:cNvPr>
          <p:cNvCxnSpPr/>
          <p:nvPr/>
        </p:nvCxnSpPr>
        <p:spPr>
          <a:xfrm flipH="1" flipV="1">
            <a:off x="2673948" y="4039985"/>
            <a:ext cx="2446721" cy="18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B058FE71-FB1F-4566-BD16-15F2DBC702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4904E3A-00CD-4091-86EC-AE21B4AFD5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4A35F89-C12E-43EF-81C0-C810E2E2D5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11EB49F-35F3-4755-8DA7-92D71C833B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ED9D27C-DA2E-4AD3-998C-984DFE0AE7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D9EE6B4-B8A3-46E0-B42A-B4348591BB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62372D01-3841-4EEA-940A-89860C76D7DF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7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D1F803-FCD4-447F-9F7E-3190ADCA2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5671" y="3148573"/>
            <a:ext cx="4659804" cy="1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F0013C6-A69E-4B0F-B6A2-0B7F867DDF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EDC289-37E5-4180-A786-6D10B4866830}"/>
              </a:ext>
            </a:extLst>
          </p:cNvPr>
          <p:cNvCxnSpPr>
            <a:cxnSpLocks/>
          </p:cNvCxnSpPr>
          <p:nvPr/>
        </p:nvCxnSpPr>
        <p:spPr>
          <a:xfrm>
            <a:off x="4624648" y="3549535"/>
            <a:ext cx="0" cy="5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CF98E3-9436-4A46-8B17-DAA86BF89945}"/>
              </a:ext>
            </a:extLst>
          </p:cNvPr>
          <p:cNvCxnSpPr>
            <a:cxnSpLocks/>
          </p:cNvCxnSpPr>
          <p:nvPr/>
        </p:nvCxnSpPr>
        <p:spPr>
          <a:xfrm>
            <a:off x="5700052" y="3635713"/>
            <a:ext cx="1998082" cy="27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A4B57EE-42BD-412F-9CB4-6E3C1057B735}"/>
              </a:ext>
            </a:extLst>
          </p:cNvPr>
          <p:cNvSpPr/>
          <p:nvPr/>
        </p:nvSpPr>
        <p:spPr>
          <a:xfrm>
            <a:off x="5961671" y="3846484"/>
            <a:ext cx="994079" cy="425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61630FD6-4097-4FDA-B79B-D5D5B3DFE4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4E66ED7-C054-4807-8A96-62EBC19CAEA9}"/>
              </a:ext>
            </a:extLst>
          </p:cNvPr>
          <p:cNvCxnSpPr>
            <a:endCxn id="27" idx="1"/>
          </p:cNvCxnSpPr>
          <p:nvPr/>
        </p:nvCxnSpPr>
        <p:spPr>
          <a:xfrm>
            <a:off x="2917861" y="3635713"/>
            <a:ext cx="5514669" cy="42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0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F0013C6-A69E-4B0F-B6A2-0B7F867DDF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EA704E3-77CD-4AA3-AB5E-9F647E4A29D3}"/>
              </a:ext>
            </a:extLst>
          </p:cNvPr>
          <p:cNvCxnSpPr/>
          <p:nvPr/>
        </p:nvCxnSpPr>
        <p:spPr>
          <a:xfrm>
            <a:off x="6554912" y="1869897"/>
            <a:ext cx="123290" cy="20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6D76D53D-7E44-4B26-8D97-8BB8B24671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94F15F0-75C3-445C-849B-E2EA141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95" y="671946"/>
            <a:ext cx="7551083" cy="2757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5E62F65-EE89-4AA1-9B18-D884E509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82" y="4339711"/>
            <a:ext cx="2908253" cy="7353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EB64E5-119B-4A2F-9DB9-3DDB0F96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41" y="4223911"/>
            <a:ext cx="4122889" cy="8511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99110E8-0E89-4C17-B7E3-E879EAC22419}"/>
              </a:ext>
            </a:extLst>
          </p:cNvPr>
          <p:cNvCxnSpPr/>
          <p:nvPr/>
        </p:nvCxnSpPr>
        <p:spPr>
          <a:xfrm flipH="1" flipV="1">
            <a:off x="8374743" y="2293257"/>
            <a:ext cx="275771" cy="193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545829-91DF-4E12-AFBA-BDF503E33FD5}"/>
              </a:ext>
            </a:extLst>
          </p:cNvPr>
          <p:cNvCxnSpPr/>
          <p:nvPr/>
        </p:nvCxnSpPr>
        <p:spPr>
          <a:xfrm flipV="1">
            <a:off x="3643085" y="2293257"/>
            <a:ext cx="230272" cy="204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8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4A663CE-2AD8-4F0A-ABC4-C586F88094F7}"/>
              </a:ext>
            </a:extLst>
          </p:cNvPr>
          <p:cNvCxnSpPr>
            <a:cxnSpLocks/>
          </p:cNvCxnSpPr>
          <p:nvPr/>
        </p:nvCxnSpPr>
        <p:spPr>
          <a:xfrm>
            <a:off x="1355175" y="1688495"/>
            <a:ext cx="1486034" cy="296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46EE8F-C6F8-401C-A23C-43C069249B34}"/>
              </a:ext>
            </a:extLst>
          </p:cNvPr>
          <p:cNvCxnSpPr/>
          <p:nvPr/>
        </p:nvCxnSpPr>
        <p:spPr>
          <a:xfrm flipH="1">
            <a:off x="4356243" y="3544584"/>
            <a:ext cx="1952090" cy="119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CE2EF2C-DB30-4471-8B97-384AA64A92D6}"/>
              </a:ext>
            </a:extLst>
          </p:cNvPr>
          <p:cNvCxnSpPr/>
          <p:nvPr/>
        </p:nvCxnSpPr>
        <p:spPr>
          <a:xfrm flipH="1">
            <a:off x="3647326" y="4290834"/>
            <a:ext cx="780836" cy="55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図 32">
            <a:extLst>
              <a:ext uri="{FF2B5EF4-FFF2-40B4-BE49-F238E27FC236}">
                <a16:creationId xmlns:a16="http://schemas.microsoft.com/office/drawing/2014/main" id="{B9D30DCC-8A12-4240-9D19-6492C35345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E3C54B4-11CA-46D8-B59F-8E94E1C1BF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3438" y="5678584"/>
            <a:ext cx="4113106" cy="4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E3C54B4-11CA-46D8-B59F-8E94E1C1BF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3438" y="5678584"/>
            <a:ext cx="4113106" cy="4712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9D42E84-F394-4021-88A0-F811FBB06C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303" y="6290039"/>
            <a:ext cx="8015591" cy="5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7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532E0-E30C-4770-ABD0-763D6F8C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2" y="2044993"/>
            <a:ext cx="6895362" cy="9007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41FD5D-4FE2-4761-8C5E-9E3592EBD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607" y="3139602"/>
            <a:ext cx="5583677" cy="578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5D37104-D637-4B38-A6CF-76533901AC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3831" y="3139602"/>
            <a:ext cx="1478604" cy="4961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71D688-1888-47AE-93F5-02B9BD8B1D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3831" y="3794723"/>
            <a:ext cx="2256817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BDEE02E-5994-4FCC-A5BA-C3DC58402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3290" y="3789860"/>
            <a:ext cx="1322962" cy="5009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3B4CF-BDCB-4115-8526-5AB79B6F11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2464" y="4736698"/>
            <a:ext cx="4941651" cy="58366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00E1-B248-402B-8811-9E0179DDD6D8}"/>
              </a:ext>
            </a:extLst>
          </p:cNvPr>
          <p:cNvCxnSpPr>
            <a:cxnSpLocks/>
          </p:cNvCxnSpPr>
          <p:nvPr/>
        </p:nvCxnSpPr>
        <p:spPr>
          <a:xfrm flipH="1">
            <a:off x="2352782" y="2743200"/>
            <a:ext cx="339047" cy="28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DB4A70B4-6138-4753-B1D0-6B43E0C2D9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2530" y="3789860"/>
            <a:ext cx="3599234" cy="54474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B2E69-A5B7-48A4-8771-B280D5BD6C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6" y="5678584"/>
            <a:ext cx="4124528" cy="5690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1DADC-787B-473D-91C3-C23A9D8B51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8561" y="5678584"/>
            <a:ext cx="3754877" cy="53502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01A02B-EBC5-4444-9F0B-668880E4EF13}"/>
              </a:ext>
            </a:extLst>
          </p:cNvPr>
          <p:cNvCxnSpPr/>
          <p:nvPr/>
        </p:nvCxnSpPr>
        <p:spPr>
          <a:xfrm flipH="1">
            <a:off x="7472435" y="4171308"/>
            <a:ext cx="2491941" cy="14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E3C54B4-11CA-46D8-B59F-8E94E1C1BF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3438" y="5678584"/>
            <a:ext cx="4113106" cy="47129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9D42E84-F394-4021-88A0-F811FBB06C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303" y="6290039"/>
            <a:ext cx="8015591" cy="52043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F573F5E-AFD4-42B2-A51A-DF6D583CBE0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8894" y="6403159"/>
            <a:ext cx="4007650" cy="2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4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002AF7-4E41-4AD4-A0CC-21B56ECF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68" y="2728260"/>
            <a:ext cx="5357463" cy="1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014805-03C7-44F8-AE5B-C99F1D32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6" y="1908788"/>
            <a:ext cx="9980579" cy="9289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5DEFBC-E623-4763-A512-F250DE092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655" y="2971800"/>
            <a:ext cx="8190689" cy="9144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69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014805-03C7-44F8-AE5B-C99F1D32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6" y="1908788"/>
            <a:ext cx="9980579" cy="9289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5DEFBC-E623-4763-A512-F250DE092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655" y="2971800"/>
            <a:ext cx="8190689" cy="9144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770A6E83-81A8-41FA-8D8A-C619BA5E3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531" y="4441442"/>
            <a:ext cx="5817140" cy="56420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E70997F-BF33-4B89-93F7-8BC452C92B87}"/>
              </a:ext>
            </a:extLst>
          </p:cNvPr>
          <p:cNvCxnSpPr/>
          <p:nvPr/>
        </p:nvCxnSpPr>
        <p:spPr>
          <a:xfrm flipV="1">
            <a:off x="8435083" y="2517169"/>
            <a:ext cx="1397286" cy="192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173F96E-8F67-4115-8758-4B80E1C72972}"/>
              </a:ext>
            </a:extLst>
          </p:cNvPr>
          <p:cNvSpPr/>
          <p:nvPr/>
        </p:nvSpPr>
        <p:spPr>
          <a:xfrm>
            <a:off x="9102903" y="2024008"/>
            <a:ext cx="1716768" cy="7576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30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D51085-35F4-400E-8DB5-60A167EAB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23" y="2505037"/>
            <a:ext cx="4659804" cy="15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2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014805-03C7-44F8-AE5B-C99F1D32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6" y="1908788"/>
            <a:ext cx="9980579" cy="9289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5DEFBC-E623-4763-A512-F250DE092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655" y="2971800"/>
            <a:ext cx="8190689" cy="91440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770A6E83-81A8-41FA-8D8A-C619BA5E3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531" y="4441442"/>
            <a:ext cx="5817140" cy="56420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E70997F-BF33-4B89-93F7-8BC452C92B87}"/>
              </a:ext>
            </a:extLst>
          </p:cNvPr>
          <p:cNvCxnSpPr/>
          <p:nvPr/>
        </p:nvCxnSpPr>
        <p:spPr>
          <a:xfrm flipV="1">
            <a:off x="8435083" y="2517169"/>
            <a:ext cx="1397286" cy="192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173F96E-8F67-4115-8758-4B80E1C72972}"/>
              </a:ext>
            </a:extLst>
          </p:cNvPr>
          <p:cNvSpPr/>
          <p:nvPr/>
        </p:nvSpPr>
        <p:spPr>
          <a:xfrm>
            <a:off x="9102903" y="2024008"/>
            <a:ext cx="1716768" cy="7576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0B8EE60-6282-4EC6-A7FD-F1029BD2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69" y="5260743"/>
            <a:ext cx="5562128" cy="67239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0BCAB3F-F014-425B-ACAC-3F434B728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7847" y="5260743"/>
            <a:ext cx="1982998" cy="67239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CC43288-20FC-40AB-A30B-851E55A2E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9975" y="5397524"/>
            <a:ext cx="2393004" cy="3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8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3CC43288-20FC-40AB-A30B-851E55A2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21" y="2382432"/>
            <a:ext cx="2393004" cy="3988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6015C7-5D11-4330-99FD-85CE1B9C8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02" y="2248676"/>
            <a:ext cx="7568119" cy="66634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F6F6EFC-FE58-48E4-8DE3-FB003324B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978" y="2080873"/>
            <a:ext cx="272374" cy="10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79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1AA7D3-E39E-4A73-8C8A-B51E12F6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880" y="361703"/>
            <a:ext cx="8544845" cy="10329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B4903F-7A5D-4DC5-B499-461CB02C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5" y="285819"/>
            <a:ext cx="3151437" cy="1032971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7A0F34C-123A-4E7C-BCA4-151C62DCA103}"/>
              </a:ext>
            </a:extLst>
          </p:cNvPr>
          <p:cNvSpPr/>
          <p:nvPr/>
        </p:nvSpPr>
        <p:spPr>
          <a:xfrm>
            <a:off x="9185097" y="361703"/>
            <a:ext cx="2681555" cy="95708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6700-FFB4-4399-830B-2B4EEB179C9B}"/>
              </a:ext>
            </a:extLst>
          </p:cNvPr>
          <p:cNvCxnSpPr>
            <a:cxnSpLocks/>
          </p:cNvCxnSpPr>
          <p:nvPr/>
        </p:nvCxnSpPr>
        <p:spPr>
          <a:xfrm flipV="1">
            <a:off x="6637106" y="1261059"/>
            <a:ext cx="2547991" cy="10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3CC43288-20FC-40AB-A30B-851E55A2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721" y="2382432"/>
            <a:ext cx="2393004" cy="39883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6015C7-5D11-4330-99FD-85CE1B9C8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02" y="2248676"/>
            <a:ext cx="7568119" cy="66634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F6F6EFC-FE58-48E4-8DE3-FB003324B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978" y="2080873"/>
            <a:ext cx="272374" cy="1001949"/>
          </a:xfrm>
          <a:prstGeom prst="rect">
            <a:avLst/>
          </a:prstGeom>
        </p:spPr>
      </p:pic>
      <p:sp>
        <p:nvSpPr>
          <p:cNvPr id="19" name="矢印: 下 18">
            <a:extLst>
              <a:ext uri="{FF2B5EF4-FFF2-40B4-BE49-F238E27FC236}">
                <a16:creationId xmlns:a16="http://schemas.microsoft.com/office/drawing/2014/main" id="{8933C1E4-1255-4B95-9C75-0DACD0D68352}"/>
              </a:ext>
            </a:extLst>
          </p:cNvPr>
          <p:cNvSpPr/>
          <p:nvPr/>
        </p:nvSpPr>
        <p:spPr>
          <a:xfrm>
            <a:off x="478823" y="1365169"/>
            <a:ext cx="1064030" cy="302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484AEBC-2976-4654-80E0-E577CD104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61" y="5492831"/>
            <a:ext cx="11673191" cy="97276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C2B0C2-052B-4099-9EDE-E61F69C06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275" y="4491474"/>
            <a:ext cx="5357463" cy="1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5456D9-0175-4FEB-86D7-57E8C268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3EC22A-3AAE-4152-82E3-14CD4EB0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229128"/>
            <a:ext cx="2372697" cy="9007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0DF8F15-6360-46EE-9C66-24574075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D48B097-531A-4E0D-AD04-E509C85E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553154B-8EE5-4887-A3B0-52D6FC0A8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A380105-5C41-43D7-84B0-C219B9FBA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699B63A7-591C-448F-AAE7-F66D48A2CB85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35D3446-4AE7-4960-891B-49E79B6C6DEB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B44FFB-E892-40D8-B5A9-9211D690CB8B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C5A0E16-8747-47DC-90B7-F51C39933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37D9270-DA14-481B-B35B-C2F06AD34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894" y="1280020"/>
            <a:ext cx="2955281" cy="7649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ABD1808-1447-4FB5-9132-77BAD005C0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195" y="2229128"/>
            <a:ext cx="2908253" cy="735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D286216-6C3C-420D-88AD-6FE01E355D9E}"/>
              </a:ext>
            </a:extLst>
          </p:cNvPr>
          <p:cNvCxnSpPr>
            <a:endCxn id="5" idx="3"/>
          </p:cNvCxnSpPr>
          <p:nvPr/>
        </p:nvCxnSpPr>
        <p:spPr>
          <a:xfrm flipH="1">
            <a:off x="3025840" y="1662506"/>
            <a:ext cx="7309962" cy="10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250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42C7C37-C827-470D-89F8-905F6DF28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5D9215-BF16-49B3-B599-2D9B499D6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6C0D1CA-EC88-4E9B-B2B4-9459B6C3D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6D4481-62D2-4FFF-B538-F53BFFFA2F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38A2686-1D25-4319-B967-D1602A44AB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06E1E82-703C-4FB7-8400-8B6607209E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AFA6DE5-00AF-4B49-B81B-19F2847F6263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C75E56F-EA1D-43E3-A6FA-6F06DF6F85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235" y="5772706"/>
            <a:ext cx="11673191" cy="9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3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42C7C37-C827-470D-89F8-905F6DF28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612" y="3827042"/>
            <a:ext cx="466928" cy="3550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55D9215-BF16-49B3-B599-2D9B499D6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5612" y="4398756"/>
            <a:ext cx="428017" cy="42315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6C0D1CA-EC88-4E9B-B2B4-9459B6C3D8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5475" y="5042959"/>
            <a:ext cx="875489" cy="5350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6D4481-62D2-4FFF-B538-F53BFFFA2F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33636" y="3840768"/>
            <a:ext cx="330740" cy="32587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38A2686-1D25-4319-B967-D1602A44AB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8679" y="4385396"/>
            <a:ext cx="817123" cy="51556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06E1E82-703C-4FB7-8400-8B6607209E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9136" y="5002043"/>
            <a:ext cx="1673157" cy="549613"/>
          </a:xfrm>
          <a:prstGeom prst="rect">
            <a:avLst/>
          </a:prstGeom>
        </p:spPr>
      </p:pic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3AFA6DE5-00AF-4B49-B81B-19F2847F6263}"/>
              </a:ext>
            </a:extLst>
          </p:cNvPr>
          <p:cNvSpPr/>
          <p:nvPr/>
        </p:nvSpPr>
        <p:spPr>
          <a:xfrm>
            <a:off x="8262813" y="3647326"/>
            <a:ext cx="3192872" cy="201974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C75E56F-EA1D-43E3-A6FA-6F06DF6F85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235" y="5772706"/>
            <a:ext cx="11673191" cy="97276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140B70-EBC9-4F9E-9465-7B902B74194B}"/>
              </a:ext>
            </a:extLst>
          </p:cNvPr>
          <p:cNvCxnSpPr/>
          <p:nvPr/>
        </p:nvCxnSpPr>
        <p:spPr>
          <a:xfrm flipH="1" flipV="1">
            <a:off x="5669280" y="3341716"/>
            <a:ext cx="66502" cy="252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1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8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841" y="3820084"/>
            <a:ext cx="3530159" cy="80743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1A1210-49B5-4323-9235-5B95AEE509C9}"/>
              </a:ext>
            </a:extLst>
          </p:cNvPr>
          <p:cNvCxnSpPr/>
          <p:nvPr/>
        </p:nvCxnSpPr>
        <p:spPr>
          <a:xfrm flipV="1">
            <a:off x="3003446" y="3283527"/>
            <a:ext cx="1236045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A74823-BF55-4BC8-A6EC-F18950A4175A}"/>
              </a:ext>
            </a:extLst>
          </p:cNvPr>
          <p:cNvSpPr/>
          <p:nvPr/>
        </p:nvSpPr>
        <p:spPr>
          <a:xfrm>
            <a:off x="3848793" y="2759825"/>
            <a:ext cx="1654232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3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841" y="3820084"/>
            <a:ext cx="3530159" cy="80743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1A1210-49B5-4323-9235-5B95AEE509C9}"/>
              </a:ext>
            </a:extLst>
          </p:cNvPr>
          <p:cNvCxnSpPr/>
          <p:nvPr/>
        </p:nvCxnSpPr>
        <p:spPr>
          <a:xfrm flipV="1">
            <a:off x="3003446" y="3283527"/>
            <a:ext cx="1236045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A74823-BF55-4BC8-A6EC-F18950A4175A}"/>
              </a:ext>
            </a:extLst>
          </p:cNvPr>
          <p:cNvSpPr/>
          <p:nvPr/>
        </p:nvSpPr>
        <p:spPr>
          <a:xfrm>
            <a:off x="3848793" y="2759825"/>
            <a:ext cx="1654232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841" y="4698476"/>
            <a:ext cx="5925204" cy="80743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EE373C-88DB-4AA3-9CA6-2CC14D306CBC}"/>
              </a:ext>
            </a:extLst>
          </p:cNvPr>
          <p:cNvSpPr/>
          <p:nvPr/>
        </p:nvSpPr>
        <p:spPr>
          <a:xfrm>
            <a:off x="5967037" y="2759825"/>
            <a:ext cx="4836469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0667868-F92B-4B9C-B63F-A4FD34EFE099}"/>
              </a:ext>
            </a:extLst>
          </p:cNvPr>
          <p:cNvCxnSpPr>
            <a:cxnSpLocks/>
          </p:cNvCxnSpPr>
          <p:nvPr/>
        </p:nvCxnSpPr>
        <p:spPr>
          <a:xfrm flipV="1">
            <a:off x="4557000" y="3283527"/>
            <a:ext cx="2395045" cy="16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25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8241B9C-C24D-49DC-9FA2-8CBAE2AED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32" y="2583513"/>
            <a:ext cx="10155677" cy="9581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841" y="3820084"/>
            <a:ext cx="3530159" cy="80743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1A1210-49B5-4323-9235-5B95AEE509C9}"/>
              </a:ext>
            </a:extLst>
          </p:cNvPr>
          <p:cNvCxnSpPr/>
          <p:nvPr/>
        </p:nvCxnSpPr>
        <p:spPr>
          <a:xfrm flipV="1">
            <a:off x="3003446" y="3283527"/>
            <a:ext cx="1236045" cy="7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A74823-BF55-4BC8-A6EC-F18950A4175A}"/>
              </a:ext>
            </a:extLst>
          </p:cNvPr>
          <p:cNvSpPr/>
          <p:nvPr/>
        </p:nvSpPr>
        <p:spPr>
          <a:xfrm>
            <a:off x="3848793" y="2759825"/>
            <a:ext cx="1654232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841" y="4698476"/>
            <a:ext cx="5925204" cy="80743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FEE373C-88DB-4AA3-9CA6-2CC14D306CBC}"/>
              </a:ext>
            </a:extLst>
          </p:cNvPr>
          <p:cNvSpPr/>
          <p:nvPr/>
        </p:nvSpPr>
        <p:spPr>
          <a:xfrm>
            <a:off x="5967037" y="2759825"/>
            <a:ext cx="4836469" cy="66917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0667868-F92B-4B9C-B63F-A4FD34EFE099}"/>
              </a:ext>
            </a:extLst>
          </p:cNvPr>
          <p:cNvCxnSpPr>
            <a:cxnSpLocks/>
          </p:cNvCxnSpPr>
          <p:nvPr/>
        </p:nvCxnSpPr>
        <p:spPr>
          <a:xfrm flipV="1">
            <a:off x="4557000" y="3283527"/>
            <a:ext cx="2395045" cy="16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68EDA56-81CD-4B34-A55B-1BEAFFBBF310}"/>
              </a:ext>
            </a:extLst>
          </p:cNvPr>
          <p:cNvSpPr/>
          <p:nvPr/>
        </p:nvSpPr>
        <p:spPr>
          <a:xfrm>
            <a:off x="472611" y="2332234"/>
            <a:ext cx="10835557" cy="14168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6841" y="5576868"/>
            <a:ext cx="5350362" cy="1107165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6AB0E13-2063-4B73-9202-E24D445F04F3}"/>
              </a:ext>
            </a:extLst>
          </p:cNvPr>
          <p:cNvCxnSpPr/>
          <p:nvPr/>
        </p:nvCxnSpPr>
        <p:spPr>
          <a:xfrm flipH="1" flipV="1">
            <a:off x="1962364" y="3283527"/>
            <a:ext cx="410966" cy="26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AC5062-247D-4580-A5B3-E30C4036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25257"/>
            <a:ext cx="5566662" cy="11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07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5A75D2-2BBE-450B-863A-8D1957289A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4593" y="4158684"/>
            <a:ext cx="5357463" cy="1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31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1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5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2F65E4E-F11E-42E6-B7F9-DFB9752FD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AF6B93-A8F6-4D4A-A853-2D4972D6914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3704" y="6355376"/>
            <a:ext cx="10079086" cy="4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50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AF6B93-A8F6-4D4A-A853-2D4972D6914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704" y="6355376"/>
            <a:ext cx="10079086" cy="40687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CFF584F-2496-45BF-9A1C-8477D1F7F9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0806" y="5148320"/>
            <a:ext cx="2921248" cy="68656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A5325DC-852B-4FC3-B99A-1AFF890F06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510BF37-EC26-477E-9FAC-BC23A16060B2}"/>
              </a:ext>
            </a:extLst>
          </p:cNvPr>
          <p:cNvSpPr/>
          <p:nvPr/>
        </p:nvSpPr>
        <p:spPr>
          <a:xfrm>
            <a:off x="8066987" y="5124002"/>
            <a:ext cx="3999386" cy="12313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16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DB7FC1-B7C7-4F6B-BFD3-953688089D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1169" y="3870271"/>
            <a:ext cx="1478604" cy="4961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5E8B29C-883E-498E-BBF8-94F2F80AED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4052" y="4537202"/>
            <a:ext cx="2256817" cy="4961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088C881-E5F8-4166-91F4-29D6EFEA96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221" y="4518218"/>
            <a:ext cx="4941651" cy="58366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9F2258E-CD15-4CE0-AC6A-E2F2232DD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7139" y="4512882"/>
            <a:ext cx="3599234" cy="5447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9D6B0B-F6BF-4F33-B398-78265F0561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293" y="5164140"/>
            <a:ext cx="2821021" cy="5496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D24ACF-C9A9-463C-9F8C-B52F3A7C0A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7514" y="5124002"/>
            <a:ext cx="5019472" cy="5739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EC2CB73-F348-43AB-A3DB-AD4AB93295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293" y="5738072"/>
            <a:ext cx="4805464" cy="53988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AF6B93-A8F6-4D4A-A853-2D4972D6914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704" y="6355376"/>
            <a:ext cx="10079086" cy="40687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CFF584F-2496-45BF-9A1C-8477D1F7F9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0806" y="5148320"/>
            <a:ext cx="2921248" cy="68656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A5325DC-852B-4FC3-B99A-1AFF890F06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607" y="3887764"/>
            <a:ext cx="5583677" cy="578796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5171AF9-7CFC-4C77-99E8-6CEA7BB329DA}"/>
              </a:ext>
            </a:extLst>
          </p:cNvPr>
          <p:cNvSpPr/>
          <p:nvPr/>
        </p:nvSpPr>
        <p:spPr>
          <a:xfrm>
            <a:off x="8066987" y="5124002"/>
            <a:ext cx="3999386" cy="12313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AB1BF85C-DE0D-4450-89D6-208F5ACED6C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97049" y="5853669"/>
            <a:ext cx="2511482" cy="4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4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13F78-A7F6-490C-AEEF-2F44D1E8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4247"/>
            <a:ext cx="4041611" cy="9007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D932EA-3406-44D8-8954-86221EFF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61" y="1160066"/>
            <a:ext cx="2372697" cy="9007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B427EE-568B-471A-B12C-3D4DEB5AE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58035"/>
            <a:ext cx="1935075" cy="7353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5A345C-6751-4D34-B8FE-3DF671E85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446" y="228390"/>
            <a:ext cx="2085063" cy="764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F04199A-74BF-4F2F-92F0-F83EED15F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671" y="243212"/>
            <a:ext cx="2161580" cy="7649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5CFF7DF-C2A8-412B-A212-7BA42AC05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832" y="258035"/>
            <a:ext cx="2013088" cy="76497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F7809A68-E12D-4B1C-BA9A-69799AD8B88C}"/>
              </a:ext>
            </a:extLst>
          </p:cNvPr>
          <p:cNvSpPr/>
          <p:nvPr/>
        </p:nvSpPr>
        <p:spPr>
          <a:xfrm>
            <a:off x="2130284" y="407324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92D4AE-CDBF-4AFC-8BCA-321F92C321A6}"/>
              </a:ext>
            </a:extLst>
          </p:cNvPr>
          <p:cNvSpPr/>
          <p:nvPr/>
        </p:nvSpPr>
        <p:spPr>
          <a:xfrm>
            <a:off x="5120669" y="376160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F80A6AB-1537-4D09-9945-E2B8728A28D1}"/>
              </a:ext>
            </a:extLst>
          </p:cNvPr>
          <p:cNvSpPr/>
          <p:nvPr/>
        </p:nvSpPr>
        <p:spPr>
          <a:xfrm>
            <a:off x="8078894" y="394745"/>
            <a:ext cx="873162" cy="4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1C5A120-A3A4-4E93-8C36-00FD45A4C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8448" y="376160"/>
            <a:ext cx="896190" cy="4694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3C963AF-96FA-4640-978B-82D5F04D29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43" y="1945939"/>
            <a:ext cx="3530159" cy="8074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327128-C850-4D5D-AE46-42C4A7572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586" y="1958501"/>
            <a:ext cx="5925204" cy="8074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B1221F-CB85-4489-A24F-080A829153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09" y="2753369"/>
            <a:ext cx="5350362" cy="110716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15A75D2-2BBE-450B-863A-8D1957289A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2939" y="4043811"/>
            <a:ext cx="5357463" cy="101855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37086C-C833-402E-9A66-C16D3E8ECBB9}"/>
              </a:ext>
            </a:extLst>
          </p:cNvPr>
          <p:cNvSpPr/>
          <p:nvPr/>
        </p:nvSpPr>
        <p:spPr>
          <a:xfrm>
            <a:off x="82193" y="113015"/>
            <a:ext cx="11914598" cy="386308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CB7D1D1-CAA7-4748-A65D-446049448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9616" y="4208163"/>
            <a:ext cx="1397212" cy="64303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6888994-6C31-4EB7-A877-9E10DE1922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14868" y="5631829"/>
            <a:ext cx="3505077" cy="85360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78CE251-EE98-4575-8658-F3548DF967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0384" y="5647619"/>
            <a:ext cx="3783732" cy="7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AC5062-247D-4580-A5B3-E30C4036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25257"/>
            <a:ext cx="5566662" cy="1135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3D44A3-8C44-4DD3-B22D-E4B101AD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" y="2732991"/>
            <a:ext cx="5234500" cy="139201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5689ED0-6BB4-4743-A263-3E90D61718F2}"/>
              </a:ext>
            </a:extLst>
          </p:cNvPr>
          <p:cNvCxnSpPr>
            <a:cxnSpLocks/>
          </p:cNvCxnSpPr>
          <p:nvPr/>
        </p:nvCxnSpPr>
        <p:spPr>
          <a:xfrm flipH="1" flipV="1">
            <a:off x="1140431" y="965771"/>
            <a:ext cx="239482" cy="23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0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AC5062-247D-4580-A5B3-E30C4036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25257"/>
            <a:ext cx="5566662" cy="113510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3D44A3-8C44-4DD3-B22D-E4B101AD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4" y="2732991"/>
            <a:ext cx="5234500" cy="139201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5689ED0-6BB4-4743-A263-3E90D61718F2}"/>
              </a:ext>
            </a:extLst>
          </p:cNvPr>
          <p:cNvCxnSpPr>
            <a:cxnSpLocks/>
          </p:cNvCxnSpPr>
          <p:nvPr/>
        </p:nvCxnSpPr>
        <p:spPr>
          <a:xfrm flipH="1" flipV="1">
            <a:off x="1140431" y="965771"/>
            <a:ext cx="239482" cy="234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9EB89F1-48D1-441D-A448-EE04263FFFCF}"/>
              </a:ext>
            </a:extLst>
          </p:cNvPr>
          <p:cNvCxnSpPr/>
          <p:nvPr/>
        </p:nvCxnSpPr>
        <p:spPr>
          <a:xfrm>
            <a:off x="207818" y="3067396"/>
            <a:ext cx="1172095" cy="120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BCC0D64-C396-4F22-BF29-3A80C282B510}"/>
              </a:ext>
            </a:extLst>
          </p:cNvPr>
          <p:cNvCxnSpPr/>
          <p:nvPr/>
        </p:nvCxnSpPr>
        <p:spPr>
          <a:xfrm flipV="1">
            <a:off x="277404" y="3067396"/>
            <a:ext cx="863027" cy="141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64FFE66F-7DCF-4802-A1DD-FCF90173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25" y="4272742"/>
            <a:ext cx="4902740" cy="46206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E64278C-75BB-4C38-A41C-BD7E5FCB8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065" y="4239800"/>
            <a:ext cx="3326860" cy="481519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85CBAA1-4D58-43C9-B8B5-C1AB910C716F}"/>
              </a:ext>
            </a:extLst>
          </p:cNvPr>
          <p:cNvSpPr/>
          <p:nvPr/>
        </p:nvSpPr>
        <p:spPr>
          <a:xfrm>
            <a:off x="1313411" y="2651760"/>
            <a:ext cx="8673070" cy="234269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12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7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A772B5-C004-48F3-8EFA-3AC838F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0" y="3680628"/>
            <a:ext cx="8544845" cy="1032971"/>
          </a:xfrm>
          <a:prstGeom prst="rect">
            <a:avLst/>
          </a:prstGeom>
        </p:spPr>
      </p:pic>
      <p:sp>
        <p:nvSpPr>
          <p:cNvPr id="6" name="矢印: 上下 5">
            <a:extLst>
              <a:ext uri="{FF2B5EF4-FFF2-40B4-BE49-F238E27FC236}">
                <a16:creationId xmlns:a16="http://schemas.microsoft.com/office/drawing/2014/main" id="{AD66AB28-A6E2-46F7-9A05-D696292EA17C}"/>
              </a:ext>
            </a:extLst>
          </p:cNvPr>
          <p:cNvSpPr/>
          <p:nvPr/>
        </p:nvSpPr>
        <p:spPr>
          <a:xfrm>
            <a:off x="5268686" y="1835711"/>
            <a:ext cx="986971" cy="1593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B654C8-B136-4401-931F-A76AABB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2" y="700610"/>
            <a:ext cx="5566662" cy="11351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F707F-B084-439F-9020-2A5E6188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426242"/>
            <a:ext cx="4493252" cy="15046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2A772B5-C004-48F3-8EFA-3AC838F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0" y="3680628"/>
            <a:ext cx="8544845" cy="1032971"/>
          </a:xfrm>
          <a:prstGeom prst="rect">
            <a:avLst/>
          </a:prstGeom>
        </p:spPr>
      </p:pic>
      <p:sp>
        <p:nvSpPr>
          <p:cNvPr id="6" name="矢印: 上下 5">
            <a:extLst>
              <a:ext uri="{FF2B5EF4-FFF2-40B4-BE49-F238E27FC236}">
                <a16:creationId xmlns:a16="http://schemas.microsoft.com/office/drawing/2014/main" id="{AD66AB28-A6E2-46F7-9A05-D696292EA17C}"/>
              </a:ext>
            </a:extLst>
          </p:cNvPr>
          <p:cNvSpPr/>
          <p:nvPr/>
        </p:nvSpPr>
        <p:spPr>
          <a:xfrm>
            <a:off x="5268686" y="1835711"/>
            <a:ext cx="986971" cy="1593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5B01325-2079-48F2-805A-B169D2693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15600"/>
            <a:ext cx="11867537" cy="7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2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0</Words>
  <Application>Microsoft Office PowerPoint</Application>
  <PresentationFormat>ワイド画面</PresentationFormat>
  <Paragraphs>0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26</cp:revision>
  <dcterms:created xsi:type="dcterms:W3CDTF">2020-09-04T16:31:18Z</dcterms:created>
  <dcterms:modified xsi:type="dcterms:W3CDTF">2020-09-05T09:17:19Z</dcterms:modified>
</cp:coreProperties>
</file>