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0" r:id="rId5"/>
    <p:sldId id="271" r:id="rId6"/>
    <p:sldId id="269" r:id="rId7"/>
    <p:sldId id="258" r:id="rId8"/>
    <p:sldId id="260" r:id="rId9"/>
    <p:sldId id="261" r:id="rId10"/>
    <p:sldId id="263" r:id="rId11"/>
    <p:sldId id="262" r:id="rId12"/>
    <p:sldId id="264" r:id="rId13"/>
    <p:sldId id="265" r:id="rId14"/>
    <p:sldId id="266" r:id="rId15"/>
    <p:sldId id="267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BEFD1A-883C-4737-9728-CE0EB8DFB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D946D39-5E0F-4E80-9E57-536346715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AD03A0-909A-415E-A3C0-F62DE6B2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F696-BAC3-4161-BA3B-E9BD78DF0F60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8D3079-0186-4B3A-8F8B-9F1CF518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11A0A1-C4D6-4BF3-819D-010205CB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AFE6-1680-462C-9CF1-F873FCCA39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33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9F5D9D-FDEB-4A91-835F-5BC10114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B37D80-2888-4AA8-8C88-6849E1AD7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5219A0-BA64-4589-9F92-4860D745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F696-BAC3-4161-BA3B-E9BD78DF0F60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5BC357-90C9-4EAD-8613-C8C68F3D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AFF276-6FD9-4451-9710-3E35E5ED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AFE6-1680-462C-9CF1-F873FCCA39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7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38F2F7-1123-485E-9656-A017B3E91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5A8548-AD43-4726-9C3A-BE67FE945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4B0B57-BB33-4C6A-876E-53711BA8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F696-BAC3-4161-BA3B-E9BD78DF0F60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072097-E87B-4596-8C7F-7A93D22C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6011AA-2CD3-4D67-8733-DE4DAF65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AFE6-1680-462C-9CF1-F873FCCA39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83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0CE70-3D7F-4B7A-9A04-66BE5FC8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145F3E-170C-4B43-BD75-BC3EB1239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0C4E40-E558-4125-B48D-93C086F6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F696-BAC3-4161-BA3B-E9BD78DF0F60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7F67E4-24C8-4A2A-ACA7-E6B9CCAE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4C7145-0328-4245-96B7-B76F3E58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AFE6-1680-462C-9CF1-F873FCCA39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00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C45D8A-729C-4CDD-A49D-A302DA26F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7BB1A3-D5B6-48F9-BE7D-BB52B94D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0C332B-34D0-4EF2-B6BF-C8FEF76F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F696-BAC3-4161-BA3B-E9BD78DF0F60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8298FA-E07F-4E3D-85F9-0981AADD3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476E30-E214-414D-BF70-70FC9273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AFE6-1680-462C-9CF1-F873FCCA39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48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936175-CD41-4C1C-9A01-2CB1977C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8124DD-F169-41AB-9EDF-E1C0FB75C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325AFE-9060-4AB9-8064-0D2FDE7C6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3750B8-6A14-4E08-8B81-5872D1D7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F696-BAC3-4161-BA3B-E9BD78DF0F60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CE1FF6-389C-4559-B483-9C621AC7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A0B9C9-B77B-4A33-A460-797F20EF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AFE6-1680-462C-9CF1-F873FCCA39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0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00F84B-8FBA-4938-9B92-40BF3429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2906AF-36EB-4765-9978-7ACCDB30C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64A308-FBD6-485B-9954-59B5AC923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0F2AE9C-5092-49AD-8E7B-90A1CEBB7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AF7DC1D-AD11-49C0-826A-E7978E692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77FE5F-A21F-485B-BFEB-621FD583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F696-BAC3-4161-BA3B-E9BD78DF0F60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A87141-6355-4C2F-A957-393F598D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55792BE-6451-4203-8F61-8873DAAF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AFE6-1680-462C-9CF1-F873FCCA39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34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ED4494-F832-43EF-8D7D-A36074FD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09E3A5-492E-4543-8D0A-51D4FDB7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F696-BAC3-4161-BA3B-E9BD78DF0F60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7356A0-00F3-45F3-A98E-D8199F1D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AF5B84-4369-4D6F-83F2-52D4252A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AFE6-1680-462C-9CF1-F873FCCA39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23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F6D7148-B19A-4432-9847-D161090E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F696-BAC3-4161-BA3B-E9BD78DF0F60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7F8D149-06C4-43F0-B412-EB8BED2E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FAF6A3-7E9C-46DA-B2B9-5E4E1BB9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AFE6-1680-462C-9CF1-F873FCCA39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86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1D9604-CC4D-409C-A990-9DECC3753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471EB5-07D4-4F4C-ADAE-35ECD629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5EB786-4DA8-4652-8E0D-290204F08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02F47D-B223-4071-B79E-77D142620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F696-BAC3-4161-BA3B-E9BD78DF0F60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49AA76-16F9-486C-A0E1-30F75713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F3563B-0679-4F65-9ACE-0DA5A65D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AFE6-1680-462C-9CF1-F873FCCA39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3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077E8D-113B-4BF1-9D5F-AA2099959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3C21C0-82AF-4B82-B541-C5DD2EF3F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868A8E-2246-4008-AC82-4BB60A132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A93907-FFD6-49D4-9601-9A5D7603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F696-BAC3-4161-BA3B-E9BD78DF0F60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0C782D-194E-49B4-B219-15A463DE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6440B2-7076-4469-BB41-7BC4F7ED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AFE6-1680-462C-9CF1-F873FCCA39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01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EF7A3A9-C008-44F1-95C7-E0ADC3CA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16E095-F48B-4A71-B703-F6296B324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BBD694-5E01-4E2A-9831-8AB24E8AE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CF696-BAC3-4161-BA3B-E9BD78DF0F60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F91FC9-9129-4779-AACE-DCE238D45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E7A0ED-AFCD-4C74-B17D-8C4CF99CF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BAFE6-1680-462C-9CF1-F873FCCA39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40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22.emf"/><Relationship Id="rId3" Type="http://schemas.openxmlformats.org/officeDocument/2006/relationships/image" Target="../media/image3.emf"/><Relationship Id="rId7" Type="http://schemas.openxmlformats.org/officeDocument/2006/relationships/image" Target="../media/image19.emf"/><Relationship Id="rId12" Type="http://schemas.openxmlformats.org/officeDocument/2006/relationships/image" Target="../media/image18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16.emf"/><Relationship Id="rId3" Type="http://schemas.openxmlformats.org/officeDocument/2006/relationships/image" Target="../media/image3.emf"/><Relationship Id="rId7" Type="http://schemas.openxmlformats.org/officeDocument/2006/relationships/image" Target="../media/image19.emf"/><Relationship Id="rId12" Type="http://schemas.openxmlformats.org/officeDocument/2006/relationships/image" Target="../media/image25.emf"/><Relationship Id="rId2" Type="http://schemas.openxmlformats.org/officeDocument/2006/relationships/image" Target="../media/image2.emf"/><Relationship Id="rId16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24.emf"/><Relationship Id="rId5" Type="http://schemas.openxmlformats.org/officeDocument/2006/relationships/image" Target="../media/image14.emf"/><Relationship Id="rId15" Type="http://schemas.openxmlformats.org/officeDocument/2006/relationships/image" Target="../media/image18.emf"/><Relationship Id="rId10" Type="http://schemas.openxmlformats.org/officeDocument/2006/relationships/image" Target="../media/image23.emf"/><Relationship Id="rId4" Type="http://schemas.openxmlformats.org/officeDocument/2006/relationships/image" Target="../media/image13.emf"/><Relationship Id="rId9" Type="http://schemas.openxmlformats.org/officeDocument/2006/relationships/image" Target="../media/image21.emf"/><Relationship Id="rId1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16.emf"/><Relationship Id="rId3" Type="http://schemas.openxmlformats.org/officeDocument/2006/relationships/image" Target="../media/image3.emf"/><Relationship Id="rId7" Type="http://schemas.openxmlformats.org/officeDocument/2006/relationships/image" Target="../media/image19.emf"/><Relationship Id="rId12" Type="http://schemas.openxmlformats.org/officeDocument/2006/relationships/image" Target="../media/image25.emf"/><Relationship Id="rId17" Type="http://schemas.openxmlformats.org/officeDocument/2006/relationships/image" Target="../media/image22.emf"/><Relationship Id="rId2" Type="http://schemas.openxmlformats.org/officeDocument/2006/relationships/image" Target="../media/image2.emf"/><Relationship Id="rId16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24.emf"/><Relationship Id="rId5" Type="http://schemas.openxmlformats.org/officeDocument/2006/relationships/image" Target="../media/image14.emf"/><Relationship Id="rId15" Type="http://schemas.openxmlformats.org/officeDocument/2006/relationships/image" Target="../media/image26.emf"/><Relationship Id="rId10" Type="http://schemas.openxmlformats.org/officeDocument/2006/relationships/image" Target="../media/image23.emf"/><Relationship Id="rId4" Type="http://schemas.openxmlformats.org/officeDocument/2006/relationships/image" Target="../media/image13.emf"/><Relationship Id="rId9" Type="http://schemas.openxmlformats.org/officeDocument/2006/relationships/image" Target="../media/image21.emf"/><Relationship Id="rId1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image" Target="../media/image27.emf"/><Relationship Id="rId3" Type="http://schemas.openxmlformats.org/officeDocument/2006/relationships/image" Target="../media/image14.emf"/><Relationship Id="rId7" Type="http://schemas.openxmlformats.org/officeDocument/2006/relationships/image" Target="../media/image21.emf"/><Relationship Id="rId12" Type="http://schemas.openxmlformats.org/officeDocument/2006/relationships/image" Target="../media/image17.emf"/><Relationship Id="rId2" Type="http://schemas.openxmlformats.org/officeDocument/2006/relationships/image" Target="../media/image13.emf"/><Relationship Id="rId16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11" Type="http://schemas.openxmlformats.org/officeDocument/2006/relationships/image" Target="../media/image16.emf"/><Relationship Id="rId5" Type="http://schemas.openxmlformats.org/officeDocument/2006/relationships/image" Target="../media/image19.emf"/><Relationship Id="rId15" Type="http://schemas.openxmlformats.org/officeDocument/2006/relationships/image" Target="../media/image18.emf"/><Relationship Id="rId10" Type="http://schemas.openxmlformats.org/officeDocument/2006/relationships/image" Target="../media/image25.emf"/><Relationship Id="rId4" Type="http://schemas.openxmlformats.org/officeDocument/2006/relationships/image" Target="../media/image15.emf"/><Relationship Id="rId9" Type="http://schemas.openxmlformats.org/officeDocument/2006/relationships/image" Target="../media/image24.emf"/><Relationship Id="rId14" Type="http://schemas.openxmlformats.org/officeDocument/2006/relationships/image" Target="../media/image2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image" Target="../media/image28.emf"/><Relationship Id="rId3" Type="http://schemas.openxmlformats.org/officeDocument/2006/relationships/image" Target="../media/image14.emf"/><Relationship Id="rId7" Type="http://schemas.openxmlformats.org/officeDocument/2006/relationships/image" Target="../media/image21.emf"/><Relationship Id="rId12" Type="http://schemas.openxmlformats.org/officeDocument/2006/relationships/image" Target="../media/image17.emf"/><Relationship Id="rId17" Type="http://schemas.openxmlformats.org/officeDocument/2006/relationships/image" Target="../media/image27.emf"/><Relationship Id="rId2" Type="http://schemas.openxmlformats.org/officeDocument/2006/relationships/image" Target="../media/image13.emf"/><Relationship Id="rId16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11" Type="http://schemas.openxmlformats.org/officeDocument/2006/relationships/image" Target="../media/image16.emf"/><Relationship Id="rId5" Type="http://schemas.openxmlformats.org/officeDocument/2006/relationships/image" Target="../media/image19.emf"/><Relationship Id="rId15" Type="http://schemas.openxmlformats.org/officeDocument/2006/relationships/image" Target="../media/image22.emf"/><Relationship Id="rId10" Type="http://schemas.openxmlformats.org/officeDocument/2006/relationships/image" Target="../media/image25.emf"/><Relationship Id="rId4" Type="http://schemas.openxmlformats.org/officeDocument/2006/relationships/image" Target="../media/image15.emf"/><Relationship Id="rId9" Type="http://schemas.openxmlformats.org/officeDocument/2006/relationships/image" Target="../media/image24.emf"/><Relationship Id="rId1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image" Target="../media/image28.emf"/><Relationship Id="rId3" Type="http://schemas.openxmlformats.org/officeDocument/2006/relationships/image" Target="../media/image14.emf"/><Relationship Id="rId7" Type="http://schemas.openxmlformats.org/officeDocument/2006/relationships/image" Target="../media/image21.emf"/><Relationship Id="rId12" Type="http://schemas.openxmlformats.org/officeDocument/2006/relationships/image" Target="../media/image17.emf"/><Relationship Id="rId17" Type="http://schemas.openxmlformats.org/officeDocument/2006/relationships/image" Target="../media/image27.emf"/><Relationship Id="rId2" Type="http://schemas.openxmlformats.org/officeDocument/2006/relationships/image" Target="../media/image13.emf"/><Relationship Id="rId16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11" Type="http://schemas.openxmlformats.org/officeDocument/2006/relationships/image" Target="../media/image16.emf"/><Relationship Id="rId5" Type="http://schemas.openxmlformats.org/officeDocument/2006/relationships/image" Target="../media/image19.emf"/><Relationship Id="rId15" Type="http://schemas.openxmlformats.org/officeDocument/2006/relationships/image" Target="../media/image22.emf"/><Relationship Id="rId10" Type="http://schemas.openxmlformats.org/officeDocument/2006/relationships/image" Target="../media/image25.emf"/><Relationship Id="rId4" Type="http://schemas.openxmlformats.org/officeDocument/2006/relationships/image" Target="../media/image15.emf"/><Relationship Id="rId9" Type="http://schemas.openxmlformats.org/officeDocument/2006/relationships/image" Target="../media/image24.emf"/><Relationship Id="rId1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17.emf"/><Relationship Id="rId3" Type="http://schemas.openxmlformats.org/officeDocument/2006/relationships/image" Target="../media/image13.emf"/><Relationship Id="rId7" Type="http://schemas.openxmlformats.org/officeDocument/2006/relationships/image" Target="../media/image20.emf"/><Relationship Id="rId12" Type="http://schemas.openxmlformats.org/officeDocument/2006/relationships/image" Target="../media/image16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11" Type="http://schemas.openxmlformats.org/officeDocument/2006/relationships/image" Target="../media/image25.emf"/><Relationship Id="rId5" Type="http://schemas.openxmlformats.org/officeDocument/2006/relationships/image" Target="../media/image15.emf"/><Relationship Id="rId10" Type="http://schemas.openxmlformats.org/officeDocument/2006/relationships/image" Target="../media/image24.emf"/><Relationship Id="rId4" Type="http://schemas.openxmlformats.org/officeDocument/2006/relationships/image" Target="../media/image14.emf"/><Relationship Id="rId9" Type="http://schemas.openxmlformats.org/officeDocument/2006/relationships/image" Target="../media/image23.emf"/><Relationship Id="rId14" Type="http://schemas.openxmlformats.org/officeDocument/2006/relationships/image" Target="../media/image2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emf"/><Relationship Id="rId11" Type="http://schemas.openxmlformats.org/officeDocument/2006/relationships/image" Target="../media/image17.emf"/><Relationship Id="rId5" Type="http://schemas.openxmlformats.org/officeDocument/2006/relationships/image" Target="../media/image35.emf"/><Relationship Id="rId10" Type="http://schemas.openxmlformats.org/officeDocument/2006/relationships/image" Target="../media/image16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29.emf"/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12" Type="http://schemas.openxmlformats.org/officeDocument/2006/relationships/image" Target="../media/image30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emf"/><Relationship Id="rId11" Type="http://schemas.openxmlformats.org/officeDocument/2006/relationships/image" Target="../media/image17.emf"/><Relationship Id="rId5" Type="http://schemas.openxmlformats.org/officeDocument/2006/relationships/image" Target="../media/image35.emf"/><Relationship Id="rId10" Type="http://schemas.openxmlformats.org/officeDocument/2006/relationships/image" Target="../media/image16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29.emf"/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12" Type="http://schemas.openxmlformats.org/officeDocument/2006/relationships/image" Target="../media/image30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emf"/><Relationship Id="rId11" Type="http://schemas.openxmlformats.org/officeDocument/2006/relationships/image" Target="../media/image17.emf"/><Relationship Id="rId5" Type="http://schemas.openxmlformats.org/officeDocument/2006/relationships/image" Target="../media/image35.emf"/><Relationship Id="rId15" Type="http://schemas.openxmlformats.org/officeDocument/2006/relationships/image" Target="../media/image41.emf"/><Relationship Id="rId10" Type="http://schemas.openxmlformats.org/officeDocument/2006/relationships/image" Target="../media/image16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Relationship Id="rId14" Type="http://schemas.openxmlformats.org/officeDocument/2006/relationships/image" Target="../media/image40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emf"/><Relationship Id="rId11" Type="http://schemas.openxmlformats.org/officeDocument/2006/relationships/image" Target="../media/image41.emf"/><Relationship Id="rId5" Type="http://schemas.openxmlformats.org/officeDocument/2006/relationships/image" Target="../media/image37.emf"/><Relationship Id="rId10" Type="http://schemas.openxmlformats.org/officeDocument/2006/relationships/image" Target="../media/image40.emf"/><Relationship Id="rId4" Type="http://schemas.openxmlformats.org/officeDocument/2006/relationships/image" Target="../media/image36.emf"/><Relationship Id="rId9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12" Type="http://schemas.openxmlformats.org/officeDocument/2006/relationships/image" Target="../media/image42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emf"/><Relationship Id="rId11" Type="http://schemas.openxmlformats.org/officeDocument/2006/relationships/image" Target="../media/image41.emf"/><Relationship Id="rId5" Type="http://schemas.openxmlformats.org/officeDocument/2006/relationships/image" Target="../media/image37.emf"/><Relationship Id="rId10" Type="http://schemas.openxmlformats.org/officeDocument/2006/relationships/image" Target="../media/image40.emf"/><Relationship Id="rId4" Type="http://schemas.openxmlformats.org/officeDocument/2006/relationships/image" Target="../media/image36.emf"/><Relationship Id="rId9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10" Type="http://schemas.openxmlformats.org/officeDocument/2006/relationships/image" Target="../media/image42.emf"/><Relationship Id="rId4" Type="http://schemas.openxmlformats.org/officeDocument/2006/relationships/image" Target="../media/image36.emf"/><Relationship Id="rId9" Type="http://schemas.openxmlformats.org/officeDocument/2006/relationships/image" Target="../media/image17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12" Type="http://schemas.openxmlformats.org/officeDocument/2006/relationships/image" Target="../media/image44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emf"/><Relationship Id="rId11" Type="http://schemas.openxmlformats.org/officeDocument/2006/relationships/image" Target="../media/image43.emf"/><Relationship Id="rId5" Type="http://schemas.openxmlformats.org/officeDocument/2006/relationships/image" Target="../media/image37.emf"/><Relationship Id="rId10" Type="http://schemas.openxmlformats.org/officeDocument/2006/relationships/image" Target="../media/image42.emf"/><Relationship Id="rId4" Type="http://schemas.openxmlformats.org/officeDocument/2006/relationships/image" Target="../media/image36.emf"/><Relationship Id="rId9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45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12" Type="http://schemas.openxmlformats.org/officeDocument/2006/relationships/image" Target="../media/image44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emf"/><Relationship Id="rId11" Type="http://schemas.openxmlformats.org/officeDocument/2006/relationships/image" Target="../media/image43.emf"/><Relationship Id="rId5" Type="http://schemas.openxmlformats.org/officeDocument/2006/relationships/image" Target="../media/image37.emf"/><Relationship Id="rId10" Type="http://schemas.openxmlformats.org/officeDocument/2006/relationships/image" Target="../media/image42.emf"/><Relationship Id="rId4" Type="http://schemas.openxmlformats.org/officeDocument/2006/relationships/image" Target="../media/image36.emf"/><Relationship Id="rId9" Type="http://schemas.openxmlformats.org/officeDocument/2006/relationships/image" Target="../media/image17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45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12" Type="http://schemas.openxmlformats.org/officeDocument/2006/relationships/image" Target="../media/image44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emf"/><Relationship Id="rId11" Type="http://schemas.openxmlformats.org/officeDocument/2006/relationships/image" Target="../media/image43.emf"/><Relationship Id="rId5" Type="http://schemas.openxmlformats.org/officeDocument/2006/relationships/image" Target="../media/image37.emf"/><Relationship Id="rId10" Type="http://schemas.openxmlformats.org/officeDocument/2006/relationships/image" Target="../media/image42.emf"/><Relationship Id="rId4" Type="http://schemas.openxmlformats.org/officeDocument/2006/relationships/image" Target="../media/image36.emf"/><Relationship Id="rId9" Type="http://schemas.openxmlformats.org/officeDocument/2006/relationships/image" Target="../media/image17.emf"/><Relationship Id="rId14" Type="http://schemas.openxmlformats.org/officeDocument/2006/relationships/image" Target="../media/image46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45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12" Type="http://schemas.openxmlformats.org/officeDocument/2006/relationships/image" Target="../media/image44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emf"/><Relationship Id="rId11" Type="http://schemas.openxmlformats.org/officeDocument/2006/relationships/image" Target="../media/image43.emf"/><Relationship Id="rId5" Type="http://schemas.openxmlformats.org/officeDocument/2006/relationships/image" Target="../media/image37.emf"/><Relationship Id="rId15" Type="http://schemas.openxmlformats.org/officeDocument/2006/relationships/image" Target="../media/image47.emf"/><Relationship Id="rId10" Type="http://schemas.openxmlformats.org/officeDocument/2006/relationships/image" Target="../media/image42.emf"/><Relationship Id="rId4" Type="http://schemas.openxmlformats.org/officeDocument/2006/relationships/image" Target="../media/image36.emf"/><Relationship Id="rId9" Type="http://schemas.openxmlformats.org/officeDocument/2006/relationships/image" Target="../media/image17.emf"/><Relationship Id="rId14" Type="http://schemas.openxmlformats.org/officeDocument/2006/relationships/image" Target="../media/image46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47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12" Type="http://schemas.openxmlformats.org/officeDocument/2006/relationships/image" Target="../media/image44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emf"/><Relationship Id="rId11" Type="http://schemas.openxmlformats.org/officeDocument/2006/relationships/image" Target="../media/image43.emf"/><Relationship Id="rId5" Type="http://schemas.openxmlformats.org/officeDocument/2006/relationships/image" Target="../media/image37.emf"/><Relationship Id="rId10" Type="http://schemas.openxmlformats.org/officeDocument/2006/relationships/image" Target="../media/image42.emf"/><Relationship Id="rId4" Type="http://schemas.openxmlformats.org/officeDocument/2006/relationships/image" Target="../media/image36.emf"/><Relationship Id="rId9" Type="http://schemas.openxmlformats.org/officeDocument/2006/relationships/image" Target="../media/image17.emf"/><Relationship Id="rId14" Type="http://schemas.openxmlformats.org/officeDocument/2006/relationships/image" Target="../media/image48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47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12" Type="http://schemas.openxmlformats.org/officeDocument/2006/relationships/image" Target="../media/image44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emf"/><Relationship Id="rId11" Type="http://schemas.openxmlformats.org/officeDocument/2006/relationships/image" Target="../media/image43.emf"/><Relationship Id="rId5" Type="http://schemas.openxmlformats.org/officeDocument/2006/relationships/image" Target="../media/image37.emf"/><Relationship Id="rId15" Type="http://schemas.openxmlformats.org/officeDocument/2006/relationships/image" Target="../media/image49.emf"/><Relationship Id="rId10" Type="http://schemas.openxmlformats.org/officeDocument/2006/relationships/image" Target="../media/image42.emf"/><Relationship Id="rId4" Type="http://schemas.openxmlformats.org/officeDocument/2006/relationships/image" Target="../media/image36.emf"/><Relationship Id="rId9" Type="http://schemas.openxmlformats.org/officeDocument/2006/relationships/image" Target="../media/image17.emf"/><Relationship Id="rId14" Type="http://schemas.openxmlformats.org/officeDocument/2006/relationships/image" Target="../media/image4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47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12" Type="http://schemas.openxmlformats.org/officeDocument/2006/relationships/image" Target="../media/image44.emf"/><Relationship Id="rId2" Type="http://schemas.openxmlformats.org/officeDocument/2006/relationships/image" Target="../media/image34.emf"/><Relationship Id="rId16" Type="http://schemas.openxmlformats.org/officeDocument/2006/relationships/image" Target="../media/image5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emf"/><Relationship Id="rId11" Type="http://schemas.openxmlformats.org/officeDocument/2006/relationships/image" Target="../media/image43.emf"/><Relationship Id="rId5" Type="http://schemas.openxmlformats.org/officeDocument/2006/relationships/image" Target="../media/image37.emf"/><Relationship Id="rId15" Type="http://schemas.openxmlformats.org/officeDocument/2006/relationships/image" Target="../media/image49.emf"/><Relationship Id="rId10" Type="http://schemas.openxmlformats.org/officeDocument/2006/relationships/image" Target="../media/image42.emf"/><Relationship Id="rId4" Type="http://schemas.openxmlformats.org/officeDocument/2006/relationships/image" Target="../media/image36.emf"/><Relationship Id="rId9" Type="http://schemas.openxmlformats.org/officeDocument/2006/relationships/image" Target="../media/image17.emf"/><Relationship Id="rId14" Type="http://schemas.openxmlformats.org/officeDocument/2006/relationships/image" Target="../media/image48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33.emf"/><Relationship Id="rId7" Type="http://schemas.openxmlformats.org/officeDocument/2006/relationships/image" Target="../media/image17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Relationship Id="rId9" Type="http://schemas.openxmlformats.org/officeDocument/2006/relationships/image" Target="../media/image53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image" Target="../media/image37.emf"/><Relationship Id="rId18" Type="http://schemas.openxmlformats.org/officeDocument/2006/relationships/image" Target="../media/image47.emf"/><Relationship Id="rId3" Type="http://schemas.openxmlformats.org/officeDocument/2006/relationships/image" Target="../media/image33.emf"/><Relationship Id="rId7" Type="http://schemas.openxmlformats.org/officeDocument/2006/relationships/image" Target="../media/image17.emf"/><Relationship Id="rId12" Type="http://schemas.openxmlformats.org/officeDocument/2006/relationships/image" Target="../media/image36.emf"/><Relationship Id="rId17" Type="http://schemas.openxmlformats.org/officeDocument/2006/relationships/image" Target="../media/image44.emf"/><Relationship Id="rId2" Type="http://schemas.openxmlformats.org/officeDocument/2006/relationships/image" Target="../media/image32.emf"/><Relationship Id="rId16" Type="http://schemas.openxmlformats.org/officeDocument/2006/relationships/image" Target="../media/image4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35.emf"/><Relationship Id="rId5" Type="http://schemas.openxmlformats.org/officeDocument/2006/relationships/image" Target="../media/image52.emf"/><Relationship Id="rId15" Type="http://schemas.openxmlformats.org/officeDocument/2006/relationships/image" Target="../media/image39.emf"/><Relationship Id="rId10" Type="http://schemas.openxmlformats.org/officeDocument/2006/relationships/image" Target="../media/image34.emf"/><Relationship Id="rId19" Type="http://schemas.openxmlformats.org/officeDocument/2006/relationships/image" Target="../media/image50.emf"/><Relationship Id="rId4" Type="http://schemas.openxmlformats.org/officeDocument/2006/relationships/image" Target="../media/image51.emf"/><Relationship Id="rId9" Type="http://schemas.openxmlformats.org/officeDocument/2006/relationships/image" Target="../media/image53.emf"/><Relationship Id="rId14" Type="http://schemas.openxmlformats.org/officeDocument/2006/relationships/image" Target="../media/image38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image" Target="../media/image61.emf"/><Relationship Id="rId3" Type="http://schemas.openxmlformats.org/officeDocument/2006/relationships/image" Target="../media/image54.emf"/><Relationship Id="rId7" Type="http://schemas.openxmlformats.org/officeDocument/2006/relationships/image" Target="../media/image56.emf"/><Relationship Id="rId12" Type="http://schemas.openxmlformats.org/officeDocument/2006/relationships/image" Target="../media/image60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11" Type="http://schemas.openxmlformats.org/officeDocument/2006/relationships/image" Target="../media/image59.emf"/><Relationship Id="rId5" Type="http://schemas.openxmlformats.org/officeDocument/2006/relationships/image" Target="../media/image16.emf"/><Relationship Id="rId10" Type="http://schemas.openxmlformats.org/officeDocument/2006/relationships/image" Target="../media/image44.emf"/><Relationship Id="rId4" Type="http://schemas.openxmlformats.org/officeDocument/2006/relationships/image" Target="../media/image55.emf"/><Relationship Id="rId9" Type="http://schemas.openxmlformats.org/officeDocument/2006/relationships/image" Target="../media/image58.emf"/><Relationship Id="rId14" Type="http://schemas.openxmlformats.org/officeDocument/2006/relationships/image" Target="../media/image62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33.emf"/><Relationship Id="rId7" Type="http://schemas.openxmlformats.org/officeDocument/2006/relationships/image" Target="../media/image17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Relationship Id="rId9" Type="http://schemas.openxmlformats.org/officeDocument/2006/relationships/image" Target="../media/image53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image" Target="../media/image44.emf"/><Relationship Id="rId3" Type="http://schemas.openxmlformats.org/officeDocument/2006/relationships/image" Target="../media/image33.emf"/><Relationship Id="rId7" Type="http://schemas.openxmlformats.org/officeDocument/2006/relationships/image" Target="../media/image17.emf"/><Relationship Id="rId12" Type="http://schemas.openxmlformats.org/officeDocument/2006/relationships/image" Target="../media/image58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57.emf"/><Relationship Id="rId5" Type="http://schemas.openxmlformats.org/officeDocument/2006/relationships/image" Target="../media/image52.emf"/><Relationship Id="rId15" Type="http://schemas.openxmlformats.org/officeDocument/2006/relationships/image" Target="../media/image62.emf"/><Relationship Id="rId10" Type="http://schemas.openxmlformats.org/officeDocument/2006/relationships/image" Target="../media/image56.emf"/><Relationship Id="rId4" Type="http://schemas.openxmlformats.org/officeDocument/2006/relationships/image" Target="../media/image51.emf"/><Relationship Id="rId9" Type="http://schemas.openxmlformats.org/officeDocument/2006/relationships/image" Target="../media/image53.emf"/><Relationship Id="rId14" Type="http://schemas.openxmlformats.org/officeDocument/2006/relationships/image" Target="../media/image61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image" Target="../media/image44.emf"/><Relationship Id="rId3" Type="http://schemas.openxmlformats.org/officeDocument/2006/relationships/image" Target="../media/image33.emf"/><Relationship Id="rId7" Type="http://schemas.openxmlformats.org/officeDocument/2006/relationships/image" Target="../media/image17.emf"/><Relationship Id="rId12" Type="http://schemas.openxmlformats.org/officeDocument/2006/relationships/image" Target="../media/image58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57.emf"/><Relationship Id="rId5" Type="http://schemas.openxmlformats.org/officeDocument/2006/relationships/image" Target="../media/image52.emf"/><Relationship Id="rId15" Type="http://schemas.openxmlformats.org/officeDocument/2006/relationships/image" Target="../media/image62.emf"/><Relationship Id="rId10" Type="http://schemas.openxmlformats.org/officeDocument/2006/relationships/image" Target="../media/image56.emf"/><Relationship Id="rId4" Type="http://schemas.openxmlformats.org/officeDocument/2006/relationships/image" Target="../media/image51.emf"/><Relationship Id="rId9" Type="http://schemas.openxmlformats.org/officeDocument/2006/relationships/image" Target="../media/image53.emf"/><Relationship Id="rId14" Type="http://schemas.openxmlformats.org/officeDocument/2006/relationships/image" Target="../media/image61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image" Target="../media/image62.emf"/><Relationship Id="rId3" Type="http://schemas.openxmlformats.org/officeDocument/2006/relationships/image" Target="../media/image55.emf"/><Relationship Id="rId7" Type="http://schemas.openxmlformats.org/officeDocument/2006/relationships/image" Target="../media/image57.emf"/><Relationship Id="rId12" Type="http://schemas.openxmlformats.org/officeDocument/2006/relationships/image" Target="../media/image61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emf"/><Relationship Id="rId11" Type="http://schemas.openxmlformats.org/officeDocument/2006/relationships/image" Target="../media/image60.emf"/><Relationship Id="rId5" Type="http://schemas.openxmlformats.org/officeDocument/2006/relationships/image" Target="../media/image17.emf"/><Relationship Id="rId10" Type="http://schemas.openxmlformats.org/officeDocument/2006/relationships/image" Target="../media/image59.emf"/><Relationship Id="rId4" Type="http://schemas.openxmlformats.org/officeDocument/2006/relationships/image" Target="../media/image16.emf"/><Relationship Id="rId9" Type="http://schemas.openxmlformats.org/officeDocument/2006/relationships/image" Target="../media/image44.emf"/><Relationship Id="rId14" Type="http://schemas.openxmlformats.org/officeDocument/2006/relationships/image" Target="../media/image43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image" Target="../media/image62.emf"/><Relationship Id="rId3" Type="http://schemas.openxmlformats.org/officeDocument/2006/relationships/image" Target="../media/image55.emf"/><Relationship Id="rId7" Type="http://schemas.openxmlformats.org/officeDocument/2006/relationships/image" Target="../media/image57.emf"/><Relationship Id="rId12" Type="http://schemas.openxmlformats.org/officeDocument/2006/relationships/image" Target="../media/image61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emf"/><Relationship Id="rId11" Type="http://schemas.openxmlformats.org/officeDocument/2006/relationships/image" Target="../media/image60.emf"/><Relationship Id="rId5" Type="http://schemas.openxmlformats.org/officeDocument/2006/relationships/image" Target="../media/image17.emf"/><Relationship Id="rId15" Type="http://schemas.openxmlformats.org/officeDocument/2006/relationships/image" Target="../media/image63.emf"/><Relationship Id="rId10" Type="http://schemas.openxmlformats.org/officeDocument/2006/relationships/image" Target="../media/image59.emf"/><Relationship Id="rId4" Type="http://schemas.openxmlformats.org/officeDocument/2006/relationships/image" Target="../media/image16.emf"/><Relationship Id="rId9" Type="http://schemas.openxmlformats.org/officeDocument/2006/relationships/image" Target="../media/image44.emf"/><Relationship Id="rId14" Type="http://schemas.openxmlformats.org/officeDocument/2006/relationships/image" Target="../media/image4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image" Target="../media/image43.emf"/><Relationship Id="rId3" Type="http://schemas.openxmlformats.org/officeDocument/2006/relationships/image" Target="../media/image55.emf"/><Relationship Id="rId7" Type="http://schemas.openxmlformats.org/officeDocument/2006/relationships/image" Target="../media/image57.emf"/><Relationship Id="rId12" Type="http://schemas.openxmlformats.org/officeDocument/2006/relationships/image" Target="../media/image63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emf"/><Relationship Id="rId11" Type="http://schemas.openxmlformats.org/officeDocument/2006/relationships/image" Target="../media/image60.emf"/><Relationship Id="rId5" Type="http://schemas.openxmlformats.org/officeDocument/2006/relationships/image" Target="../media/image17.emf"/><Relationship Id="rId10" Type="http://schemas.openxmlformats.org/officeDocument/2006/relationships/image" Target="../media/image59.emf"/><Relationship Id="rId4" Type="http://schemas.openxmlformats.org/officeDocument/2006/relationships/image" Target="../media/image16.emf"/><Relationship Id="rId9" Type="http://schemas.openxmlformats.org/officeDocument/2006/relationships/image" Target="../media/image44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image" Target="../media/image43.emf"/><Relationship Id="rId3" Type="http://schemas.openxmlformats.org/officeDocument/2006/relationships/image" Target="../media/image55.emf"/><Relationship Id="rId7" Type="http://schemas.openxmlformats.org/officeDocument/2006/relationships/image" Target="../media/image57.emf"/><Relationship Id="rId12" Type="http://schemas.openxmlformats.org/officeDocument/2006/relationships/image" Target="../media/image63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emf"/><Relationship Id="rId11" Type="http://schemas.openxmlformats.org/officeDocument/2006/relationships/image" Target="../media/image60.emf"/><Relationship Id="rId5" Type="http://schemas.openxmlformats.org/officeDocument/2006/relationships/image" Target="../media/image17.emf"/><Relationship Id="rId15" Type="http://schemas.openxmlformats.org/officeDocument/2006/relationships/image" Target="../media/image65.emf"/><Relationship Id="rId10" Type="http://schemas.openxmlformats.org/officeDocument/2006/relationships/image" Target="../media/image59.emf"/><Relationship Id="rId4" Type="http://schemas.openxmlformats.org/officeDocument/2006/relationships/image" Target="../media/image16.emf"/><Relationship Id="rId9" Type="http://schemas.openxmlformats.org/officeDocument/2006/relationships/image" Target="../media/image44.emf"/><Relationship Id="rId14" Type="http://schemas.openxmlformats.org/officeDocument/2006/relationships/image" Target="../media/image64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image" Target="../media/image43.emf"/><Relationship Id="rId3" Type="http://schemas.openxmlformats.org/officeDocument/2006/relationships/image" Target="../media/image55.emf"/><Relationship Id="rId7" Type="http://schemas.openxmlformats.org/officeDocument/2006/relationships/image" Target="../media/image57.emf"/><Relationship Id="rId12" Type="http://schemas.openxmlformats.org/officeDocument/2006/relationships/image" Target="../media/image63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emf"/><Relationship Id="rId11" Type="http://schemas.openxmlformats.org/officeDocument/2006/relationships/image" Target="../media/image60.emf"/><Relationship Id="rId5" Type="http://schemas.openxmlformats.org/officeDocument/2006/relationships/image" Target="../media/image17.emf"/><Relationship Id="rId15" Type="http://schemas.openxmlformats.org/officeDocument/2006/relationships/image" Target="../media/image65.emf"/><Relationship Id="rId10" Type="http://schemas.openxmlformats.org/officeDocument/2006/relationships/image" Target="../media/image59.emf"/><Relationship Id="rId4" Type="http://schemas.openxmlformats.org/officeDocument/2006/relationships/image" Target="../media/image16.emf"/><Relationship Id="rId9" Type="http://schemas.openxmlformats.org/officeDocument/2006/relationships/image" Target="../media/image44.emf"/><Relationship Id="rId14" Type="http://schemas.openxmlformats.org/officeDocument/2006/relationships/image" Target="../media/image64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image" Target="../media/image65.emf"/><Relationship Id="rId3" Type="http://schemas.openxmlformats.org/officeDocument/2006/relationships/image" Target="../media/image55.emf"/><Relationship Id="rId7" Type="http://schemas.openxmlformats.org/officeDocument/2006/relationships/image" Target="../media/image57.emf"/><Relationship Id="rId12" Type="http://schemas.openxmlformats.org/officeDocument/2006/relationships/image" Target="../media/image64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emf"/><Relationship Id="rId11" Type="http://schemas.openxmlformats.org/officeDocument/2006/relationships/image" Target="../media/image43.emf"/><Relationship Id="rId5" Type="http://schemas.openxmlformats.org/officeDocument/2006/relationships/image" Target="../media/image17.emf"/><Relationship Id="rId10" Type="http://schemas.openxmlformats.org/officeDocument/2006/relationships/image" Target="../media/image63.emf"/><Relationship Id="rId4" Type="http://schemas.openxmlformats.org/officeDocument/2006/relationships/image" Target="../media/image16.emf"/><Relationship Id="rId9" Type="http://schemas.openxmlformats.org/officeDocument/2006/relationships/image" Target="../media/image44.emf"/><Relationship Id="rId14" Type="http://schemas.openxmlformats.org/officeDocument/2006/relationships/image" Target="../media/image66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image" Target="../media/image65.emf"/><Relationship Id="rId3" Type="http://schemas.openxmlformats.org/officeDocument/2006/relationships/image" Target="../media/image55.emf"/><Relationship Id="rId7" Type="http://schemas.openxmlformats.org/officeDocument/2006/relationships/image" Target="../media/image57.emf"/><Relationship Id="rId12" Type="http://schemas.openxmlformats.org/officeDocument/2006/relationships/image" Target="../media/image64.emf"/><Relationship Id="rId17" Type="http://schemas.openxmlformats.org/officeDocument/2006/relationships/image" Target="../media/image69.emf"/><Relationship Id="rId2" Type="http://schemas.openxmlformats.org/officeDocument/2006/relationships/image" Target="../media/image54.emf"/><Relationship Id="rId16" Type="http://schemas.openxmlformats.org/officeDocument/2006/relationships/image" Target="../media/image6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emf"/><Relationship Id="rId11" Type="http://schemas.openxmlformats.org/officeDocument/2006/relationships/image" Target="../media/image43.emf"/><Relationship Id="rId5" Type="http://schemas.openxmlformats.org/officeDocument/2006/relationships/image" Target="../media/image17.emf"/><Relationship Id="rId15" Type="http://schemas.openxmlformats.org/officeDocument/2006/relationships/image" Target="../media/image67.emf"/><Relationship Id="rId10" Type="http://schemas.openxmlformats.org/officeDocument/2006/relationships/image" Target="../media/image63.emf"/><Relationship Id="rId4" Type="http://schemas.openxmlformats.org/officeDocument/2006/relationships/image" Target="../media/image16.emf"/><Relationship Id="rId9" Type="http://schemas.openxmlformats.org/officeDocument/2006/relationships/image" Target="../media/image44.emf"/><Relationship Id="rId14" Type="http://schemas.openxmlformats.org/officeDocument/2006/relationships/image" Target="../media/image66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image" Target="../media/image65.emf"/><Relationship Id="rId18" Type="http://schemas.openxmlformats.org/officeDocument/2006/relationships/image" Target="../media/image70.emf"/><Relationship Id="rId3" Type="http://schemas.openxmlformats.org/officeDocument/2006/relationships/image" Target="../media/image55.emf"/><Relationship Id="rId7" Type="http://schemas.openxmlformats.org/officeDocument/2006/relationships/image" Target="../media/image57.emf"/><Relationship Id="rId12" Type="http://schemas.openxmlformats.org/officeDocument/2006/relationships/image" Target="../media/image64.emf"/><Relationship Id="rId17" Type="http://schemas.openxmlformats.org/officeDocument/2006/relationships/image" Target="../media/image69.emf"/><Relationship Id="rId2" Type="http://schemas.openxmlformats.org/officeDocument/2006/relationships/image" Target="../media/image54.emf"/><Relationship Id="rId16" Type="http://schemas.openxmlformats.org/officeDocument/2006/relationships/image" Target="../media/image6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emf"/><Relationship Id="rId11" Type="http://schemas.openxmlformats.org/officeDocument/2006/relationships/image" Target="../media/image43.emf"/><Relationship Id="rId5" Type="http://schemas.openxmlformats.org/officeDocument/2006/relationships/image" Target="../media/image17.emf"/><Relationship Id="rId15" Type="http://schemas.openxmlformats.org/officeDocument/2006/relationships/image" Target="../media/image67.emf"/><Relationship Id="rId10" Type="http://schemas.openxmlformats.org/officeDocument/2006/relationships/image" Target="../media/image63.emf"/><Relationship Id="rId19" Type="http://schemas.openxmlformats.org/officeDocument/2006/relationships/image" Target="../media/image71.emf"/><Relationship Id="rId4" Type="http://schemas.openxmlformats.org/officeDocument/2006/relationships/image" Target="../media/image16.emf"/><Relationship Id="rId9" Type="http://schemas.openxmlformats.org/officeDocument/2006/relationships/image" Target="../media/image44.emf"/><Relationship Id="rId14" Type="http://schemas.openxmlformats.org/officeDocument/2006/relationships/image" Target="../media/image66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image" Target="../media/image65.emf"/><Relationship Id="rId18" Type="http://schemas.openxmlformats.org/officeDocument/2006/relationships/image" Target="../media/image70.emf"/><Relationship Id="rId3" Type="http://schemas.openxmlformats.org/officeDocument/2006/relationships/image" Target="../media/image55.emf"/><Relationship Id="rId7" Type="http://schemas.openxmlformats.org/officeDocument/2006/relationships/image" Target="../media/image57.emf"/><Relationship Id="rId12" Type="http://schemas.openxmlformats.org/officeDocument/2006/relationships/image" Target="../media/image64.emf"/><Relationship Id="rId17" Type="http://schemas.openxmlformats.org/officeDocument/2006/relationships/image" Target="../media/image69.emf"/><Relationship Id="rId2" Type="http://schemas.openxmlformats.org/officeDocument/2006/relationships/image" Target="../media/image54.emf"/><Relationship Id="rId16" Type="http://schemas.openxmlformats.org/officeDocument/2006/relationships/image" Target="../media/image6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emf"/><Relationship Id="rId11" Type="http://schemas.openxmlformats.org/officeDocument/2006/relationships/image" Target="../media/image43.emf"/><Relationship Id="rId5" Type="http://schemas.openxmlformats.org/officeDocument/2006/relationships/image" Target="../media/image17.emf"/><Relationship Id="rId15" Type="http://schemas.openxmlformats.org/officeDocument/2006/relationships/image" Target="../media/image67.emf"/><Relationship Id="rId10" Type="http://schemas.openxmlformats.org/officeDocument/2006/relationships/image" Target="../media/image63.emf"/><Relationship Id="rId19" Type="http://schemas.openxmlformats.org/officeDocument/2006/relationships/image" Target="../media/image71.emf"/><Relationship Id="rId4" Type="http://schemas.openxmlformats.org/officeDocument/2006/relationships/image" Target="../media/image16.emf"/><Relationship Id="rId9" Type="http://schemas.openxmlformats.org/officeDocument/2006/relationships/image" Target="../media/image44.emf"/><Relationship Id="rId14" Type="http://schemas.openxmlformats.org/officeDocument/2006/relationships/image" Target="../media/image66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image" Target="../media/image65.emf"/><Relationship Id="rId18" Type="http://schemas.openxmlformats.org/officeDocument/2006/relationships/image" Target="../media/image70.emf"/><Relationship Id="rId3" Type="http://schemas.openxmlformats.org/officeDocument/2006/relationships/image" Target="../media/image55.emf"/><Relationship Id="rId21" Type="http://schemas.openxmlformats.org/officeDocument/2006/relationships/image" Target="../media/image34.emf"/><Relationship Id="rId7" Type="http://schemas.openxmlformats.org/officeDocument/2006/relationships/image" Target="../media/image57.emf"/><Relationship Id="rId12" Type="http://schemas.openxmlformats.org/officeDocument/2006/relationships/image" Target="../media/image64.emf"/><Relationship Id="rId17" Type="http://schemas.openxmlformats.org/officeDocument/2006/relationships/image" Target="../media/image69.emf"/><Relationship Id="rId2" Type="http://schemas.openxmlformats.org/officeDocument/2006/relationships/image" Target="../media/image54.emf"/><Relationship Id="rId16" Type="http://schemas.openxmlformats.org/officeDocument/2006/relationships/image" Target="../media/image68.emf"/><Relationship Id="rId20" Type="http://schemas.openxmlformats.org/officeDocument/2006/relationships/image" Target="../media/image7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emf"/><Relationship Id="rId11" Type="http://schemas.openxmlformats.org/officeDocument/2006/relationships/image" Target="../media/image43.emf"/><Relationship Id="rId5" Type="http://schemas.openxmlformats.org/officeDocument/2006/relationships/image" Target="../media/image17.emf"/><Relationship Id="rId15" Type="http://schemas.openxmlformats.org/officeDocument/2006/relationships/image" Target="../media/image67.emf"/><Relationship Id="rId23" Type="http://schemas.openxmlformats.org/officeDocument/2006/relationships/image" Target="../media/image73.emf"/><Relationship Id="rId10" Type="http://schemas.openxmlformats.org/officeDocument/2006/relationships/image" Target="../media/image63.emf"/><Relationship Id="rId19" Type="http://schemas.openxmlformats.org/officeDocument/2006/relationships/image" Target="../media/image71.emf"/><Relationship Id="rId4" Type="http://schemas.openxmlformats.org/officeDocument/2006/relationships/image" Target="../media/image16.emf"/><Relationship Id="rId9" Type="http://schemas.openxmlformats.org/officeDocument/2006/relationships/image" Target="../media/image44.emf"/><Relationship Id="rId14" Type="http://schemas.openxmlformats.org/officeDocument/2006/relationships/image" Target="../media/image66.emf"/><Relationship Id="rId22" Type="http://schemas.openxmlformats.org/officeDocument/2006/relationships/image" Target="../media/image35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emf"/><Relationship Id="rId5" Type="http://schemas.openxmlformats.org/officeDocument/2006/relationships/image" Target="../media/image77.emf"/><Relationship Id="rId4" Type="http://schemas.openxmlformats.org/officeDocument/2006/relationships/image" Target="../media/image7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3.emf"/><Relationship Id="rId7" Type="http://schemas.openxmlformats.org/officeDocument/2006/relationships/image" Target="../media/image16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2CB7F35-E5F5-4542-A675-FE82BBA15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655" y="3022870"/>
            <a:ext cx="3618689" cy="81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11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1BCBA9-8525-4FF2-8AA7-2B70753EE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5" y="191077"/>
            <a:ext cx="3653894" cy="57092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ED49112-4ECD-4EAE-9AF4-7B391BA8BE77}"/>
              </a:ext>
            </a:extLst>
          </p:cNvPr>
          <p:cNvSpPr/>
          <p:nvPr/>
        </p:nvSpPr>
        <p:spPr>
          <a:xfrm>
            <a:off x="2044662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78760CA-1731-4045-A514-759CC3FB7370}"/>
              </a:ext>
            </a:extLst>
          </p:cNvPr>
          <p:cNvSpPr/>
          <p:nvPr/>
        </p:nvSpPr>
        <p:spPr>
          <a:xfrm>
            <a:off x="2240605" y="17141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06DD384-5FF4-49DB-BABE-DCD0E91378BB}"/>
              </a:ext>
            </a:extLst>
          </p:cNvPr>
          <p:cNvSpPr/>
          <p:nvPr/>
        </p:nvSpPr>
        <p:spPr>
          <a:xfrm>
            <a:off x="2276555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27EF406-88F3-4A83-8DC4-90AAB3614BBA}"/>
              </a:ext>
            </a:extLst>
          </p:cNvPr>
          <p:cNvSpPr/>
          <p:nvPr/>
        </p:nvSpPr>
        <p:spPr>
          <a:xfrm>
            <a:off x="507418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241FAAC-086B-46ED-A2B8-D43FB0E0B77C}"/>
              </a:ext>
            </a:extLst>
          </p:cNvPr>
          <p:cNvSpPr/>
          <p:nvPr/>
        </p:nvSpPr>
        <p:spPr>
          <a:xfrm>
            <a:off x="924956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9A3DED9-95D7-44C9-8203-B32185AB5CE8}"/>
              </a:ext>
            </a:extLst>
          </p:cNvPr>
          <p:cNvSpPr/>
          <p:nvPr/>
        </p:nvSpPr>
        <p:spPr>
          <a:xfrm>
            <a:off x="9017673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B80FE35-183B-4E21-A0D9-94E4FBA5C8DB}"/>
              </a:ext>
            </a:extLst>
          </p:cNvPr>
          <p:cNvSpPr/>
          <p:nvPr/>
        </p:nvSpPr>
        <p:spPr>
          <a:xfrm>
            <a:off x="5074184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F89285D-7207-4554-B410-C6C95943B4A7}"/>
              </a:ext>
            </a:extLst>
          </p:cNvPr>
          <p:cNvSpPr/>
          <p:nvPr/>
        </p:nvSpPr>
        <p:spPr>
          <a:xfrm>
            <a:off x="4833257" y="1807029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6A12518-9C92-4ECD-BE79-5FAE1EF7742B}"/>
              </a:ext>
            </a:extLst>
          </p:cNvPr>
          <p:cNvSpPr/>
          <p:nvPr/>
        </p:nvSpPr>
        <p:spPr>
          <a:xfrm>
            <a:off x="9249564" y="1760603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FFC6EE3E-1EC8-4885-A190-33F79EA08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798" y="930455"/>
            <a:ext cx="9046302" cy="259589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E2CC32D-88EF-4882-AC3C-9A624B4BF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738" y="3981764"/>
            <a:ext cx="719847" cy="65661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5A80341-3663-42AA-BAC4-FF744083E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5282" y="4902856"/>
            <a:ext cx="758757" cy="66634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DF5F14E-4011-4402-8E36-8646926E9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3798" y="5991619"/>
            <a:ext cx="700391" cy="60797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1687C4D-40E1-4A64-84A2-C4E69094CF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9127" y="3961552"/>
            <a:ext cx="719847" cy="63229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6F482C85-A825-4108-B7F0-8A3475C7B5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9126" y="4947958"/>
            <a:ext cx="719847" cy="64202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524188A-571B-4D1E-8FAD-161F41C1F5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9125" y="6092623"/>
            <a:ext cx="719847" cy="573932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0505BCD4-92B5-45E0-BC72-F32BAB6A9E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4144" y="3904822"/>
            <a:ext cx="501306" cy="289643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0D9C4CD9-1EB5-44A3-858E-BF6CFBEC81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93177" y="3886975"/>
            <a:ext cx="501306" cy="289643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3B2B8549-E5E5-427D-BBD2-A64CE227AF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96251" y="3961920"/>
            <a:ext cx="562196" cy="2839094"/>
          </a:xfrm>
          <a:prstGeom prst="rect">
            <a:avLst/>
          </a:prstGeom>
        </p:spPr>
      </p:pic>
      <p:sp>
        <p:nvSpPr>
          <p:cNvPr id="45" name="矢印: 右 44">
            <a:extLst>
              <a:ext uri="{FF2B5EF4-FFF2-40B4-BE49-F238E27FC236}">
                <a16:creationId xmlns:a16="http://schemas.microsoft.com/office/drawing/2014/main" id="{C29BAF33-43E2-4872-9010-491FFC3F7424}"/>
              </a:ext>
            </a:extLst>
          </p:cNvPr>
          <p:cNvSpPr/>
          <p:nvPr/>
        </p:nvSpPr>
        <p:spPr>
          <a:xfrm>
            <a:off x="3058447" y="5044378"/>
            <a:ext cx="881975" cy="524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C4B6CC5-B028-4545-ACE9-CD1EE264F4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1787" y="3928820"/>
            <a:ext cx="562196" cy="283909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4BB7C16-A876-4066-BE8C-82A3CDB2B0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9125" y="3501665"/>
            <a:ext cx="2509736" cy="47179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3039F5A-50BB-40B1-A4C3-E8B49AC784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15504" y="6323053"/>
            <a:ext cx="2529191" cy="505838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943927C-7349-4067-880C-3BFA9717A3E1}"/>
              </a:ext>
            </a:extLst>
          </p:cNvPr>
          <p:cNvCxnSpPr>
            <a:cxnSpLocks/>
          </p:cNvCxnSpPr>
          <p:nvPr/>
        </p:nvCxnSpPr>
        <p:spPr>
          <a:xfrm flipH="1" flipV="1">
            <a:off x="3418114" y="5531622"/>
            <a:ext cx="6097390" cy="106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422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1BCBA9-8525-4FF2-8AA7-2B70753EE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5" y="191077"/>
            <a:ext cx="3653894" cy="57092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ED49112-4ECD-4EAE-9AF4-7B391BA8BE77}"/>
              </a:ext>
            </a:extLst>
          </p:cNvPr>
          <p:cNvSpPr/>
          <p:nvPr/>
        </p:nvSpPr>
        <p:spPr>
          <a:xfrm>
            <a:off x="2044662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78760CA-1731-4045-A514-759CC3FB7370}"/>
              </a:ext>
            </a:extLst>
          </p:cNvPr>
          <p:cNvSpPr/>
          <p:nvPr/>
        </p:nvSpPr>
        <p:spPr>
          <a:xfrm>
            <a:off x="2240605" y="17141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06DD384-5FF4-49DB-BABE-DCD0E91378BB}"/>
              </a:ext>
            </a:extLst>
          </p:cNvPr>
          <p:cNvSpPr/>
          <p:nvPr/>
        </p:nvSpPr>
        <p:spPr>
          <a:xfrm>
            <a:off x="2276555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27EF406-88F3-4A83-8DC4-90AAB3614BBA}"/>
              </a:ext>
            </a:extLst>
          </p:cNvPr>
          <p:cNvSpPr/>
          <p:nvPr/>
        </p:nvSpPr>
        <p:spPr>
          <a:xfrm>
            <a:off x="507418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241FAAC-086B-46ED-A2B8-D43FB0E0B77C}"/>
              </a:ext>
            </a:extLst>
          </p:cNvPr>
          <p:cNvSpPr/>
          <p:nvPr/>
        </p:nvSpPr>
        <p:spPr>
          <a:xfrm>
            <a:off x="924956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9A3DED9-95D7-44C9-8203-B32185AB5CE8}"/>
              </a:ext>
            </a:extLst>
          </p:cNvPr>
          <p:cNvSpPr/>
          <p:nvPr/>
        </p:nvSpPr>
        <p:spPr>
          <a:xfrm>
            <a:off x="9017673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B80FE35-183B-4E21-A0D9-94E4FBA5C8DB}"/>
              </a:ext>
            </a:extLst>
          </p:cNvPr>
          <p:cNvSpPr/>
          <p:nvPr/>
        </p:nvSpPr>
        <p:spPr>
          <a:xfrm>
            <a:off x="5074184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F89285D-7207-4554-B410-C6C95943B4A7}"/>
              </a:ext>
            </a:extLst>
          </p:cNvPr>
          <p:cNvSpPr/>
          <p:nvPr/>
        </p:nvSpPr>
        <p:spPr>
          <a:xfrm>
            <a:off x="4833257" y="1807029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6A12518-9C92-4ECD-BE79-5FAE1EF7742B}"/>
              </a:ext>
            </a:extLst>
          </p:cNvPr>
          <p:cNvSpPr/>
          <p:nvPr/>
        </p:nvSpPr>
        <p:spPr>
          <a:xfrm>
            <a:off x="9249564" y="1760603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FFC6EE3E-1EC8-4885-A190-33F79EA08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798" y="930455"/>
            <a:ext cx="9046302" cy="259589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E2CC32D-88EF-4882-AC3C-9A624B4BF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738" y="3981764"/>
            <a:ext cx="719847" cy="65661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5A80341-3663-42AA-BAC4-FF744083E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5282" y="4902856"/>
            <a:ext cx="758757" cy="66634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DF5F14E-4011-4402-8E36-8646926E9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3798" y="5991619"/>
            <a:ext cx="700391" cy="60797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1687C4D-40E1-4A64-84A2-C4E69094CF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9127" y="3961552"/>
            <a:ext cx="719847" cy="63229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6F482C85-A825-4108-B7F0-8A3475C7B5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9126" y="4947958"/>
            <a:ext cx="719847" cy="64202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524188A-571B-4D1E-8FAD-161F41C1F5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9125" y="6092623"/>
            <a:ext cx="719847" cy="573932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72AA2EDC-CFEB-4B46-9875-EE60E773D2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25727" y="3961920"/>
            <a:ext cx="719847" cy="646889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051D1478-C35F-498A-B75C-87183682A3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06271" y="5044378"/>
            <a:ext cx="739302" cy="607979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2ACC5836-674B-4157-B2E0-F27BCFFC6F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25727" y="6059713"/>
            <a:ext cx="739302" cy="53988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0505BCD4-92B5-45E0-BC72-F32BAB6A9E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4144" y="3904822"/>
            <a:ext cx="501306" cy="289643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0D9C4CD9-1EB5-44A3-858E-BF6CFBEC818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93177" y="3886975"/>
            <a:ext cx="501306" cy="2896438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94D0AD9A-6C30-4A6D-AA04-D039FF1588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52210" y="3904822"/>
            <a:ext cx="501306" cy="289643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3B2B8549-E5E5-427D-BBD2-A64CE227AF5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96251" y="3961920"/>
            <a:ext cx="562196" cy="2839094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F8CA951E-A08F-4AD0-A138-9A6498CD480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65029" y="3961920"/>
            <a:ext cx="562196" cy="2839094"/>
          </a:xfrm>
          <a:prstGeom prst="rect">
            <a:avLst/>
          </a:prstGeom>
        </p:spPr>
      </p:pic>
      <p:sp>
        <p:nvSpPr>
          <p:cNvPr id="45" name="矢印: 右 44">
            <a:extLst>
              <a:ext uri="{FF2B5EF4-FFF2-40B4-BE49-F238E27FC236}">
                <a16:creationId xmlns:a16="http://schemas.microsoft.com/office/drawing/2014/main" id="{C29BAF33-43E2-4872-9010-491FFC3F7424}"/>
              </a:ext>
            </a:extLst>
          </p:cNvPr>
          <p:cNvSpPr/>
          <p:nvPr/>
        </p:nvSpPr>
        <p:spPr>
          <a:xfrm>
            <a:off x="3058447" y="5044378"/>
            <a:ext cx="881975" cy="524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812DCFA1-8EF4-447B-984E-1A91FAFBFC61}"/>
              </a:ext>
            </a:extLst>
          </p:cNvPr>
          <p:cNvSpPr/>
          <p:nvPr/>
        </p:nvSpPr>
        <p:spPr>
          <a:xfrm>
            <a:off x="5839084" y="5044377"/>
            <a:ext cx="881975" cy="524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E5DFD76-0E61-4C09-B72A-D4E4EC6052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91787" y="3928820"/>
            <a:ext cx="562196" cy="283909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6BC87AF-7A38-4766-AA78-73B3AC523F6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9125" y="3501665"/>
            <a:ext cx="2509736" cy="47179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ED06044-158E-4959-9355-8F1E68CE5CE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15504" y="6323053"/>
            <a:ext cx="2529191" cy="505838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4341563-8810-41D2-BDF4-0B87313261DC}"/>
              </a:ext>
            </a:extLst>
          </p:cNvPr>
          <p:cNvCxnSpPr>
            <a:cxnSpLocks/>
          </p:cNvCxnSpPr>
          <p:nvPr/>
        </p:nvCxnSpPr>
        <p:spPr>
          <a:xfrm flipH="1" flipV="1">
            <a:off x="3418114" y="5531622"/>
            <a:ext cx="6097390" cy="106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243FB99-E4E4-4DDF-836A-BE0750F12FBB}"/>
              </a:ext>
            </a:extLst>
          </p:cNvPr>
          <p:cNvCxnSpPr/>
          <p:nvPr/>
        </p:nvCxnSpPr>
        <p:spPr>
          <a:xfrm flipH="1" flipV="1">
            <a:off x="6585857" y="5569200"/>
            <a:ext cx="2830286" cy="84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011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1BCBA9-8525-4FF2-8AA7-2B70753EE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5" y="191077"/>
            <a:ext cx="3653894" cy="57092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ED49112-4ECD-4EAE-9AF4-7B391BA8BE77}"/>
              </a:ext>
            </a:extLst>
          </p:cNvPr>
          <p:cNvSpPr/>
          <p:nvPr/>
        </p:nvSpPr>
        <p:spPr>
          <a:xfrm>
            <a:off x="2044662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78760CA-1731-4045-A514-759CC3FB7370}"/>
              </a:ext>
            </a:extLst>
          </p:cNvPr>
          <p:cNvSpPr/>
          <p:nvPr/>
        </p:nvSpPr>
        <p:spPr>
          <a:xfrm>
            <a:off x="2240605" y="17141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06DD384-5FF4-49DB-BABE-DCD0E91378BB}"/>
              </a:ext>
            </a:extLst>
          </p:cNvPr>
          <p:cNvSpPr/>
          <p:nvPr/>
        </p:nvSpPr>
        <p:spPr>
          <a:xfrm>
            <a:off x="2276555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27EF406-88F3-4A83-8DC4-90AAB3614BBA}"/>
              </a:ext>
            </a:extLst>
          </p:cNvPr>
          <p:cNvSpPr/>
          <p:nvPr/>
        </p:nvSpPr>
        <p:spPr>
          <a:xfrm>
            <a:off x="507418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241FAAC-086B-46ED-A2B8-D43FB0E0B77C}"/>
              </a:ext>
            </a:extLst>
          </p:cNvPr>
          <p:cNvSpPr/>
          <p:nvPr/>
        </p:nvSpPr>
        <p:spPr>
          <a:xfrm>
            <a:off x="924956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9A3DED9-95D7-44C9-8203-B32185AB5CE8}"/>
              </a:ext>
            </a:extLst>
          </p:cNvPr>
          <p:cNvSpPr/>
          <p:nvPr/>
        </p:nvSpPr>
        <p:spPr>
          <a:xfrm>
            <a:off x="9017673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B80FE35-183B-4E21-A0D9-94E4FBA5C8DB}"/>
              </a:ext>
            </a:extLst>
          </p:cNvPr>
          <p:cNvSpPr/>
          <p:nvPr/>
        </p:nvSpPr>
        <p:spPr>
          <a:xfrm>
            <a:off x="5074184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F89285D-7207-4554-B410-C6C95943B4A7}"/>
              </a:ext>
            </a:extLst>
          </p:cNvPr>
          <p:cNvSpPr/>
          <p:nvPr/>
        </p:nvSpPr>
        <p:spPr>
          <a:xfrm>
            <a:off x="4833257" y="1807029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6A12518-9C92-4ECD-BE79-5FAE1EF7742B}"/>
              </a:ext>
            </a:extLst>
          </p:cNvPr>
          <p:cNvSpPr/>
          <p:nvPr/>
        </p:nvSpPr>
        <p:spPr>
          <a:xfrm>
            <a:off x="9249564" y="1760603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FFC6EE3E-1EC8-4885-A190-33F79EA08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798" y="930455"/>
            <a:ext cx="9046302" cy="259589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E2CC32D-88EF-4882-AC3C-9A624B4BF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738" y="3981764"/>
            <a:ext cx="719847" cy="65661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5A80341-3663-42AA-BAC4-FF744083E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5282" y="4902856"/>
            <a:ext cx="758757" cy="66634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DF5F14E-4011-4402-8E36-8646926E9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3798" y="5991619"/>
            <a:ext cx="700391" cy="60797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1687C4D-40E1-4A64-84A2-C4E69094CF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9127" y="3961552"/>
            <a:ext cx="719847" cy="63229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6F482C85-A825-4108-B7F0-8A3475C7B5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9126" y="4947958"/>
            <a:ext cx="719847" cy="64202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524188A-571B-4D1E-8FAD-161F41C1F5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9125" y="6092623"/>
            <a:ext cx="719847" cy="573932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72AA2EDC-CFEB-4B46-9875-EE60E773D2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25727" y="3961920"/>
            <a:ext cx="719847" cy="646889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051D1478-C35F-498A-B75C-87183682A3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06271" y="5044378"/>
            <a:ext cx="739302" cy="607979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2ACC5836-674B-4157-B2E0-F27BCFFC6F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25727" y="6059713"/>
            <a:ext cx="739302" cy="53988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0505BCD4-92B5-45E0-BC72-F32BAB6A9E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4144" y="3904822"/>
            <a:ext cx="501306" cy="289643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0D9C4CD9-1EB5-44A3-858E-BF6CFBEC818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93177" y="3886975"/>
            <a:ext cx="501306" cy="2896438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94D0AD9A-6C30-4A6D-AA04-D039FF1588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52210" y="3904822"/>
            <a:ext cx="501306" cy="289643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3B2B8549-E5E5-427D-BBD2-A64CE227AF5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96251" y="3961920"/>
            <a:ext cx="562196" cy="2839094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F8CA951E-A08F-4AD0-A138-9A6498CD480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65029" y="3961920"/>
            <a:ext cx="562196" cy="2839094"/>
          </a:xfrm>
          <a:prstGeom prst="rect">
            <a:avLst/>
          </a:prstGeom>
        </p:spPr>
      </p:pic>
      <p:sp>
        <p:nvSpPr>
          <p:cNvPr id="45" name="矢印: 右 44">
            <a:extLst>
              <a:ext uri="{FF2B5EF4-FFF2-40B4-BE49-F238E27FC236}">
                <a16:creationId xmlns:a16="http://schemas.microsoft.com/office/drawing/2014/main" id="{C29BAF33-43E2-4872-9010-491FFC3F7424}"/>
              </a:ext>
            </a:extLst>
          </p:cNvPr>
          <p:cNvSpPr/>
          <p:nvPr/>
        </p:nvSpPr>
        <p:spPr>
          <a:xfrm>
            <a:off x="3058447" y="5044378"/>
            <a:ext cx="881975" cy="524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812DCFA1-8EF4-447B-984E-1A91FAFBFC61}"/>
              </a:ext>
            </a:extLst>
          </p:cNvPr>
          <p:cNvSpPr/>
          <p:nvPr/>
        </p:nvSpPr>
        <p:spPr>
          <a:xfrm>
            <a:off x="5839084" y="5044377"/>
            <a:ext cx="881975" cy="524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EE3FA5F-1BE8-453D-8856-D620A8E9D04C}"/>
              </a:ext>
            </a:extLst>
          </p:cNvPr>
          <p:cNvSpPr/>
          <p:nvPr/>
        </p:nvSpPr>
        <p:spPr>
          <a:xfrm>
            <a:off x="1535450" y="930455"/>
            <a:ext cx="9567979" cy="276662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1590330-6CBD-4D21-B23C-9D317B6BF089}"/>
              </a:ext>
            </a:extLst>
          </p:cNvPr>
          <p:cNvCxnSpPr/>
          <p:nvPr/>
        </p:nvCxnSpPr>
        <p:spPr>
          <a:xfrm>
            <a:off x="9503229" y="3697077"/>
            <a:ext cx="522514" cy="110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599124F-8173-44FC-B7C7-9519442032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33635" y="4971326"/>
            <a:ext cx="3033325" cy="497504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F3D0ECC8-FE95-4C29-8A5F-A907A2DE1C4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91787" y="3928820"/>
            <a:ext cx="562196" cy="2839094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AF086BF7-AB87-45D4-8D1C-4E15ED4A064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9125" y="3501665"/>
            <a:ext cx="2509736" cy="471791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70FDF4BF-4B63-4C68-AF19-8B8DD7EC11C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515504" y="6323053"/>
            <a:ext cx="2529191" cy="505838"/>
          </a:xfrm>
          <a:prstGeom prst="rect">
            <a:avLst/>
          </a:prstGeom>
        </p:spPr>
      </p:pic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EFC699F-3F96-4EC9-BE86-48F81CEB1B73}"/>
              </a:ext>
            </a:extLst>
          </p:cNvPr>
          <p:cNvCxnSpPr>
            <a:cxnSpLocks/>
          </p:cNvCxnSpPr>
          <p:nvPr/>
        </p:nvCxnSpPr>
        <p:spPr>
          <a:xfrm flipH="1" flipV="1">
            <a:off x="3418114" y="5531622"/>
            <a:ext cx="6097390" cy="106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E939B514-9085-4210-BFA3-BC0C4E040813}"/>
              </a:ext>
            </a:extLst>
          </p:cNvPr>
          <p:cNvCxnSpPr/>
          <p:nvPr/>
        </p:nvCxnSpPr>
        <p:spPr>
          <a:xfrm flipH="1" flipV="1">
            <a:off x="6585857" y="5569200"/>
            <a:ext cx="2830286" cy="84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26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ED49112-4ECD-4EAE-9AF4-7B391BA8BE77}"/>
              </a:ext>
            </a:extLst>
          </p:cNvPr>
          <p:cNvSpPr/>
          <p:nvPr/>
        </p:nvSpPr>
        <p:spPr>
          <a:xfrm>
            <a:off x="2044662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78760CA-1731-4045-A514-759CC3FB7370}"/>
              </a:ext>
            </a:extLst>
          </p:cNvPr>
          <p:cNvSpPr/>
          <p:nvPr/>
        </p:nvSpPr>
        <p:spPr>
          <a:xfrm>
            <a:off x="2240605" y="17141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06DD384-5FF4-49DB-BABE-DCD0E91378BB}"/>
              </a:ext>
            </a:extLst>
          </p:cNvPr>
          <p:cNvSpPr/>
          <p:nvPr/>
        </p:nvSpPr>
        <p:spPr>
          <a:xfrm>
            <a:off x="2276555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27EF406-88F3-4A83-8DC4-90AAB3614BBA}"/>
              </a:ext>
            </a:extLst>
          </p:cNvPr>
          <p:cNvSpPr/>
          <p:nvPr/>
        </p:nvSpPr>
        <p:spPr>
          <a:xfrm>
            <a:off x="507418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241FAAC-086B-46ED-A2B8-D43FB0E0B77C}"/>
              </a:ext>
            </a:extLst>
          </p:cNvPr>
          <p:cNvSpPr/>
          <p:nvPr/>
        </p:nvSpPr>
        <p:spPr>
          <a:xfrm>
            <a:off x="924956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9A3DED9-95D7-44C9-8203-B32185AB5CE8}"/>
              </a:ext>
            </a:extLst>
          </p:cNvPr>
          <p:cNvSpPr/>
          <p:nvPr/>
        </p:nvSpPr>
        <p:spPr>
          <a:xfrm>
            <a:off x="9017673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B80FE35-183B-4E21-A0D9-94E4FBA5C8DB}"/>
              </a:ext>
            </a:extLst>
          </p:cNvPr>
          <p:cNvSpPr/>
          <p:nvPr/>
        </p:nvSpPr>
        <p:spPr>
          <a:xfrm>
            <a:off x="5074184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F89285D-7207-4554-B410-C6C95943B4A7}"/>
              </a:ext>
            </a:extLst>
          </p:cNvPr>
          <p:cNvSpPr/>
          <p:nvPr/>
        </p:nvSpPr>
        <p:spPr>
          <a:xfrm>
            <a:off x="4833257" y="1807029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6A12518-9C92-4ECD-BE79-5FAE1EF7742B}"/>
              </a:ext>
            </a:extLst>
          </p:cNvPr>
          <p:cNvSpPr/>
          <p:nvPr/>
        </p:nvSpPr>
        <p:spPr>
          <a:xfrm>
            <a:off x="9249564" y="1760603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E2CC32D-88EF-4882-AC3C-9A624B4BF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738" y="3981764"/>
            <a:ext cx="719847" cy="65661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5A80341-3663-42AA-BAC4-FF744083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282" y="4902856"/>
            <a:ext cx="758757" cy="66634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DF5F14E-4011-4402-8E36-8646926E9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798" y="5991619"/>
            <a:ext cx="700391" cy="60797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1687C4D-40E1-4A64-84A2-C4E69094C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127" y="3961552"/>
            <a:ext cx="719847" cy="63229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6F482C85-A825-4108-B7F0-8A3475C7B5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9126" y="4947958"/>
            <a:ext cx="719847" cy="64202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524188A-571B-4D1E-8FAD-161F41C1F5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9125" y="6092623"/>
            <a:ext cx="719847" cy="573932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72AA2EDC-CFEB-4B46-9875-EE60E773D2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5727" y="3961920"/>
            <a:ext cx="719847" cy="646889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051D1478-C35F-498A-B75C-87183682A3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6271" y="5044378"/>
            <a:ext cx="739302" cy="607979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2ACC5836-674B-4157-B2E0-F27BCFFC6F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25727" y="6059713"/>
            <a:ext cx="739302" cy="53988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0505BCD4-92B5-45E0-BC72-F32BAB6A9E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4144" y="3904822"/>
            <a:ext cx="501306" cy="289643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0D9C4CD9-1EB5-44A3-858E-BF6CFBEC81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93177" y="3886975"/>
            <a:ext cx="501306" cy="2896438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94D0AD9A-6C30-4A6D-AA04-D039FF1588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52210" y="3904822"/>
            <a:ext cx="501306" cy="289643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3B2B8549-E5E5-427D-BBD2-A64CE227AF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96251" y="3961920"/>
            <a:ext cx="562196" cy="2839094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7F9AA808-D3C0-41AD-A00B-5CE10A169D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91787" y="3928820"/>
            <a:ext cx="562196" cy="2839094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F8CA951E-A08F-4AD0-A138-9A6498CD48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65029" y="3961920"/>
            <a:ext cx="562196" cy="2839094"/>
          </a:xfrm>
          <a:prstGeom prst="rect">
            <a:avLst/>
          </a:prstGeom>
        </p:spPr>
      </p:pic>
      <p:sp>
        <p:nvSpPr>
          <p:cNvPr id="45" name="矢印: 右 44">
            <a:extLst>
              <a:ext uri="{FF2B5EF4-FFF2-40B4-BE49-F238E27FC236}">
                <a16:creationId xmlns:a16="http://schemas.microsoft.com/office/drawing/2014/main" id="{C29BAF33-43E2-4872-9010-491FFC3F7424}"/>
              </a:ext>
            </a:extLst>
          </p:cNvPr>
          <p:cNvSpPr/>
          <p:nvPr/>
        </p:nvSpPr>
        <p:spPr>
          <a:xfrm>
            <a:off x="3058447" y="5044378"/>
            <a:ext cx="881975" cy="524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812DCFA1-8EF4-447B-984E-1A91FAFBFC61}"/>
              </a:ext>
            </a:extLst>
          </p:cNvPr>
          <p:cNvSpPr/>
          <p:nvPr/>
        </p:nvSpPr>
        <p:spPr>
          <a:xfrm>
            <a:off x="5839084" y="5044377"/>
            <a:ext cx="881975" cy="524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8D27142-9A3C-4FB6-B501-A88BA33C46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3041" y="78508"/>
            <a:ext cx="1891621" cy="680697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99D5F3C4-D285-4464-802C-8186CB6D293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07978" y="823379"/>
            <a:ext cx="9444499" cy="2569892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D9F080C6-498E-4CC3-884A-9102C626F7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9125" y="3501665"/>
            <a:ext cx="2509736" cy="47179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E2F5FE98-A87F-4632-B24D-49C2DF6E012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15504" y="6323053"/>
            <a:ext cx="2529191" cy="505838"/>
          </a:xfrm>
          <a:prstGeom prst="rect">
            <a:avLst/>
          </a:prstGeom>
        </p:spPr>
      </p:pic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D8BE079-4B7D-4AD8-8469-0BE4048025A5}"/>
              </a:ext>
            </a:extLst>
          </p:cNvPr>
          <p:cNvCxnSpPr>
            <a:cxnSpLocks/>
          </p:cNvCxnSpPr>
          <p:nvPr/>
        </p:nvCxnSpPr>
        <p:spPr>
          <a:xfrm flipH="1" flipV="1">
            <a:off x="3418114" y="5531622"/>
            <a:ext cx="6097390" cy="106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2D23936-034B-4F3A-9329-A031F158CBA7}"/>
              </a:ext>
            </a:extLst>
          </p:cNvPr>
          <p:cNvCxnSpPr/>
          <p:nvPr/>
        </p:nvCxnSpPr>
        <p:spPr>
          <a:xfrm flipH="1" flipV="1">
            <a:off x="6585857" y="5569200"/>
            <a:ext cx="2830286" cy="84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8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ED49112-4ECD-4EAE-9AF4-7B391BA8BE77}"/>
              </a:ext>
            </a:extLst>
          </p:cNvPr>
          <p:cNvSpPr/>
          <p:nvPr/>
        </p:nvSpPr>
        <p:spPr>
          <a:xfrm>
            <a:off x="2044662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78760CA-1731-4045-A514-759CC3FB7370}"/>
              </a:ext>
            </a:extLst>
          </p:cNvPr>
          <p:cNvSpPr/>
          <p:nvPr/>
        </p:nvSpPr>
        <p:spPr>
          <a:xfrm>
            <a:off x="2240605" y="17141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06DD384-5FF4-49DB-BABE-DCD0E91378BB}"/>
              </a:ext>
            </a:extLst>
          </p:cNvPr>
          <p:cNvSpPr/>
          <p:nvPr/>
        </p:nvSpPr>
        <p:spPr>
          <a:xfrm>
            <a:off x="2276555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27EF406-88F3-4A83-8DC4-90AAB3614BBA}"/>
              </a:ext>
            </a:extLst>
          </p:cNvPr>
          <p:cNvSpPr/>
          <p:nvPr/>
        </p:nvSpPr>
        <p:spPr>
          <a:xfrm>
            <a:off x="507418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241FAAC-086B-46ED-A2B8-D43FB0E0B77C}"/>
              </a:ext>
            </a:extLst>
          </p:cNvPr>
          <p:cNvSpPr/>
          <p:nvPr/>
        </p:nvSpPr>
        <p:spPr>
          <a:xfrm>
            <a:off x="924956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9A3DED9-95D7-44C9-8203-B32185AB5CE8}"/>
              </a:ext>
            </a:extLst>
          </p:cNvPr>
          <p:cNvSpPr/>
          <p:nvPr/>
        </p:nvSpPr>
        <p:spPr>
          <a:xfrm>
            <a:off x="9017673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B80FE35-183B-4E21-A0D9-94E4FBA5C8DB}"/>
              </a:ext>
            </a:extLst>
          </p:cNvPr>
          <p:cNvSpPr/>
          <p:nvPr/>
        </p:nvSpPr>
        <p:spPr>
          <a:xfrm>
            <a:off x="5074184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F89285D-7207-4554-B410-C6C95943B4A7}"/>
              </a:ext>
            </a:extLst>
          </p:cNvPr>
          <p:cNvSpPr/>
          <p:nvPr/>
        </p:nvSpPr>
        <p:spPr>
          <a:xfrm>
            <a:off x="4833257" y="1807029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6A12518-9C92-4ECD-BE79-5FAE1EF7742B}"/>
              </a:ext>
            </a:extLst>
          </p:cNvPr>
          <p:cNvSpPr/>
          <p:nvPr/>
        </p:nvSpPr>
        <p:spPr>
          <a:xfrm>
            <a:off x="9249564" y="1760603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E2CC32D-88EF-4882-AC3C-9A624B4BF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738" y="3981764"/>
            <a:ext cx="719847" cy="65661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5A80341-3663-42AA-BAC4-FF744083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282" y="4902856"/>
            <a:ext cx="758757" cy="66634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DF5F14E-4011-4402-8E36-8646926E9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798" y="5991619"/>
            <a:ext cx="700391" cy="60797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1687C4D-40E1-4A64-84A2-C4E69094C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127" y="3961552"/>
            <a:ext cx="719847" cy="63229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6F482C85-A825-4108-B7F0-8A3475C7B5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9126" y="4947958"/>
            <a:ext cx="719847" cy="64202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524188A-571B-4D1E-8FAD-161F41C1F5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9125" y="6092623"/>
            <a:ext cx="719847" cy="573932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72AA2EDC-CFEB-4B46-9875-EE60E773D2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5727" y="3961920"/>
            <a:ext cx="719847" cy="646889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051D1478-C35F-498A-B75C-87183682A3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6271" y="5044378"/>
            <a:ext cx="739302" cy="607979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2ACC5836-674B-4157-B2E0-F27BCFFC6F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25727" y="6059713"/>
            <a:ext cx="739302" cy="53988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0505BCD4-92B5-45E0-BC72-F32BAB6A9E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4144" y="3904822"/>
            <a:ext cx="501306" cy="289643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0D9C4CD9-1EB5-44A3-858E-BF6CFBEC81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93177" y="3886975"/>
            <a:ext cx="501306" cy="2896438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94D0AD9A-6C30-4A6D-AA04-D039FF1588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52210" y="3904822"/>
            <a:ext cx="501306" cy="289643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3B2B8549-E5E5-427D-BBD2-A64CE227AF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96251" y="3961920"/>
            <a:ext cx="562196" cy="2839094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7F9AA808-D3C0-41AD-A00B-5CE10A169D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91787" y="3928820"/>
            <a:ext cx="562196" cy="2839094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F8CA951E-A08F-4AD0-A138-9A6498CD48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65029" y="3961920"/>
            <a:ext cx="562196" cy="2839094"/>
          </a:xfrm>
          <a:prstGeom prst="rect">
            <a:avLst/>
          </a:prstGeom>
        </p:spPr>
      </p:pic>
      <p:sp>
        <p:nvSpPr>
          <p:cNvPr id="45" name="矢印: 右 44">
            <a:extLst>
              <a:ext uri="{FF2B5EF4-FFF2-40B4-BE49-F238E27FC236}">
                <a16:creationId xmlns:a16="http://schemas.microsoft.com/office/drawing/2014/main" id="{C29BAF33-43E2-4872-9010-491FFC3F7424}"/>
              </a:ext>
            </a:extLst>
          </p:cNvPr>
          <p:cNvSpPr/>
          <p:nvPr/>
        </p:nvSpPr>
        <p:spPr>
          <a:xfrm>
            <a:off x="3058447" y="5044378"/>
            <a:ext cx="881975" cy="524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812DCFA1-8EF4-447B-984E-1A91FAFBFC61}"/>
              </a:ext>
            </a:extLst>
          </p:cNvPr>
          <p:cNvSpPr/>
          <p:nvPr/>
        </p:nvSpPr>
        <p:spPr>
          <a:xfrm>
            <a:off x="5839084" y="5044377"/>
            <a:ext cx="881975" cy="524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99D5F3C4-D285-4464-802C-8186CB6D29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07978" y="823379"/>
            <a:ext cx="9444499" cy="2569892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D9F080C6-498E-4CC3-884A-9102C626F7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9125" y="3501665"/>
            <a:ext cx="2509736" cy="47179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E2F5FE98-A87F-4632-B24D-49C2DF6E012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15504" y="6323053"/>
            <a:ext cx="2529191" cy="505838"/>
          </a:xfrm>
          <a:prstGeom prst="rect">
            <a:avLst/>
          </a:prstGeom>
        </p:spPr>
      </p:pic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D8BE079-4B7D-4AD8-8469-0BE4048025A5}"/>
              </a:ext>
            </a:extLst>
          </p:cNvPr>
          <p:cNvCxnSpPr>
            <a:cxnSpLocks/>
          </p:cNvCxnSpPr>
          <p:nvPr/>
        </p:nvCxnSpPr>
        <p:spPr>
          <a:xfrm flipH="1" flipV="1">
            <a:off x="3418114" y="5531622"/>
            <a:ext cx="6097390" cy="106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2D23936-034B-4F3A-9329-A031F158CBA7}"/>
              </a:ext>
            </a:extLst>
          </p:cNvPr>
          <p:cNvCxnSpPr/>
          <p:nvPr/>
        </p:nvCxnSpPr>
        <p:spPr>
          <a:xfrm flipH="1" flipV="1">
            <a:off x="6585857" y="5569200"/>
            <a:ext cx="2830286" cy="84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>
            <a:extLst>
              <a:ext uri="{FF2B5EF4-FFF2-40B4-BE49-F238E27FC236}">
                <a16:creationId xmlns:a16="http://schemas.microsoft.com/office/drawing/2014/main" id="{FA26AE11-CBDE-469C-ACCD-5D5B981103A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33257" y="82286"/>
            <a:ext cx="6284068" cy="530157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72DC91F4-7095-44AD-858F-946882101395}"/>
              </a:ext>
            </a:extLst>
          </p:cNvPr>
          <p:cNvCxnSpPr/>
          <p:nvPr/>
        </p:nvCxnSpPr>
        <p:spPr>
          <a:xfrm flipH="1">
            <a:off x="5731031" y="612443"/>
            <a:ext cx="549040" cy="88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A8B6562-448F-4479-93E4-2DFE3F204512}"/>
              </a:ext>
            </a:extLst>
          </p:cNvPr>
          <p:cNvCxnSpPr/>
          <p:nvPr/>
        </p:nvCxnSpPr>
        <p:spPr>
          <a:xfrm>
            <a:off x="6952210" y="612443"/>
            <a:ext cx="1293363" cy="66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E352EF8-47D8-4156-A713-17E9D33EB26F}"/>
              </a:ext>
            </a:extLst>
          </p:cNvPr>
          <p:cNvCxnSpPr/>
          <p:nvPr/>
        </p:nvCxnSpPr>
        <p:spPr>
          <a:xfrm flipH="1">
            <a:off x="3254829" y="540572"/>
            <a:ext cx="2717129" cy="144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ECE2570-1BC0-4CD8-9D19-38DE5EEC3BE7}"/>
              </a:ext>
            </a:extLst>
          </p:cNvPr>
          <p:cNvCxnSpPr/>
          <p:nvPr/>
        </p:nvCxnSpPr>
        <p:spPr>
          <a:xfrm>
            <a:off x="8245573" y="540572"/>
            <a:ext cx="581652" cy="1614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1AC515F-7B34-4A94-A11A-8C8B2EA053FB}"/>
              </a:ext>
            </a:extLst>
          </p:cNvPr>
          <p:cNvCxnSpPr/>
          <p:nvPr/>
        </p:nvCxnSpPr>
        <p:spPr>
          <a:xfrm flipH="1">
            <a:off x="3418114" y="540572"/>
            <a:ext cx="1864030" cy="220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4D923E66-F64B-49B1-8D9C-A45AADA72D27}"/>
              </a:ext>
            </a:extLst>
          </p:cNvPr>
          <p:cNvCxnSpPr>
            <a:cxnSpLocks/>
          </p:cNvCxnSpPr>
          <p:nvPr/>
        </p:nvCxnSpPr>
        <p:spPr>
          <a:xfrm flipH="1">
            <a:off x="4858414" y="612443"/>
            <a:ext cx="1727443" cy="230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図 49">
            <a:extLst>
              <a:ext uri="{FF2B5EF4-FFF2-40B4-BE49-F238E27FC236}">
                <a16:creationId xmlns:a16="http://schemas.microsoft.com/office/drawing/2014/main" id="{9F8A70E5-2A03-4281-90FD-4D4961220BC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3041" y="78508"/>
            <a:ext cx="1891621" cy="68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20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ED49112-4ECD-4EAE-9AF4-7B391BA8BE77}"/>
              </a:ext>
            </a:extLst>
          </p:cNvPr>
          <p:cNvSpPr/>
          <p:nvPr/>
        </p:nvSpPr>
        <p:spPr>
          <a:xfrm>
            <a:off x="2044662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78760CA-1731-4045-A514-759CC3FB7370}"/>
              </a:ext>
            </a:extLst>
          </p:cNvPr>
          <p:cNvSpPr/>
          <p:nvPr/>
        </p:nvSpPr>
        <p:spPr>
          <a:xfrm>
            <a:off x="2240605" y="17141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06DD384-5FF4-49DB-BABE-DCD0E91378BB}"/>
              </a:ext>
            </a:extLst>
          </p:cNvPr>
          <p:cNvSpPr/>
          <p:nvPr/>
        </p:nvSpPr>
        <p:spPr>
          <a:xfrm>
            <a:off x="2276555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27EF406-88F3-4A83-8DC4-90AAB3614BBA}"/>
              </a:ext>
            </a:extLst>
          </p:cNvPr>
          <p:cNvSpPr/>
          <p:nvPr/>
        </p:nvSpPr>
        <p:spPr>
          <a:xfrm>
            <a:off x="507418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241FAAC-086B-46ED-A2B8-D43FB0E0B77C}"/>
              </a:ext>
            </a:extLst>
          </p:cNvPr>
          <p:cNvSpPr/>
          <p:nvPr/>
        </p:nvSpPr>
        <p:spPr>
          <a:xfrm>
            <a:off x="924956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9A3DED9-95D7-44C9-8203-B32185AB5CE8}"/>
              </a:ext>
            </a:extLst>
          </p:cNvPr>
          <p:cNvSpPr/>
          <p:nvPr/>
        </p:nvSpPr>
        <p:spPr>
          <a:xfrm>
            <a:off x="9017673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B80FE35-183B-4E21-A0D9-94E4FBA5C8DB}"/>
              </a:ext>
            </a:extLst>
          </p:cNvPr>
          <p:cNvSpPr/>
          <p:nvPr/>
        </p:nvSpPr>
        <p:spPr>
          <a:xfrm>
            <a:off x="5074184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F89285D-7207-4554-B410-C6C95943B4A7}"/>
              </a:ext>
            </a:extLst>
          </p:cNvPr>
          <p:cNvSpPr/>
          <p:nvPr/>
        </p:nvSpPr>
        <p:spPr>
          <a:xfrm>
            <a:off x="4833257" y="1807029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6A12518-9C92-4ECD-BE79-5FAE1EF7742B}"/>
              </a:ext>
            </a:extLst>
          </p:cNvPr>
          <p:cNvSpPr/>
          <p:nvPr/>
        </p:nvSpPr>
        <p:spPr>
          <a:xfrm>
            <a:off x="9249564" y="1760603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E2CC32D-88EF-4882-AC3C-9A624B4BF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738" y="3981764"/>
            <a:ext cx="719847" cy="65661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5A80341-3663-42AA-BAC4-FF744083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282" y="4902856"/>
            <a:ext cx="758757" cy="66634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DF5F14E-4011-4402-8E36-8646926E9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798" y="5991619"/>
            <a:ext cx="700391" cy="60797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1687C4D-40E1-4A64-84A2-C4E69094C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127" y="3961552"/>
            <a:ext cx="719847" cy="63229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6F482C85-A825-4108-B7F0-8A3475C7B5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9126" y="4947958"/>
            <a:ext cx="719847" cy="64202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524188A-571B-4D1E-8FAD-161F41C1F5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9125" y="6092623"/>
            <a:ext cx="719847" cy="573932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72AA2EDC-CFEB-4B46-9875-EE60E773D2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5727" y="3961920"/>
            <a:ext cx="719847" cy="646889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051D1478-C35F-498A-B75C-87183682A3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6271" y="5044378"/>
            <a:ext cx="739302" cy="607979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2ACC5836-674B-4157-B2E0-F27BCFFC6F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25727" y="6059713"/>
            <a:ext cx="739302" cy="53988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0505BCD4-92B5-45E0-BC72-F32BAB6A9E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4144" y="3904822"/>
            <a:ext cx="501306" cy="289643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0D9C4CD9-1EB5-44A3-858E-BF6CFBEC81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93177" y="3886975"/>
            <a:ext cx="501306" cy="2896438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94D0AD9A-6C30-4A6D-AA04-D039FF1588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52210" y="3904822"/>
            <a:ext cx="501306" cy="289643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3B2B8549-E5E5-427D-BBD2-A64CE227AF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96251" y="3961920"/>
            <a:ext cx="562196" cy="2839094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7F9AA808-D3C0-41AD-A00B-5CE10A169D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91787" y="3928820"/>
            <a:ext cx="562196" cy="2839094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F8CA951E-A08F-4AD0-A138-9A6498CD48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65029" y="3961920"/>
            <a:ext cx="562196" cy="2839094"/>
          </a:xfrm>
          <a:prstGeom prst="rect">
            <a:avLst/>
          </a:prstGeom>
        </p:spPr>
      </p:pic>
      <p:sp>
        <p:nvSpPr>
          <p:cNvPr id="45" name="矢印: 右 44">
            <a:extLst>
              <a:ext uri="{FF2B5EF4-FFF2-40B4-BE49-F238E27FC236}">
                <a16:creationId xmlns:a16="http://schemas.microsoft.com/office/drawing/2014/main" id="{C29BAF33-43E2-4872-9010-491FFC3F7424}"/>
              </a:ext>
            </a:extLst>
          </p:cNvPr>
          <p:cNvSpPr/>
          <p:nvPr/>
        </p:nvSpPr>
        <p:spPr>
          <a:xfrm>
            <a:off x="3058447" y="5044378"/>
            <a:ext cx="881975" cy="524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812DCFA1-8EF4-447B-984E-1A91FAFBFC61}"/>
              </a:ext>
            </a:extLst>
          </p:cNvPr>
          <p:cNvSpPr/>
          <p:nvPr/>
        </p:nvSpPr>
        <p:spPr>
          <a:xfrm>
            <a:off x="5839084" y="5044377"/>
            <a:ext cx="881975" cy="524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99D5F3C4-D285-4464-802C-8186CB6D29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07978" y="823379"/>
            <a:ext cx="9444499" cy="2569892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D9F080C6-498E-4CC3-884A-9102C626F7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9125" y="3501665"/>
            <a:ext cx="2509736" cy="47179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E2F5FE98-A87F-4632-B24D-49C2DF6E012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15504" y="6323053"/>
            <a:ext cx="2529191" cy="505838"/>
          </a:xfrm>
          <a:prstGeom prst="rect">
            <a:avLst/>
          </a:prstGeom>
        </p:spPr>
      </p:pic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D8BE079-4B7D-4AD8-8469-0BE4048025A5}"/>
              </a:ext>
            </a:extLst>
          </p:cNvPr>
          <p:cNvCxnSpPr>
            <a:cxnSpLocks/>
          </p:cNvCxnSpPr>
          <p:nvPr/>
        </p:nvCxnSpPr>
        <p:spPr>
          <a:xfrm flipH="1" flipV="1">
            <a:off x="3418114" y="5531622"/>
            <a:ext cx="6097390" cy="106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2D23936-034B-4F3A-9329-A031F158CBA7}"/>
              </a:ext>
            </a:extLst>
          </p:cNvPr>
          <p:cNvCxnSpPr/>
          <p:nvPr/>
        </p:nvCxnSpPr>
        <p:spPr>
          <a:xfrm flipH="1" flipV="1">
            <a:off x="6585857" y="5569200"/>
            <a:ext cx="2830286" cy="84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>
            <a:extLst>
              <a:ext uri="{FF2B5EF4-FFF2-40B4-BE49-F238E27FC236}">
                <a16:creationId xmlns:a16="http://schemas.microsoft.com/office/drawing/2014/main" id="{86137B9E-89E8-4B73-A322-E2866A9F639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90012" y="156406"/>
            <a:ext cx="6225702" cy="535021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B2892B5-58C5-435D-B33C-5CE3C14F9B5D}"/>
              </a:ext>
            </a:extLst>
          </p:cNvPr>
          <p:cNvCxnSpPr>
            <a:stCxn id="3" idx="1"/>
          </p:cNvCxnSpPr>
          <p:nvPr/>
        </p:nvCxnSpPr>
        <p:spPr>
          <a:xfrm flipH="1">
            <a:off x="2942436" y="423917"/>
            <a:ext cx="1147576" cy="96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3E61C3A-B5AA-4B74-93C1-7E55E82676E6}"/>
              </a:ext>
            </a:extLst>
          </p:cNvPr>
          <p:cNvCxnSpPr>
            <a:cxnSpLocks/>
          </p:cNvCxnSpPr>
          <p:nvPr/>
        </p:nvCxnSpPr>
        <p:spPr>
          <a:xfrm flipH="1">
            <a:off x="4929048" y="540572"/>
            <a:ext cx="230781" cy="144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9FAB1FC-7669-44E5-9F6F-B7384744A4DF}"/>
              </a:ext>
            </a:extLst>
          </p:cNvPr>
          <p:cNvCxnSpPr/>
          <p:nvPr/>
        </p:nvCxnSpPr>
        <p:spPr>
          <a:xfrm>
            <a:off x="6721059" y="668943"/>
            <a:ext cx="1440676" cy="220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図 32">
            <a:extLst>
              <a:ext uri="{FF2B5EF4-FFF2-40B4-BE49-F238E27FC236}">
                <a16:creationId xmlns:a16="http://schemas.microsoft.com/office/drawing/2014/main" id="{FBFDD430-6B4B-4184-8B9E-E0EA119A2B3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3041" y="78508"/>
            <a:ext cx="1891621" cy="68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39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AE2BBA-038E-460A-904D-06954A645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91" y="746603"/>
            <a:ext cx="10194912" cy="267957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DE51112-A2F4-4447-9AD9-75590A466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738" y="3981764"/>
            <a:ext cx="719847" cy="65661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FA18BCD-29F4-4C72-AB14-7941FA450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282" y="4902856"/>
            <a:ext cx="758757" cy="66634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EBDDF1D-2E09-489F-8D33-D71115E56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798" y="5991619"/>
            <a:ext cx="700391" cy="60797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E1EFBDC-7B42-4C09-99AA-68A83C7D6F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9127" y="3961552"/>
            <a:ext cx="719847" cy="63229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4B0CA07-7484-40FE-9304-1E1618F312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9126" y="4947958"/>
            <a:ext cx="719847" cy="64202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E904932-F558-4114-81C6-B8047F76BF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9125" y="6092623"/>
            <a:ext cx="719847" cy="57393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3028306-205A-4824-9883-0FC199D37A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5727" y="3961920"/>
            <a:ext cx="719847" cy="64688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B2D479C4-E1AB-43FA-A7D3-846C40A224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06271" y="5044378"/>
            <a:ext cx="739302" cy="607979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AE4539D-D51B-41F7-8147-6A718AA0CA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25727" y="6059713"/>
            <a:ext cx="739302" cy="53988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55675EB9-C326-48C1-BC68-6358505B16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4144" y="3904822"/>
            <a:ext cx="501306" cy="289643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05DA74CD-BFD8-4FAB-AD04-8BCBD4B11F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93177" y="3886975"/>
            <a:ext cx="501306" cy="2896438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20AB921B-53D9-47A3-A43D-22A8E0BEBC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52210" y="3904822"/>
            <a:ext cx="501306" cy="2896438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32935B17-3C42-45F5-BF96-60A72AC611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96251" y="3961920"/>
            <a:ext cx="562196" cy="2839094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DAF719EB-B6BB-43CC-8825-AAAAC51985E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91787" y="3928820"/>
            <a:ext cx="562196" cy="2839094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F43CC7D-AAD5-45C5-AE5A-F265474F288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65029" y="3961920"/>
            <a:ext cx="562196" cy="2839094"/>
          </a:xfrm>
          <a:prstGeom prst="rect">
            <a:avLst/>
          </a:prstGeom>
        </p:spPr>
      </p:pic>
      <p:sp>
        <p:nvSpPr>
          <p:cNvPr id="35" name="矢印: 右 34">
            <a:extLst>
              <a:ext uri="{FF2B5EF4-FFF2-40B4-BE49-F238E27FC236}">
                <a16:creationId xmlns:a16="http://schemas.microsoft.com/office/drawing/2014/main" id="{492A7440-D078-4456-B94A-451CE76A046D}"/>
              </a:ext>
            </a:extLst>
          </p:cNvPr>
          <p:cNvSpPr/>
          <p:nvPr/>
        </p:nvSpPr>
        <p:spPr>
          <a:xfrm>
            <a:off x="3058447" y="5044378"/>
            <a:ext cx="881975" cy="524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id="{76303E63-AFAB-4148-BF88-759A7AF0F8C1}"/>
              </a:ext>
            </a:extLst>
          </p:cNvPr>
          <p:cNvSpPr/>
          <p:nvPr/>
        </p:nvSpPr>
        <p:spPr>
          <a:xfrm>
            <a:off x="5839084" y="5044377"/>
            <a:ext cx="881975" cy="524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49789418-928D-400A-B675-5342A43617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3041" y="78508"/>
            <a:ext cx="1891621" cy="68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10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0C421D2-1B96-4816-96BB-CEE63BC32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04" y="354897"/>
            <a:ext cx="3740040" cy="87954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BE7F5B8-1D60-431E-BC49-567138877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04" y="1490601"/>
            <a:ext cx="4166253" cy="87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14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0C421D2-1B96-4816-96BB-CEE63BC32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04" y="354897"/>
            <a:ext cx="3740040" cy="87954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BE7F5B8-1D60-431E-BC49-567138877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04" y="1490601"/>
            <a:ext cx="4166253" cy="87954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A71217F-4FB8-49CB-B7AC-24137F144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14" y="4832265"/>
            <a:ext cx="913937" cy="53513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CC15E48-BBF6-4DD5-9AB5-6EF0CA048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85" y="5685816"/>
            <a:ext cx="860666" cy="61642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D79E91A-A16A-4FDB-9719-C41CCD5EAB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788" y="4724485"/>
            <a:ext cx="989099" cy="64291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B39E601-BA5F-4FEE-954E-C70BF1670A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9487" y="5552050"/>
            <a:ext cx="905400" cy="75018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6EFD809-EFF0-4231-BC6E-DD8987D82D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3999" y="4758236"/>
            <a:ext cx="1014224" cy="68319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52C69AD-2BD3-4123-9E27-B3815FAA8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9586" y="5626079"/>
            <a:ext cx="958637" cy="73841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63FB0A0-B364-4A95-9DD5-C624FE01E8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7413" y="4671489"/>
            <a:ext cx="328372" cy="189726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5607F4EB-C187-41C9-A7DD-A370861B82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5308" y="4707077"/>
            <a:ext cx="362216" cy="1829193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9D9D145-7AC8-4757-B9FA-BBCD58EF25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57416" y="4671489"/>
            <a:ext cx="328372" cy="189726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BAB95D0-2CE1-45B3-B13E-3527934384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55627" y="4677447"/>
            <a:ext cx="328372" cy="189726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686ABB40-AF13-4984-B076-A29AE4647C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8675" y="4724821"/>
            <a:ext cx="362216" cy="1829193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08AB923-FD89-4941-864D-1B5A20E21A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14446" y="4745518"/>
            <a:ext cx="362216" cy="1829193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D2A8290F-5F84-476A-9C0F-B09A6E6A6FF7}"/>
              </a:ext>
            </a:extLst>
          </p:cNvPr>
          <p:cNvSpPr/>
          <p:nvPr/>
        </p:nvSpPr>
        <p:spPr>
          <a:xfrm>
            <a:off x="1915886" y="5225143"/>
            <a:ext cx="1257831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B8DD83D8-1E8D-4A01-BAF3-49C362148480}"/>
              </a:ext>
            </a:extLst>
          </p:cNvPr>
          <p:cNvSpPr/>
          <p:nvPr/>
        </p:nvSpPr>
        <p:spPr>
          <a:xfrm>
            <a:off x="4976418" y="5263860"/>
            <a:ext cx="1257831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631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0C421D2-1B96-4816-96BB-CEE63BC32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04" y="354897"/>
            <a:ext cx="3740040" cy="87954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BE7F5B8-1D60-431E-BC49-567138877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04" y="1490601"/>
            <a:ext cx="4166253" cy="87954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A71217F-4FB8-49CB-B7AC-24137F144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14" y="4832265"/>
            <a:ext cx="913937" cy="53513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CC15E48-BBF6-4DD5-9AB5-6EF0CA048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85" y="5685816"/>
            <a:ext cx="860666" cy="61642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D79E91A-A16A-4FDB-9719-C41CCD5EAB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788" y="4724485"/>
            <a:ext cx="989099" cy="64291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B39E601-BA5F-4FEE-954E-C70BF1670A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9487" y="5552050"/>
            <a:ext cx="905400" cy="75018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6EFD809-EFF0-4231-BC6E-DD8987D82D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3999" y="4758236"/>
            <a:ext cx="1014224" cy="68319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52C69AD-2BD3-4123-9E27-B3815FAA8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9586" y="5626079"/>
            <a:ext cx="958637" cy="73841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63FB0A0-B364-4A95-9DD5-C624FE01E8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7413" y="4671489"/>
            <a:ext cx="328372" cy="189726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5607F4EB-C187-41C9-A7DD-A370861B82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5308" y="4707077"/>
            <a:ext cx="362216" cy="1829193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9D9D145-7AC8-4757-B9FA-BBCD58EF25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57416" y="4671489"/>
            <a:ext cx="328372" cy="189726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BAB95D0-2CE1-45B3-B13E-3527934384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55627" y="4677447"/>
            <a:ext cx="328372" cy="189726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686ABB40-AF13-4984-B076-A29AE4647C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8675" y="4724821"/>
            <a:ext cx="362216" cy="1829193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08AB923-FD89-4941-864D-1B5A20E21A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14446" y="4745518"/>
            <a:ext cx="362216" cy="1829193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D2A8290F-5F84-476A-9C0F-B09A6E6A6FF7}"/>
              </a:ext>
            </a:extLst>
          </p:cNvPr>
          <p:cNvSpPr/>
          <p:nvPr/>
        </p:nvSpPr>
        <p:spPr>
          <a:xfrm>
            <a:off x="1915886" y="5225143"/>
            <a:ext cx="1257831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B8DD83D8-1E8D-4A01-BAF3-49C362148480}"/>
              </a:ext>
            </a:extLst>
          </p:cNvPr>
          <p:cNvSpPr/>
          <p:nvPr/>
        </p:nvSpPr>
        <p:spPr>
          <a:xfrm>
            <a:off x="4976418" y="5263860"/>
            <a:ext cx="1257831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1D3B18A-EBC4-4295-B06B-383061041B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05333" y="308005"/>
            <a:ext cx="6225702" cy="53502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373013A-2B52-465E-B99C-33A6D31A133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46967" y="1027677"/>
            <a:ext cx="6284068" cy="530157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9170A00F-54A5-4027-A68C-61A37A420818}"/>
              </a:ext>
            </a:extLst>
          </p:cNvPr>
          <p:cNvSpPr/>
          <p:nvPr/>
        </p:nvSpPr>
        <p:spPr>
          <a:xfrm>
            <a:off x="8315415" y="5284557"/>
            <a:ext cx="1257831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54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1BCBA9-8525-4FF2-8AA7-2B70753EE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5" y="191077"/>
            <a:ext cx="3653894" cy="57092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ED49112-4ECD-4EAE-9AF4-7B391BA8BE77}"/>
              </a:ext>
            </a:extLst>
          </p:cNvPr>
          <p:cNvSpPr/>
          <p:nvPr/>
        </p:nvSpPr>
        <p:spPr>
          <a:xfrm>
            <a:off x="2044662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78760CA-1731-4045-A514-759CC3FB7370}"/>
              </a:ext>
            </a:extLst>
          </p:cNvPr>
          <p:cNvSpPr/>
          <p:nvPr/>
        </p:nvSpPr>
        <p:spPr>
          <a:xfrm>
            <a:off x="2240605" y="17141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06DD384-5FF4-49DB-BABE-DCD0E91378BB}"/>
              </a:ext>
            </a:extLst>
          </p:cNvPr>
          <p:cNvSpPr/>
          <p:nvPr/>
        </p:nvSpPr>
        <p:spPr>
          <a:xfrm>
            <a:off x="2276555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27EF406-88F3-4A83-8DC4-90AAB3614BBA}"/>
              </a:ext>
            </a:extLst>
          </p:cNvPr>
          <p:cNvSpPr/>
          <p:nvPr/>
        </p:nvSpPr>
        <p:spPr>
          <a:xfrm>
            <a:off x="507418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241FAAC-086B-46ED-A2B8-D43FB0E0B77C}"/>
              </a:ext>
            </a:extLst>
          </p:cNvPr>
          <p:cNvSpPr/>
          <p:nvPr/>
        </p:nvSpPr>
        <p:spPr>
          <a:xfrm>
            <a:off x="924956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9A3DED9-95D7-44C9-8203-B32185AB5CE8}"/>
              </a:ext>
            </a:extLst>
          </p:cNvPr>
          <p:cNvSpPr/>
          <p:nvPr/>
        </p:nvSpPr>
        <p:spPr>
          <a:xfrm>
            <a:off x="9017673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B80FE35-183B-4E21-A0D9-94E4FBA5C8DB}"/>
              </a:ext>
            </a:extLst>
          </p:cNvPr>
          <p:cNvSpPr/>
          <p:nvPr/>
        </p:nvSpPr>
        <p:spPr>
          <a:xfrm>
            <a:off x="5074184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F89285D-7207-4554-B410-C6C95943B4A7}"/>
              </a:ext>
            </a:extLst>
          </p:cNvPr>
          <p:cNvSpPr/>
          <p:nvPr/>
        </p:nvSpPr>
        <p:spPr>
          <a:xfrm>
            <a:off x="4833257" y="1807029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6A12518-9C92-4ECD-BE79-5FAE1EF7742B}"/>
              </a:ext>
            </a:extLst>
          </p:cNvPr>
          <p:cNvSpPr/>
          <p:nvPr/>
        </p:nvSpPr>
        <p:spPr>
          <a:xfrm>
            <a:off x="9249564" y="1760603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CCEC76B2-1D96-4F0A-A025-FFAB39299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798" y="930455"/>
            <a:ext cx="9046302" cy="259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92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0C421D2-1B96-4816-96BB-CEE63BC32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04" y="354897"/>
            <a:ext cx="3740040" cy="87954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BE7F5B8-1D60-431E-BC49-567138877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04" y="1490601"/>
            <a:ext cx="4166253" cy="87954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A71217F-4FB8-49CB-B7AC-24137F144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14" y="4832265"/>
            <a:ext cx="913937" cy="53513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CC15E48-BBF6-4DD5-9AB5-6EF0CA048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85" y="5685816"/>
            <a:ext cx="860666" cy="61642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D79E91A-A16A-4FDB-9719-C41CCD5EAB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788" y="4724485"/>
            <a:ext cx="989099" cy="64291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B39E601-BA5F-4FEE-954E-C70BF1670A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9487" y="5552050"/>
            <a:ext cx="905400" cy="75018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6EFD809-EFF0-4231-BC6E-DD8987D82D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3999" y="4758236"/>
            <a:ext cx="1014224" cy="68319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52C69AD-2BD3-4123-9E27-B3815FAA8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9586" y="5626079"/>
            <a:ext cx="958637" cy="73841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63FB0A0-B364-4A95-9DD5-C624FE01E8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7413" y="4671489"/>
            <a:ext cx="328372" cy="189726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5607F4EB-C187-41C9-A7DD-A370861B82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5308" y="4707077"/>
            <a:ext cx="362216" cy="1829193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9D9D145-7AC8-4757-B9FA-BBCD58EF25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57416" y="4671489"/>
            <a:ext cx="328372" cy="189726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BAB95D0-2CE1-45B3-B13E-3527934384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55627" y="4677447"/>
            <a:ext cx="328372" cy="189726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686ABB40-AF13-4984-B076-A29AE4647C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8675" y="4724821"/>
            <a:ext cx="362216" cy="1829193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08AB923-FD89-4941-864D-1B5A20E21A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14446" y="4745518"/>
            <a:ext cx="362216" cy="1829193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D2A8290F-5F84-476A-9C0F-B09A6E6A6FF7}"/>
              </a:ext>
            </a:extLst>
          </p:cNvPr>
          <p:cNvSpPr/>
          <p:nvPr/>
        </p:nvSpPr>
        <p:spPr>
          <a:xfrm>
            <a:off x="1915886" y="5225143"/>
            <a:ext cx="1257831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B8DD83D8-1E8D-4A01-BAF3-49C362148480}"/>
              </a:ext>
            </a:extLst>
          </p:cNvPr>
          <p:cNvSpPr/>
          <p:nvPr/>
        </p:nvSpPr>
        <p:spPr>
          <a:xfrm>
            <a:off x="4976418" y="5263860"/>
            <a:ext cx="1257831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1D3B18A-EBC4-4295-B06B-383061041B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05333" y="308005"/>
            <a:ext cx="6225702" cy="53502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373013A-2B52-465E-B99C-33A6D31A133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46967" y="1027677"/>
            <a:ext cx="6284068" cy="530157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9170A00F-54A5-4027-A68C-61A37A420818}"/>
              </a:ext>
            </a:extLst>
          </p:cNvPr>
          <p:cNvSpPr/>
          <p:nvPr/>
        </p:nvSpPr>
        <p:spPr>
          <a:xfrm>
            <a:off x="8315415" y="5284557"/>
            <a:ext cx="1257831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35AF4156-1B12-4929-9156-8749C1FD347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1752" y="2433223"/>
            <a:ext cx="4785215" cy="97762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3FA577C-F6DB-4762-A9B1-6B5270FDA6A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1745" y="3463409"/>
            <a:ext cx="5253662" cy="766160"/>
          </a:xfrm>
          <a:prstGeom prst="rect">
            <a:avLst/>
          </a:prstGeom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BC53B41-2AF9-4C1E-AED5-DC652197DECA}"/>
              </a:ext>
            </a:extLst>
          </p:cNvPr>
          <p:cNvCxnSpPr/>
          <p:nvPr/>
        </p:nvCxnSpPr>
        <p:spPr>
          <a:xfrm flipH="1">
            <a:off x="2078182" y="781396"/>
            <a:ext cx="3940233" cy="198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F5AD370-03DE-438E-8000-33AFB83B4DFD}"/>
              </a:ext>
            </a:extLst>
          </p:cNvPr>
          <p:cNvCxnSpPr/>
          <p:nvPr/>
        </p:nvCxnSpPr>
        <p:spPr>
          <a:xfrm flipH="1">
            <a:off x="4231178" y="781396"/>
            <a:ext cx="2003071" cy="2793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E14BAF4-9B57-441D-9273-3DAEEC83141E}"/>
              </a:ext>
            </a:extLst>
          </p:cNvPr>
          <p:cNvCxnSpPr/>
          <p:nvPr/>
        </p:nvCxnSpPr>
        <p:spPr>
          <a:xfrm flipH="1">
            <a:off x="3865418" y="1490601"/>
            <a:ext cx="2918581" cy="1435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FCD77DD-1CEA-48C5-8F1F-2FB39CED11FB}"/>
              </a:ext>
            </a:extLst>
          </p:cNvPr>
          <p:cNvCxnSpPr>
            <a:cxnSpLocks/>
          </p:cNvCxnSpPr>
          <p:nvPr/>
        </p:nvCxnSpPr>
        <p:spPr>
          <a:xfrm flipH="1">
            <a:off x="2078182" y="1557834"/>
            <a:ext cx="5313218" cy="2273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376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ECE2C0-8C19-4DD4-9E4A-E1716E7A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4832265"/>
            <a:ext cx="913937" cy="53513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383E5EB-0518-4FA0-A57E-FD4018D86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85" y="5685816"/>
            <a:ext cx="860666" cy="61642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BD005A7-EA18-42CF-AF8A-74E4F6BDC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788" y="4724485"/>
            <a:ext cx="989099" cy="64291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2B2C7DD-9A30-4153-9B0B-B4070723F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9487" y="5552050"/>
            <a:ext cx="905400" cy="75018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56921E8-B9FE-4221-B619-38F0B2506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3999" y="4758236"/>
            <a:ext cx="1014224" cy="68319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A12FA47-05C2-401E-A6E0-658DF11869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9586" y="5626079"/>
            <a:ext cx="958637" cy="73841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E9BE12C-B342-4C96-B4D0-624FD6F511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413" y="4671489"/>
            <a:ext cx="328372" cy="189726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A1479748-432E-421F-BBA2-1CB9AED699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5308" y="4707077"/>
            <a:ext cx="362216" cy="182919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70FE8A1-190D-4BCA-9E87-E6B0A9D32F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7416" y="4671489"/>
            <a:ext cx="328372" cy="18972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3106E89-076B-46F8-874D-C5D2B7F0EB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5627" y="4677447"/>
            <a:ext cx="328372" cy="189726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B4C63CD-479F-456D-95EC-8478AFD8B5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8675" y="4724821"/>
            <a:ext cx="362216" cy="182919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99E8CFE-4B9A-499D-B655-C8DB0AAE9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4446" y="4745518"/>
            <a:ext cx="362216" cy="1829193"/>
          </a:xfrm>
          <a:prstGeom prst="rect">
            <a:avLst/>
          </a:prstGeom>
        </p:spPr>
      </p:pic>
      <p:sp>
        <p:nvSpPr>
          <p:cNvPr id="27" name="矢印: 右 26">
            <a:extLst>
              <a:ext uri="{FF2B5EF4-FFF2-40B4-BE49-F238E27FC236}">
                <a16:creationId xmlns:a16="http://schemas.microsoft.com/office/drawing/2014/main" id="{531F4568-8F34-4756-8A1B-9285AD1FD32B}"/>
              </a:ext>
            </a:extLst>
          </p:cNvPr>
          <p:cNvSpPr/>
          <p:nvPr/>
        </p:nvSpPr>
        <p:spPr>
          <a:xfrm>
            <a:off x="1915886" y="5225143"/>
            <a:ext cx="1257831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E2AD89BE-CC92-499D-BCC6-E430EFDD15D5}"/>
              </a:ext>
            </a:extLst>
          </p:cNvPr>
          <p:cNvSpPr/>
          <p:nvPr/>
        </p:nvSpPr>
        <p:spPr>
          <a:xfrm>
            <a:off x="4976418" y="5263860"/>
            <a:ext cx="1257831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CFA266E4-16F2-43BC-9787-B29F0475D5A0}"/>
              </a:ext>
            </a:extLst>
          </p:cNvPr>
          <p:cNvSpPr/>
          <p:nvPr/>
        </p:nvSpPr>
        <p:spPr>
          <a:xfrm>
            <a:off x="8315415" y="5284557"/>
            <a:ext cx="1257831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ABFF0EB2-9181-42A7-9BF0-A277F95AAD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5785" y="66949"/>
            <a:ext cx="4785215" cy="977624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F412449-244F-44B5-9F2F-F6EBB9A1C2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5778" y="1097135"/>
            <a:ext cx="5253662" cy="7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39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ECE2C0-8C19-4DD4-9E4A-E1716E7A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4832265"/>
            <a:ext cx="913937" cy="53513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383E5EB-0518-4FA0-A57E-FD4018D86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85" y="5685816"/>
            <a:ext cx="860666" cy="61642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BD005A7-EA18-42CF-AF8A-74E4F6BDC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788" y="4724485"/>
            <a:ext cx="989099" cy="64291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2B2C7DD-9A30-4153-9B0B-B4070723F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9487" y="5552050"/>
            <a:ext cx="905400" cy="75018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56921E8-B9FE-4221-B619-38F0B2506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3999" y="4758236"/>
            <a:ext cx="1014224" cy="68319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A12FA47-05C2-401E-A6E0-658DF11869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9586" y="5626079"/>
            <a:ext cx="958637" cy="73841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E9BE12C-B342-4C96-B4D0-624FD6F511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413" y="4671489"/>
            <a:ext cx="328372" cy="189726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A1479748-432E-421F-BBA2-1CB9AED699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5308" y="4707077"/>
            <a:ext cx="362216" cy="182919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70FE8A1-190D-4BCA-9E87-E6B0A9D32F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7416" y="4671489"/>
            <a:ext cx="328372" cy="18972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3106E89-076B-46F8-874D-C5D2B7F0EB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5627" y="4677447"/>
            <a:ext cx="328372" cy="189726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B4C63CD-479F-456D-95EC-8478AFD8B5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8675" y="4724821"/>
            <a:ext cx="362216" cy="182919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99E8CFE-4B9A-499D-B655-C8DB0AAE9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4446" y="4745518"/>
            <a:ext cx="362216" cy="1829193"/>
          </a:xfrm>
          <a:prstGeom prst="rect">
            <a:avLst/>
          </a:prstGeom>
        </p:spPr>
      </p:pic>
      <p:sp>
        <p:nvSpPr>
          <p:cNvPr id="27" name="矢印: 右 26">
            <a:extLst>
              <a:ext uri="{FF2B5EF4-FFF2-40B4-BE49-F238E27FC236}">
                <a16:creationId xmlns:a16="http://schemas.microsoft.com/office/drawing/2014/main" id="{531F4568-8F34-4756-8A1B-9285AD1FD32B}"/>
              </a:ext>
            </a:extLst>
          </p:cNvPr>
          <p:cNvSpPr/>
          <p:nvPr/>
        </p:nvSpPr>
        <p:spPr>
          <a:xfrm>
            <a:off x="1915886" y="5225143"/>
            <a:ext cx="1257831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E2AD89BE-CC92-499D-BCC6-E430EFDD15D5}"/>
              </a:ext>
            </a:extLst>
          </p:cNvPr>
          <p:cNvSpPr/>
          <p:nvPr/>
        </p:nvSpPr>
        <p:spPr>
          <a:xfrm>
            <a:off x="4976418" y="5263860"/>
            <a:ext cx="1257831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CFA266E4-16F2-43BC-9787-B29F0475D5A0}"/>
              </a:ext>
            </a:extLst>
          </p:cNvPr>
          <p:cNvSpPr/>
          <p:nvPr/>
        </p:nvSpPr>
        <p:spPr>
          <a:xfrm>
            <a:off x="8315415" y="5284557"/>
            <a:ext cx="1257831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ABFF0EB2-9181-42A7-9BF0-A277F95AAD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5785" y="66949"/>
            <a:ext cx="4785215" cy="977624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F412449-244F-44B5-9F2F-F6EBB9A1C2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5778" y="1097135"/>
            <a:ext cx="5253662" cy="76616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C01F4DB3-7C7A-4C92-B6A0-EC7639E4DD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4325" y="2013883"/>
            <a:ext cx="4259556" cy="228116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9340C93-5F04-4A40-90ED-1155985A1038}"/>
              </a:ext>
            </a:extLst>
          </p:cNvPr>
          <p:cNvSpPr/>
          <p:nvPr/>
        </p:nvSpPr>
        <p:spPr>
          <a:xfrm>
            <a:off x="522514" y="1971102"/>
            <a:ext cx="4838486" cy="243387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999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ECE2C0-8C19-4DD4-9E4A-E1716E7A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663037"/>
            <a:ext cx="913937" cy="53513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383E5EB-0518-4FA0-A57E-FD4018D86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271" y="1516588"/>
            <a:ext cx="860666" cy="61642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BD005A7-EA18-42CF-AF8A-74E4F6BDC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058" y="555257"/>
            <a:ext cx="989099" cy="64291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2B2C7DD-9A30-4153-9B0B-B4070723F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757" y="1382822"/>
            <a:ext cx="905400" cy="75018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56921E8-B9FE-4221-B619-38F0B2506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2609" y="609449"/>
            <a:ext cx="1014224" cy="68319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A12FA47-05C2-401E-A6E0-658DF11869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8196" y="1477292"/>
            <a:ext cx="958637" cy="73841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E9BE12C-B342-4C96-B4D0-624FD6F511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8899" y="502261"/>
            <a:ext cx="328372" cy="189726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A1479748-432E-421F-BBA2-1CB9AED699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6794" y="537849"/>
            <a:ext cx="362216" cy="182919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70FE8A1-190D-4BCA-9E87-E6B0A9D32F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6686" y="502261"/>
            <a:ext cx="328372" cy="18972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3106E89-076B-46F8-874D-C5D2B7F0EB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4237" y="528660"/>
            <a:ext cx="328372" cy="189726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B4C63CD-479F-456D-95EC-8478AFD8B5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7945" y="555593"/>
            <a:ext cx="362216" cy="182919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99E8CFE-4B9A-499D-B655-C8DB0AAE9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53056" y="596731"/>
            <a:ext cx="362216" cy="1829193"/>
          </a:xfrm>
          <a:prstGeom prst="rect">
            <a:avLst/>
          </a:prstGeom>
        </p:spPr>
      </p:pic>
      <p:sp>
        <p:nvSpPr>
          <p:cNvPr id="27" name="矢印: 右 26">
            <a:extLst>
              <a:ext uri="{FF2B5EF4-FFF2-40B4-BE49-F238E27FC236}">
                <a16:creationId xmlns:a16="http://schemas.microsoft.com/office/drawing/2014/main" id="{531F4568-8F34-4756-8A1B-9285AD1FD32B}"/>
              </a:ext>
            </a:extLst>
          </p:cNvPr>
          <p:cNvSpPr/>
          <p:nvPr/>
        </p:nvSpPr>
        <p:spPr>
          <a:xfrm>
            <a:off x="6727372" y="1055914"/>
            <a:ext cx="874525" cy="789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E2AD89BE-CC92-499D-BCC6-E430EFDD15D5}"/>
              </a:ext>
            </a:extLst>
          </p:cNvPr>
          <p:cNvSpPr/>
          <p:nvPr/>
        </p:nvSpPr>
        <p:spPr>
          <a:xfrm>
            <a:off x="9425689" y="1094632"/>
            <a:ext cx="674156" cy="75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1F4DB3-7C7A-4C92-B6A0-EC7639E4DD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662" y="209933"/>
            <a:ext cx="4259556" cy="228116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9340C93-5F04-4A40-90ED-1155985A1038}"/>
              </a:ext>
            </a:extLst>
          </p:cNvPr>
          <p:cNvSpPr/>
          <p:nvPr/>
        </p:nvSpPr>
        <p:spPr>
          <a:xfrm>
            <a:off x="100851" y="167152"/>
            <a:ext cx="4838486" cy="243387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455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ECE2C0-8C19-4DD4-9E4A-E1716E7A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663037"/>
            <a:ext cx="913937" cy="53513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383E5EB-0518-4FA0-A57E-FD4018D86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271" y="1516588"/>
            <a:ext cx="860666" cy="61642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BD005A7-EA18-42CF-AF8A-74E4F6BDC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058" y="555257"/>
            <a:ext cx="989099" cy="64291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2B2C7DD-9A30-4153-9B0B-B4070723F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757" y="1382822"/>
            <a:ext cx="905400" cy="75018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56921E8-B9FE-4221-B619-38F0B2506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2609" y="609449"/>
            <a:ext cx="1014224" cy="68319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A12FA47-05C2-401E-A6E0-658DF11869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8196" y="1477292"/>
            <a:ext cx="958637" cy="73841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E9BE12C-B342-4C96-B4D0-624FD6F511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8899" y="502261"/>
            <a:ext cx="328372" cy="189726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A1479748-432E-421F-BBA2-1CB9AED699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6794" y="537849"/>
            <a:ext cx="362216" cy="182919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70FE8A1-190D-4BCA-9E87-E6B0A9D32F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6686" y="502261"/>
            <a:ext cx="328372" cy="18972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3106E89-076B-46F8-874D-C5D2B7F0EB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4237" y="528660"/>
            <a:ext cx="328372" cy="189726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B4C63CD-479F-456D-95EC-8478AFD8B5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7945" y="555593"/>
            <a:ext cx="362216" cy="182919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99E8CFE-4B9A-499D-B655-C8DB0AAE9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53056" y="596731"/>
            <a:ext cx="362216" cy="1829193"/>
          </a:xfrm>
          <a:prstGeom prst="rect">
            <a:avLst/>
          </a:prstGeom>
        </p:spPr>
      </p:pic>
      <p:sp>
        <p:nvSpPr>
          <p:cNvPr id="27" name="矢印: 右 26">
            <a:extLst>
              <a:ext uri="{FF2B5EF4-FFF2-40B4-BE49-F238E27FC236}">
                <a16:creationId xmlns:a16="http://schemas.microsoft.com/office/drawing/2014/main" id="{531F4568-8F34-4756-8A1B-9285AD1FD32B}"/>
              </a:ext>
            </a:extLst>
          </p:cNvPr>
          <p:cNvSpPr/>
          <p:nvPr/>
        </p:nvSpPr>
        <p:spPr>
          <a:xfrm>
            <a:off x="6727372" y="1055914"/>
            <a:ext cx="874525" cy="789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E2AD89BE-CC92-499D-BCC6-E430EFDD15D5}"/>
              </a:ext>
            </a:extLst>
          </p:cNvPr>
          <p:cNvSpPr/>
          <p:nvPr/>
        </p:nvSpPr>
        <p:spPr>
          <a:xfrm>
            <a:off x="9425689" y="1094632"/>
            <a:ext cx="674156" cy="75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1F4DB3-7C7A-4C92-B6A0-EC7639E4DD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662" y="209933"/>
            <a:ext cx="4259556" cy="228116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9340C93-5F04-4A40-90ED-1155985A1038}"/>
              </a:ext>
            </a:extLst>
          </p:cNvPr>
          <p:cNvSpPr/>
          <p:nvPr/>
        </p:nvSpPr>
        <p:spPr>
          <a:xfrm>
            <a:off x="100851" y="167152"/>
            <a:ext cx="4838486" cy="243387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6AE23BB-B73C-4E16-B650-45582900BA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3323" y="2546481"/>
            <a:ext cx="408561" cy="63641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9AAEAD7-EC45-4BC3-8B9A-CEA0E529C3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57564" y="3319355"/>
            <a:ext cx="720078" cy="71150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09A2F63-F5C0-424D-B39B-D70EEB8F2B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8371" y="2373124"/>
            <a:ext cx="328372" cy="189726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0CC7ADE-9887-4D91-AB51-61C9BBAFCA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0649" y="2431826"/>
            <a:ext cx="362216" cy="1829193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B1E1AEC-07C2-4BE1-82AA-AEE695883262}"/>
              </a:ext>
            </a:extLst>
          </p:cNvPr>
          <p:cNvSpPr/>
          <p:nvPr/>
        </p:nvSpPr>
        <p:spPr>
          <a:xfrm>
            <a:off x="4844143" y="209933"/>
            <a:ext cx="1883229" cy="406045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986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ECE2C0-8C19-4DD4-9E4A-E1716E7A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663037"/>
            <a:ext cx="913937" cy="53513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383E5EB-0518-4FA0-A57E-FD4018D86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271" y="1516588"/>
            <a:ext cx="860666" cy="61642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BD005A7-EA18-42CF-AF8A-74E4F6BDC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058" y="555257"/>
            <a:ext cx="989099" cy="64291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2B2C7DD-9A30-4153-9B0B-B4070723F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757" y="1382822"/>
            <a:ext cx="905400" cy="75018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56921E8-B9FE-4221-B619-38F0B2506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2609" y="609449"/>
            <a:ext cx="1014224" cy="68319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A12FA47-05C2-401E-A6E0-658DF11869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8196" y="1477292"/>
            <a:ext cx="958637" cy="73841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E9BE12C-B342-4C96-B4D0-624FD6F511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8899" y="502261"/>
            <a:ext cx="328372" cy="189726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A1479748-432E-421F-BBA2-1CB9AED699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6794" y="537849"/>
            <a:ext cx="362216" cy="182919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70FE8A1-190D-4BCA-9E87-E6B0A9D32F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6686" y="502261"/>
            <a:ext cx="328372" cy="18972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3106E89-076B-46F8-874D-C5D2B7F0EB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4237" y="528660"/>
            <a:ext cx="328372" cy="189726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B4C63CD-479F-456D-95EC-8478AFD8B5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7945" y="555593"/>
            <a:ext cx="362216" cy="182919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99E8CFE-4B9A-499D-B655-C8DB0AAE9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53056" y="596731"/>
            <a:ext cx="362216" cy="1829193"/>
          </a:xfrm>
          <a:prstGeom prst="rect">
            <a:avLst/>
          </a:prstGeom>
        </p:spPr>
      </p:pic>
      <p:sp>
        <p:nvSpPr>
          <p:cNvPr id="27" name="矢印: 右 26">
            <a:extLst>
              <a:ext uri="{FF2B5EF4-FFF2-40B4-BE49-F238E27FC236}">
                <a16:creationId xmlns:a16="http://schemas.microsoft.com/office/drawing/2014/main" id="{531F4568-8F34-4756-8A1B-9285AD1FD32B}"/>
              </a:ext>
            </a:extLst>
          </p:cNvPr>
          <p:cNvSpPr/>
          <p:nvPr/>
        </p:nvSpPr>
        <p:spPr>
          <a:xfrm>
            <a:off x="6727372" y="1055914"/>
            <a:ext cx="874525" cy="789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E2AD89BE-CC92-499D-BCC6-E430EFDD15D5}"/>
              </a:ext>
            </a:extLst>
          </p:cNvPr>
          <p:cNvSpPr/>
          <p:nvPr/>
        </p:nvSpPr>
        <p:spPr>
          <a:xfrm>
            <a:off x="9425689" y="1094632"/>
            <a:ext cx="674156" cy="75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1F4DB3-7C7A-4C92-B6A0-EC7639E4DD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662" y="209933"/>
            <a:ext cx="4259556" cy="228116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9340C93-5F04-4A40-90ED-1155985A1038}"/>
              </a:ext>
            </a:extLst>
          </p:cNvPr>
          <p:cNvSpPr/>
          <p:nvPr/>
        </p:nvSpPr>
        <p:spPr>
          <a:xfrm>
            <a:off x="100851" y="167152"/>
            <a:ext cx="4838486" cy="243387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6AE23BB-B73C-4E16-B650-45582900BA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3323" y="2546481"/>
            <a:ext cx="408561" cy="63641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9AAEAD7-EC45-4BC3-8B9A-CEA0E529C3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57564" y="3319355"/>
            <a:ext cx="720078" cy="71150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09A2F63-F5C0-424D-B39B-D70EEB8F2B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8371" y="2373124"/>
            <a:ext cx="328372" cy="189726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0CC7ADE-9887-4D91-AB51-61C9BBAFCA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0649" y="2431826"/>
            <a:ext cx="362216" cy="1829193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B1E1AEC-07C2-4BE1-82AA-AEE695883262}"/>
              </a:ext>
            </a:extLst>
          </p:cNvPr>
          <p:cNvSpPr/>
          <p:nvPr/>
        </p:nvSpPr>
        <p:spPr>
          <a:xfrm>
            <a:off x="4844143" y="209933"/>
            <a:ext cx="1883229" cy="406045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74410B0-7DFA-417B-9652-F41C4DBDDE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2662" y="4551756"/>
            <a:ext cx="3424136" cy="209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70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ECE2C0-8C19-4DD4-9E4A-E1716E7A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663037"/>
            <a:ext cx="913937" cy="53513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383E5EB-0518-4FA0-A57E-FD4018D86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271" y="1516588"/>
            <a:ext cx="860666" cy="61642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BD005A7-EA18-42CF-AF8A-74E4F6BDC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058" y="555257"/>
            <a:ext cx="989099" cy="64291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2B2C7DD-9A30-4153-9B0B-B4070723F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757" y="1382822"/>
            <a:ext cx="905400" cy="75018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56921E8-B9FE-4221-B619-38F0B2506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2609" y="609449"/>
            <a:ext cx="1014224" cy="68319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A12FA47-05C2-401E-A6E0-658DF11869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8196" y="1477292"/>
            <a:ext cx="958637" cy="73841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E9BE12C-B342-4C96-B4D0-624FD6F511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8899" y="502261"/>
            <a:ext cx="328372" cy="189726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A1479748-432E-421F-BBA2-1CB9AED699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6794" y="537849"/>
            <a:ext cx="362216" cy="182919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70FE8A1-190D-4BCA-9E87-E6B0A9D32F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6686" y="502261"/>
            <a:ext cx="328372" cy="18972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3106E89-076B-46F8-874D-C5D2B7F0EB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4237" y="528660"/>
            <a:ext cx="328372" cy="189726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B4C63CD-479F-456D-95EC-8478AFD8B5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7945" y="555593"/>
            <a:ext cx="362216" cy="182919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99E8CFE-4B9A-499D-B655-C8DB0AAE9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53056" y="596731"/>
            <a:ext cx="362216" cy="1829193"/>
          </a:xfrm>
          <a:prstGeom prst="rect">
            <a:avLst/>
          </a:prstGeom>
        </p:spPr>
      </p:pic>
      <p:sp>
        <p:nvSpPr>
          <p:cNvPr id="27" name="矢印: 右 26">
            <a:extLst>
              <a:ext uri="{FF2B5EF4-FFF2-40B4-BE49-F238E27FC236}">
                <a16:creationId xmlns:a16="http://schemas.microsoft.com/office/drawing/2014/main" id="{531F4568-8F34-4756-8A1B-9285AD1FD32B}"/>
              </a:ext>
            </a:extLst>
          </p:cNvPr>
          <p:cNvSpPr/>
          <p:nvPr/>
        </p:nvSpPr>
        <p:spPr>
          <a:xfrm>
            <a:off x="6727372" y="1055914"/>
            <a:ext cx="874525" cy="789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E2AD89BE-CC92-499D-BCC6-E430EFDD15D5}"/>
              </a:ext>
            </a:extLst>
          </p:cNvPr>
          <p:cNvSpPr/>
          <p:nvPr/>
        </p:nvSpPr>
        <p:spPr>
          <a:xfrm>
            <a:off x="9425689" y="1094632"/>
            <a:ext cx="674156" cy="75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1F4DB3-7C7A-4C92-B6A0-EC7639E4DD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662" y="209933"/>
            <a:ext cx="4259556" cy="228116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9340C93-5F04-4A40-90ED-1155985A1038}"/>
              </a:ext>
            </a:extLst>
          </p:cNvPr>
          <p:cNvSpPr/>
          <p:nvPr/>
        </p:nvSpPr>
        <p:spPr>
          <a:xfrm>
            <a:off x="100851" y="167152"/>
            <a:ext cx="4838486" cy="243387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6AE23BB-B73C-4E16-B650-45582900BA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3323" y="2546481"/>
            <a:ext cx="408561" cy="63641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9AAEAD7-EC45-4BC3-8B9A-CEA0E529C3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57564" y="3319355"/>
            <a:ext cx="720078" cy="71150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09A2F63-F5C0-424D-B39B-D70EEB8F2B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8371" y="2373124"/>
            <a:ext cx="328372" cy="189726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0CC7ADE-9887-4D91-AB51-61C9BBAFCA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0649" y="2431826"/>
            <a:ext cx="362216" cy="1829193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B1E1AEC-07C2-4BE1-82AA-AEE695883262}"/>
              </a:ext>
            </a:extLst>
          </p:cNvPr>
          <p:cNvSpPr/>
          <p:nvPr/>
        </p:nvSpPr>
        <p:spPr>
          <a:xfrm>
            <a:off x="4844143" y="209933"/>
            <a:ext cx="1883229" cy="406045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74410B0-7DFA-417B-9652-F41C4DBDDE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2662" y="4551756"/>
            <a:ext cx="3424136" cy="2096311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9DAE941-8931-4640-ABA3-5DAA5B06701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09074" y="4510501"/>
            <a:ext cx="2918298" cy="216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81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ECE2C0-8C19-4DD4-9E4A-E1716E7A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663037"/>
            <a:ext cx="913937" cy="53513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383E5EB-0518-4FA0-A57E-FD4018D86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271" y="1516588"/>
            <a:ext cx="860666" cy="61642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BD005A7-EA18-42CF-AF8A-74E4F6BDC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058" y="555257"/>
            <a:ext cx="989099" cy="64291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2B2C7DD-9A30-4153-9B0B-B4070723F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757" y="1382822"/>
            <a:ext cx="905400" cy="75018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56921E8-B9FE-4221-B619-38F0B2506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2609" y="609449"/>
            <a:ext cx="1014224" cy="68319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A12FA47-05C2-401E-A6E0-658DF11869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8196" y="1477292"/>
            <a:ext cx="958637" cy="73841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E9BE12C-B342-4C96-B4D0-624FD6F511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8899" y="502261"/>
            <a:ext cx="328372" cy="189726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A1479748-432E-421F-BBA2-1CB9AED699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6794" y="537849"/>
            <a:ext cx="362216" cy="182919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70FE8A1-190D-4BCA-9E87-E6B0A9D32F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6686" y="502261"/>
            <a:ext cx="328372" cy="18972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3106E89-076B-46F8-874D-C5D2B7F0EB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4237" y="528660"/>
            <a:ext cx="328372" cy="189726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B4C63CD-479F-456D-95EC-8478AFD8B5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7945" y="555593"/>
            <a:ext cx="362216" cy="182919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99E8CFE-4B9A-499D-B655-C8DB0AAE9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53056" y="596731"/>
            <a:ext cx="362216" cy="1829193"/>
          </a:xfrm>
          <a:prstGeom prst="rect">
            <a:avLst/>
          </a:prstGeom>
        </p:spPr>
      </p:pic>
      <p:sp>
        <p:nvSpPr>
          <p:cNvPr id="27" name="矢印: 右 26">
            <a:extLst>
              <a:ext uri="{FF2B5EF4-FFF2-40B4-BE49-F238E27FC236}">
                <a16:creationId xmlns:a16="http://schemas.microsoft.com/office/drawing/2014/main" id="{531F4568-8F34-4756-8A1B-9285AD1FD32B}"/>
              </a:ext>
            </a:extLst>
          </p:cNvPr>
          <p:cNvSpPr/>
          <p:nvPr/>
        </p:nvSpPr>
        <p:spPr>
          <a:xfrm>
            <a:off x="6727372" y="1055914"/>
            <a:ext cx="874525" cy="789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E2AD89BE-CC92-499D-BCC6-E430EFDD15D5}"/>
              </a:ext>
            </a:extLst>
          </p:cNvPr>
          <p:cNvSpPr/>
          <p:nvPr/>
        </p:nvSpPr>
        <p:spPr>
          <a:xfrm>
            <a:off x="9425689" y="1094632"/>
            <a:ext cx="674156" cy="75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1F4DB3-7C7A-4C92-B6A0-EC7639E4DD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662" y="209933"/>
            <a:ext cx="4259556" cy="228116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9340C93-5F04-4A40-90ED-1155985A1038}"/>
              </a:ext>
            </a:extLst>
          </p:cNvPr>
          <p:cNvSpPr/>
          <p:nvPr/>
        </p:nvSpPr>
        <p:spPr>
          <a:xfrm>
            <a:off x="100851" y="167152"/>
            <a:ext cx="4838486" cy="243387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6AE23BB-B73C-4E16-B650-45582900BA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3323" y="2546481"/>
            <a:ext cx="408561" cy="63641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9AAEAD7-EC45-4BC3-8B9A-CEA0E529C3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57564" y="3319355"/>
            <a:ext cx="720078" cy="71150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09A2F63-F5C0-424D-B39B-D70EEB8F2B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8371" y="2373124"/>
            <a:ext cx="328372" cy="189726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0CC7ADE-9887-4D91-AB51-61C9BBAFCA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0649" y="2431826"/>
            <a:ext cx="362216" cy="1829193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B1E1AEC-07C2-4BE1-82AA-AEE695883262}"/>
              </a:ext>
            </a:extLst>
          </p:cNvPr>
          <p:cNvSpPr/>
          <p:nvPr/>
        </p:nvSpPr>
        <p:spPr>
          <a:xfrm>
            <a:off x="4844143" y="209933"/>
            <a:ext cx="1883229" cy="406045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74410B0-7DFA-417B-9652-F41C4DBDDE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2662" y="4551756"/>
            <a:ext cx="3424136" cy="2096311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9DAE941-8931-4640-ABA3-5DAA5B06701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09074" y="4510501"/>
            <a:ext cx="2918298" cy="21692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AB56FAC-4AFB-474C-A0F8-B23AA1E517C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25326" y="2491093"/>
            <a:ext cx="447472" cy="100681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B0EB0546-0CA4-4585-A49F-C346ACCB26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4782" y="3569750"/>
            <a:ext cx="408561" cy="636412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FA2E6666-0D26-46DF-99CE-8948B42E3E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6141" y="2425924"/>
            <a:ext cx="328372" cy="1897264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771E880D-B755-4A09-8BBC-A9DB2E9850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7945" y="2514403"/>
            <a:ext cx="362216" cy="1829193"/>
          </a:xfrm>
          <a:prstGeom prst="rect">
            <a:avLst/>
          </a:prstGeom>
        </p:spPr>
      </p:pic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5C9AA98B-A729-4349-9D95-0E7C6FC81AD1}"/>
              </a:ext>
            </a:extLst>
          </p:cNvPr>
          <p:cNvSpPr/>
          <p:nvPr/>
        </p:nvSpPr>
        <p:spPr>
          <a:xfrm>
            <a:off x="7531962" y="240301"/>
            <a:ext cx="1883229" cy="406045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226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ECE2C0-8C19-4DD4-9E4A-E1716E7A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663037"/>
            <a:ext cx="913937" cy="53513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383E5EB-0518-4FA0-A57E-FD4018D86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271" y="1516588"/>
            <a:ext cx="860666" cy="61642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BD005A7-EA18-42CF-AF8A-74E4F6BDC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058" y="555257"/>
            <a:ext cx="989099" cy="64291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2B2C7DD-9A30-4153-9B0B-B4070723F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757" y="1382822"/>
            <a:ext cx="905400" cy="75018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56921E8-B9FE-4221-B619-38F0B2506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2609" y="609449"/>
            <a:ext cx="1014224" cy="68319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A12FA47-05C2-401E-A6E0-658DF11869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8196" y="1477292"/>
            <a:ext cx="958637" cy="73841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E9BE12C-B342-4C96-B4D0-624FD6F511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8899" y="502261"/>
            <a:ext cx="328372" cy="189726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A1479748-432E-421F-BBA2-1CB9AED699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6794" y="537849"/>
            <a:ext cx="362216" cy="182919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70FE8A1-190D-4BCA-9E87-E6B0A9D32F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6686" y="502261"/>
            <a:ext cx="328372" cy="18972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3106E89-076B-46F8-874D-C5D2B7F0EB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4237" y="528660"/>
            <a:ext cx="328372" cy="189726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B4C63CD-479F-456D-95EC-8478AFD8B5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7945" y="555593"/>
            <a:ext cx="362216" cy="182919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99E8CFE-4B9A-499D-B655-C8DB0AAE9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53056" y="596731"/>
            <a:ext cx="362216" cy="1829193"/>
          </a:xfrm>
          <a:prstGeom prst="rect">
            <a:avLst/>
          </a:prstGeom>
        </p:spPr>
      </p:pic>
      <p:sp>
        <p:nvSpPr>
          <p:cNvPr id="27" name="矢印: 右 26">
            <a:extLst>
              <a:ext uri="{FF2B5EF4-FFF2-40B4-BE49-F238E27FC236}">
                <a16:creationId xmlns:a16="http://schemas.microsoft.com/office/drawing/2014/main" id="{531F4568-8F34-4756-8A1B-9285AD1FD32B}"/>
              </a:ext>
            </a:extLst>
          </p:cNvPr>
          <p:cNvSpPr/>
          <p:nvPr/>
        </p:nvSpPr>
        <p:spPr>
          <a:xfrm>
            <a:off x="6727372" y="1055914"/>
            <a:ext cx="874525" cy="789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E2AD89BE-CC92-499D-BCC6-E430EFDD15D5}"/>
              </a:ext>
            </a:extLst>
          </p:cNvPr>
          <p:cNvSpPr/>
          <p:nvPr/>
        </p:nvSpPr>
        <p:spPr>
          <a:xfrm>
            <a:off x="9425689" y="1094632"/>
            <a:ext cx="674156" cy="75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1F4DB3-7C7A-4C92-B6A0-EC7639E4DD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662" y="209933"/>
            <a:ext cx="4259556" cy="228116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9340C93-5F04-4A40-90ED-1155985A1038}"/>
              </a:ext>
            </a:extLst>
          </p:cNvPr>
          <p:cNvSpPr/>
          <p:nvPr/>
        </p:nvSpPr>
        <p:spPr>
          <a:xfrm>
            <a:off x="100851" y="167152"/>
            <a:ext cx="4838486" cy="243387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6AE23BB-B73C-4E16-B650-45582900BA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3323" y="2546481"/>
            <a:ext cx="408561" cy="63641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9AAEAD7-EC45-4BC3-8B9A-CEA0E529C3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57564" y="3319355"/>
            <a:ext cx="720078" cy="71150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09A2F63-F5C0-424D-B39B-D70EEB8F2B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8371" y="2373124"/>
            <a:ext cx="328372" cy="189726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0CC7ADE-9887-4D91-AB51-61C9BBAFCA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0649" y="2431826"/>
            <a:ext cx="362216" cy="1829193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B1E1AEC-07C2-4BE1-82AA-AEE695883262}"/>
              </a:ext>
            </a:extLst>
          </p:cNvPr>
          <p:cNvSpPr/>
          <p:nvPr/>
        </p:nvSpPr>
        <p:spPr>
          <a:xfrm>
            <a:off x="4844143" y="209933"/>
            <a:ext cx="1883229" cy="406045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8AB56FAC-4AFB-474C-A0F8-B23AA1E517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25326" y="2491093"/>
            <a:ext cx="447472" cy="100681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B0EB0546-0CA4-4585-A49F-C346ACCB26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4782" y="3569750"/>
            <a:ext cx="408561" cy="636412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FA2E6666-0D26-46DF-99CE-8948B42E3E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6141" y="2425924"/>
            <a:ext cx="328372" cy="1897264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771E880D-B755-4A09-8BBC-A9DB2E9850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7945" y="2514403"/>
            <a:ext cx="362216" cy="1829193"/>
          </a:xfrm>
          <a:prstGeom prst="rect">
            <a:avLst/>
          </a:prstGeom>
        </p:spPr>
      </p:pic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5C9AA98B-A729-4349-9D95-0E7C6FC81AD1}"/>
              </a:ext>
            </a:extLst>
          </p:cNvPr>
          <p:cNvSpPr/>
          <p:nvPr/>
        </p:nvSpPr>
        <p:spPr>
          <a:xfrm>
            <a:off x="7531962" y="240301"/>
            <a:ext cx="1883229" cy="406045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744D34CD-D8D0-4D6A-ACE8-125A9419151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3781" y="4343596"/>
            <a:ext cx="3268494" cy="208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03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ECE2C0-8C19-4DD4-9E4A-E1716E7A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663037"/>
            <a:ext cx="913937" cy="53513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383E5EB-0518-4FA0-A57E-FD4018D86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271" y="1516588"/>
            <a:ext cx="860666" cy="61642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BD005A7-EA18-42CF-AF8A-74E4F6BDC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058" y="555257"/>
            <a:ext cx="989099" cy="64291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2B2C7DD-9A30-4153-9B0B-B4070723F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757" y="1382822"/>
            <a:ext cx="905400" cy="75018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56921E8-B9FE-4221-B619-38F0B2506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2609" y="609449"/>
            <a:ext cx="1014224" cy="68319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A12FA47-05C2-401E-A6E0-658DF11869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8196" y="1477292"/>
            <a:ext cx="958637" cy="73841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E9BE12C-B342-4C96-B4D0-624FD6F511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8899" y="502261"/>
            <a:ext cx="328372" cy="189726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A1479748-432E-421F-BBA2-1CB9AED699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6794" y="537849"/>
            <a:ext cx="362216" cy="182919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70FE8A1-190D-4BCA-9E87-E6B0A9D32F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6686" y="502261"/>
            <a:ext cx="328372" cy="18972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3106E89-076B-46F8-874D-C5D2B7F0EB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4237" y="528660"/>
            <a:ext cx="328372" cy="189726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B4C63CD-479F-456D-95EC-8478AFD8B5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7945" y="555593"/>
            <a:ext cx="362216" cy="182919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99E8CFE-4B9A-499D-B655-C8DB0AAE9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53056" y="596731"/>
            <a:ext cx="362216" cy="1829193"/>
          </a:xfrm>
          <a:prstGeom prst="rect">
            <a:avLst/>
          </a:prstGeom>
        </p:spPr>
      </p:pic>
      <p:sp>
        <p:nvSpPr>
          <p:cNvPr id="27" name="矢印: 右 26">
            <a:extLst>
              <a:ext uri="{FF2B5EF4-FFF2-40B4-BE49-F238E27FC236}">
                <a16:creationId xmlns:a16="http://schemas.microsoft.com/office/drawing/2014/main" id="{531F4568-8F34-4756-8A1B-9285AD1FD32B}"/>
              </a:ext>
            </a:extLst>
          </p:cNvPr>
          <p:cNvSpPr/>
          <p:nvPr/>
        </p:nvSpPr>
        <p:spPr>
          <a:xfrm>
            <a:off x="6727372" y="1055914"/>
            <a:ext cx="874525" cy="789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E2AD89BE-CC92-499D-BCC6-E430EFDD15D5}"/>
              </a:ext>
            </a:extLst>
          </p:cNvPr>
          <p:cNvSpPr/>
          <p:nvPr/>
        </p:nvSpPr>
        <p:spPr>
          <a:xfrm>
            <a:off x="9425689" y="1094632"/>
            <a:ext cx="674156" cy="75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1F4DB3-7C7A-4C92-B6A0-EC7639E4DD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662" y="209933"/>
            <a:ext cx="4259556" cy="228116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9340C93-5F04-4A40-90ED-1155985A1038}"/>
              </a:ext>
            </a:extLst>
          </p:cNvPr>
          <p:cNvSpPr/>
          <p:nvPr/>
        </p:nvSpPr>
        <p:spPr>
          <a:xfrm>
            <a:off x="100851" y="167152"/>
            <a:ext cx="4838486" cy="243387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6AE23BB-B73C-4E16-B650-45582900BA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3323" y="2546481"/>
            <a:ext cx="408561" cy="63641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9AAEAD7-EC45-4BC3-8B9A-CEA0E529C3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57564" y="3319355"/>
            <a:ext cx="720078" cy="71150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09A2F63-F5C0-424D-B39B-D70EEB8F2B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8371" y="2373124"/>
            <a:ext cx="328372" cy="189726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0CC7ADE-9887-4D91-AB51-61C9BBAFCA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0649" y="2431826"/>
            <a:ext cx="362216" cy="1829193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B1E1AEC-07C2-4BE1-82AA-AEE695883262}"/>
              </a:ext>
            </a:extLst>
          </p:cNvPr>
          <p:cNvSpPr/>
          <p:nvPr/>
        </p:nvSpPr>
        <p:spPr>
          <a:xfrm>
            <a:off x="4844143" y="209933"/>
            <a:ext cx="1883229" cy="406045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8AB56FAC-4AFB-474C-A0F8-B23AA1E517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25326" y="2491093"/>
            <a:ext cx="447472" cy="100681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B0EB0546-0CA4-4585-A49F-C346ACCB26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4782" y="3569750"/>
            <a:ext cx="408561" cy="636412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FA2E6666-0D26-46DF-99CE-8948B42E3E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6141" y="2425924"/>
            <a:ext cx="328372" cy="1897264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771E880D-B755-4A09-8BBC-A9DB2E9850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7945" y="2514403"/>
            <a:ext cx="362216" cy="1829193"/>
          </a:xfrm>
          <a:prstGeom prst="rect">
            <a:avLst/>
          </a:prstGeom>
        </p:spPr>
      </p:pic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5C9AA98B-A729-4349-9D95-0E7C6FC81AD1}"/>
              </a:ext>
            </a:extLst>
          </p:cNvPr>
          <p:cNvSpPr/>
          <p:nvPr/>
        </p:nvSpPr>
        <p:spPr>
          <a:xfrm>
            <a:off x="7531962" y="240301"/>
            <a:ext cx="1883229" cy="406045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744D34CD-D8D0-4D6A-ACE8-125A9419151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3781" y="4343596"/>
            <a:ext cx="3268494" cy="208658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9BEE98A-28C5-47EA-A88E-DE06F375B3A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22275" y="4406057"/>
            <a:ext cx="2957209" cy="207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1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1BCBA9-8525-4FF2-8AA7-2B70753EE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5" y="191077"/>
            <a:ext cx="3653894" cy="57092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ED49112-4ECD-4EAE-9AF4-7B391BA8BE77}"/>
              </a:ext>
            </a:extLst>
          </p:cNvPr>
          <p:cNvSpPr/>
          <p:nvPr/>
        </p:nvSpPr>
        <p:spPr>
          <a:xfrm>
            <a:off x="2044662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78760CA-1731-4045-A514-759CC3FB7370}"/>
              </a:ext>
            </a:extLst>
          </p:cNvPr>
          <p:cNvSpPr/>
          <p:nvPr/>
        </p:nvSpPr>
        <p:spPr>
          <a:xfrm>
            <a:off x="2240605" y="17141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06DD384-5FF4-49DB-BABE-DCD0E91378BB}"/>
              </a:ext>
            </a:extLst>
          </p:cNvPr>
          <p:cNvSpPr/>
          <p:nvPr/>
        </p:nvSpPr>
        <p:spPr>
          <a:xfrm>
            <a:off x="2276555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27EF406-88F3-4A83-8DC4-90AAB3614BBA}"/>
              </a:ext>
            </a:extLst>
          </p:cNvPr>
          <p:cNvSpPr/>
          <p:nvPr/>
        </p:nvSpPr>
        <p:spPr>
          <a:xfrm>
            <a:off x="507418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241FAAC-086B-46ED-A2B8-D43FB0E0B77C}"/>
              </a:ext>
            </a:extLst>
          </p:cNvPr>
          <p:cNvSpPr/>
          <p:nvPr/>
        </p:nvSpPr>
        <p:spPr>
          <a:xfrm>
            <a:off x="924956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9A3DED9-95D7-44C9-8203-B32185AB5CE8}"/>
              </a:ext>
            </a:extLst>
          </p:cNvPr>
          <p:cNvSpPr/>
          <p:nvPr/>
        </p:nvSpPr>
        <p:spPr>
          <a:xfrm>
            <a:off x="9017673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B80FE35-183B-4E21-A0D9-94E4FBA5C8DB}"/>
              </a:ext>
            </a:extLst>
          </p:cNvPr>
          <p:cNvSpPr/>
          <p:nvPr/>
        </p:nvSpPr>
        <p:spPr>
          <a:xfrm>
            <a:off x="5074184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F89285D-7207-4554-B410-C6C95943B4A7}"/>
              </a:ext>
            </a:extLst>
          </p:cNvPr>
          <p:cNvSpPr/>
          <p:nvPr/>
        </p:nvSpPr>
        <p:spPr>
          <a:xfrm>
            <a:off x="4833257" y="1807029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6A12518-9C92-4ECD-BE79-5FAE1EF7742B}"/>
              </a:ext>
            </a:extLst>
          </p:cNvPr>
          <p:cNvSpPr/>
          <p:nvPr/>
        </p:nvSpPr>
        <p:spPr>
          <a:xfrm>
            <a:off x="9249564" y="1760603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BB45A83-32E0-4085-9F11-28259C191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329" y="3657325"/>
            <a:ext cx="5909090" cy="98160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FDCDDCA-8536-43A7-A5A7-2D5B53108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798" y="930455"/>
            <a:ext cx="9046302" cy="259589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3677892-698F-4DF8-B12E-3BE1CE14D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01" y="4525769"/>
            <a:ext cx="10953345" cy="94844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2AFAE13-2144-4B99-B7C1-F65C6D179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899" y="5171961"/>
            <a:ext cx="10780100" cy="10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4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ECE2C0-8C19-4DD4-9E4A-E1716E7A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663037"/>
            <a:ext cx="913937" cy="53513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383E5EB-0518-4FA0-A57E-FD4018D86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271" y="1516588"/>
            <a:ext cx="860666" cy="61642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BD005A7-EA18-42CF-AF8A-74E4F6BDC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058" y="555257"/>
            <a:ext cx="989099" cy="64291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2B2C7DD-9A30-4153-9B0B-B4070723F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757" y="1382822"/>
            <a:ext cx="905400" cy="75018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56921E8-B9FE-4221-B619-38F0B2506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2609" y="609449"/>
            <a:ext cx="1014224" cy="68319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A12FA47-05C2-401E-A6E0-658DF11869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8196" y="1477292"/>
            <a:ext cx="958637" cy="73841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E9BE12C-B342-4C96-B4D0-624FD6F511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8899" y="502261"/>
            <a:ext cx="328372" cy="189726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A1479748-432E-421F-BBA2-1CB9AED699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6794" y="537849"/>
            <a:ext cx="362216" cy="182919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70FE8A1-190D-4BCA-9E87-E6B0A9D32F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6686" y="502261"/>
            <a:ext cx="328372" cy="18972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3106E89-076B-46F8-874D-C5D2B7F0EB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4237" y="528660"/>
            <a:ext cx="328372" cy="189726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B4C63CD-479F-456D-95EC-8478AFD8B5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7945" y="555593"/>
            <a:ext cx="362216" cy="182919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99E8CFE-4B9A-499D-B655-C8DB0AAE9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53056" y="596731"/>
            <a:ext cx="362216" cy="1829193"/>
          </a:xfrm>
          <a:prstGeom prst="rect">
            <a:avLst/>
          </a:prstGeom>
        </p:spPr>
      </p:pic>
      <p:sp>
        <p:nvSpPr>
          <p:cNvPr id="27" name="矢印: 右 26">
            <a:extLst>
              <a:ext uri="{FF2B5EF4-FFF2-40B4-BE49-F238E27FC236}">
                <a16:creationId xmlns:a16="http://schemas.microsoft.com/office/drawing/2014/main" id="{531F4568-8F34-4756-8A1B-9285AD1FD32B}"/>
              </a:ext>
            </a:extLst>
          </p:cNvPr>
          <p:cNvSpPr/>
          <p:nvPr/>
        </p:nvSpPr>
        <p:spPr>
          <a:xfrm>
            <a:off x="6727372" y="1055914"/>
            <a:ext cx="874525" cy="789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E2AD89BE-CC92-499D-BCC6-E430EFDD15D5}"/>
              </a:ext>
            </a:extLst>
          </p:cNvPr>
          <p:cNvSpPr/>
          <p:nvPr/>
        </p:nvSpPr>
        <p:spPr>
          <a:xfrm>
            <a:off x="9425689" y="1094632"/>
            <a:ext cx="674156" cy="75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1F4DB3-7C7A-4C92-B6A0-EC7639E4DD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662" y="209933"/>
            <a:ext cx="4259556" cy="228116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9340C93-5F04-4A40-90ED-1155985A1038}"/>
              </a:ext>
            </a:extLst>
          </p:cNvPr>
          <p:cNvSpPr/>
          <p:nvPr/>
        </p:nvSpPr>
        <p:spPr>
          <a:xfrm>
            <a:off x="100851" y="167152"/>
            <a:ext cx="4838486" cy="243387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6AE23BB-B73C-4E16-B650-45582900BA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3323" y="2546481"/>
            <a:ext cx="408561" cy="63641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9AAEAD7-EC45-4BC3-8B9A-CEA0E529C3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57564" y="3319355"/>
            <a:ext cx="720078" cy="71150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09A2F63-F5C0-424D-B39B-D70EEB8F2B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8371" y="2373124"/>
            <a:ext cx="328372" cy="189726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0CC7ADE-9887-4D91-AB51-61C9BBAFCA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0649" y="2431826"/>
            <a:ext cx="362216" cy="1829193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B1E1AEC-07C2-4BE1-82AA-AEE695883262}"/>
              </a:ext>
            </a:extLst>
          </p:cNvPr>
          <p:cNvSpPr/>
          <p:nvPr/>
        </p:nvSpPr>
        <p:spPr>
          <a:xfrm>
            <a:off x="4844143" y="209933"/>
            <a:ext cx="1883229" cy="406045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8AB56FAC-4AFB-474C-A0F8-B23AA1E517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25326" y="2491093"/>
            <a:ext cx="447472" cy="100681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B0EB0546-0CA4-4585-A49F-C346ACCB26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4782" y="3569750"/>
            <a:ext cx="408561" cy="636412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FA2E6666-0D26-46DF-99CE-8948B42E3E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6141" y="2425924"/>
            <a:ext cx="328372" cy="1897264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771E880D-B755-4A09-8BBC-A9DB2E9850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7945" y="2514403"/>
            <a:ext cx="362216" cy="1829193"/>
          </a:xfrm>
          <a:prstGeom prst="rect">
            <a:avLst/>
          </a:prstGeom>
        </p:spPr>
      </p:pic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5C9AA98B-A729-4349-9D95-0E7C6FC81AD1}"/>
              </a:ext>
            </a:extLst>
          </p:cNvPr>
          <p:cNvSpPr/>
          <p:nvPr/>
        </p:nvSpPr>
        <p:spPr>
          <a:xfrm>
            <a:off x="7531962" y="240301"/>
            <a:ext cx="1883229" cy="406045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744D34CD-D8D0-4D6A-ACE8-125A9419151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3781" y="4343596"/>
            <a:ext cx="3268494" cy="208658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9BEE98A-28C5-47EA-A88E-DE06F375B3A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22275" y="4406057"/>
            <a:ext cx="2957209" cy="207685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8B42F282-D2FC-4E54-B8CA-F9BC2395977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13648" y="3187941"/>
            <a:ext cx="486383" cy="1045723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E9BE0166-9D79-4938-AAD9-93EB058FA10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13648" y="2491093"/>
            <a:ext cx="408561" cy="636412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790C977C-3B5D-4F2C-B394-6F7D9DF94B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8247" y="2478617"/>
            <a:ext cx="328372" cy="1897264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50F4AD16-0FB5-429E-86D6-1098C8D2CB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32416" y="2546688"/>
            <a:ext cx="362216" cy="1829193"/>
          </a:xfrm>
          <a:prstGeom prst="rect">
            <a:avLst/>
          </a:prstGeom>
        </p:spPr>
      </p:pic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9548F492-3FAC-414F-8888-D34807A2B083}"/>
              </a:ext>
            </a:extLst>
          </p:cNvPr>
          <p:cNvSpPr/>
          <p:nvPr/>
        </p:nvSpPr>
        <p:spPr>
          <a:xfrm>
            <a:off x="10099845" y="263661"/>
            <a:ext cx="1883229" cy="406045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862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C16063B-3782-496F-A7B4-9A49BE51A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04" y="354897"/>
            <a:ext cx="3740040" cy="87954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3EB96E8-1033-4732-B352-38D548771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04" y="1490601"/>
            <a:ext cx="4166253" cy="87954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6972559-7778-418F-94DF-2BC14921F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196" y="636498"/>
            <a:ext cx="569470" cy="59794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EF7606D-0E3F-49E4-9D53-7721D0625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196" y="1490601"/>
            <a:ext cx="569470" cy="62483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BD44B1E-0C59-4186-AC47-C992694E99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3884" y="472880"/>
            <a:ext cx="328372" cy="189726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43D96FD-8FCF-4E78-8BA1-095B800A32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8666" y="506915"/>
            <a:ext cx="362216" cy="182919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EB6A337-A5DB-458C-8BF1-F69D0B4F03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3612" y="660014"/>
            <a:ext cx="408561" cy="63641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3F1DE8C-6582-415C-9EAE-6ABAC6EFD6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2986" y="1503141"/>
            <a:ext cx="408561" cy="63641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F284AF90-C3CA-4415-A89A-ACE2FFCE8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5237" y="506915"/>
            <a:ext cx="328372" cy="18972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A55769E-5939-4141-B57E-FAE7D6EFC8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2176" y="540950"/>
            <a:ext cx="362216" cy="182919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A1A2A8B-3D24-414E-8D82-3E5264FDBE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1966" y="1148171"/>
            <a:ext cx="785852" cy="54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92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C16063B-3782-496F-A7B4-9A49BE51A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04" y="354897"/>
            <a:ext cx="3740040" cy="87954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3EB96E8-1033-4732-B352-38D548771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04" y="1490601"/>
            <a:ext cx="4166253" cy="87954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6972559-7778-418F-94DF-2BC14921F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196" y="636498"/>
            <a:ext cx="569470" cy="59794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EF7606D-0E3F-49E4-9D53-7721D0625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196" y="1490601"/>
            <a:ext cx="569470" cy="62483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BD44B1E-0C59-4186-AC47-C992694E99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3884" y="472880"/>
            <a:ext cx="328372" cy="189726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43D96FD-8FCF-4E78-8BA1-095B800A32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8666" y="506915"/>
            <a:ext cx="362216" cy="182919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EB6A337-A5DB-458C-8BF1-F69D0B4F03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3612" y="660014"/>
            <a:ext cx="408561" cy="63641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3F1DE8C-6582-415C-9EAE-6ABAC6EFD6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2986" y="1503141"/>
            <a:ext cx="408561" cy="63641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F284AF90-C3CA-4415-A89A-ACE2FFCE8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5237" y="506915"/>
            <a:ext cx="328372" cy="18972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A55769E-5939-4141-B57E-FAE7D6EFC8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2176" y="540950"/>
            <a:ext cx="362216" cy="182919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A1A2A8B-3D24-414E-8D82-3E5264FDBE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1966" y="1148171"/>
            <a:ext cx="785852" cy="54668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5878CE22-293D-4ED3-B438-A504DC6C3B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67251" y="3063998"/>
            <a:ext cx="913937" cy="53513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FFF45E8-C239-48DF-B232-9EAFCE86B2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20522" y="3917549"/>
            <a:ext cx="860666" cy="61642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4C4F7A3-EC44-4A3C-9135-36901BECDD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68309" y="2956218"/>
            <a:ext cx="989099" cy="64291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3368EC2-D544-432E-AF20-9967B10ACB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52008" y="3783783"/>
            <a:ext cx="905400" cy="75018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CBB786F-57B6-4C42-B9D2-B0D96BFB727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55860" y="3010410"/>
            <a:ext cx="1014224" cy="68319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CB2DA55-CA3D-4FEB-9FA1-E04395D0176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11447" y="3878253"/>
            <a:ext cx="958637" cy="73841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B115987-F3DE-4803-8F70-49F771BF8D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2150" y="2903222"/>
            <a:ext cx="328372" cy="1897264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B6C18760-330A-4B90-B133-920B8BDC15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0045" y="2938810"/>
            <a:ext cx="362216" cy="1829193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144DEBDF-7546-4E4A-985F-3291FC0D9A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9937" y="2903222"/>
            <a:ext cx="328372" cy="1897264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DCA9FCA5-C869-4DAE-A984-1527E6A631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7488" y="2929621"/>
            <a:ext cx="328372" cy="1897264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CA017C55-0AAC-41A0-99E0-861477016C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1196" y="2956554"/>
            <a:ext cx="362216" cy="1829193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82E19985-53B8-40F8-8A63-E1C608D6E1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86307" y="2997692"/>
            <a:ext cx="362216" cy="1829193"/>
          </a:xfrm>
          <a:prstGeom prst="rect">
            <a:avLst/>
          </a:prstGeom>
        </p:spPr>
      </p:pic>
      <p:sp>
        <p:nvSpPr>
          <p:cNvPr id="38" name="矢印: 右 37">
            <a:extLst>
              <a:ext uri="{FF2B5EF4-FFF2-40B4-BE49-F238E27FC236}">
                <a16:creationId xmlns:a16="http://schemas.microsoft.com/office/drawing/2014/main" id="{62B09E67-4046-4981-B957-518D8577F9E8}"/>
              </a:ext>
            </a:extLst>
          </p:cNvPr>
          <p:cNvSpPr/>
          <p:nvPr/>
        </p:nvSpPr>
        <p:spPr>
          <a:xfrm>
            <a:off x="6760623" y="3456875"/>
            <a:ext cx="874525" cy="789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右 39">
            <a:extLst>
              <a:ext uri="{FF2B5EF4-FFF2-40B4-BE49-F238E27FC236}">
                <a16:creationId xmlns:a16="http://schemas.microsoft.com/office/drawing/2014/main" id="{72515596-F550-49DB-B36F-F06380C5BFA5}"/>
              </a:ext>
            </a:extLst>
          </p:cNvPr>
          <p:cNvSpPr/>
          <p:nvPr/>
        </p:nvSpPr>
        <p:spPr>
          <a:xfrm>
            <a:off x="9458940" y="3495593"/>
            <a:ext cx="674156" cy="75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999A37B7-7271-468F-9DF4-C5C06758509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5913" y="2610894"/>
            <a:ext cx="4259556" cy="2281160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0E2F9920-227B-4C29-A116-0E32BAC179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6574" y="4947442"/>
            <a:ext cx="408561" cy="636412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E7A3EBC1-0215-4414-8F2C-5BDFFD0F36F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90815" y="5720316"/>
            <a:ext cx="720078" cy="711505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D620F720-6A80-4449-9E47-6F0EDE2B0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1622" y="4774085"/>
            <a:ext cx="328372" cy="1897264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F10A2862-3886-4688-8DB9-0BAAA55683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3900" y="4832787"/>
            <a:ext cx="362216" cy="1829193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72B5543B-FF17-40BF-B991-D61B10DC642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58577" y="4892054"/>
            <a:ext cx="447472" cy="1006813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D1CD9B3D-7EAA-4BC1-AED9-E8A23C199C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78033" y="5970711"/>
            <a:ext cx="408561" cy="636412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539FACF8-E3E6-49D9-A1ED-05820CB5AC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9392" y="4826885"/>
            <a:ext cx="328372" cy="1897264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F93DD524-2869-49C2-AE34-73ABFAFD25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1196" y="4915364"/>
            <a:ext cx="362216" cy="1829193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DCE247A9-8455-48EF-A5EE-DCD2550D390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946899" y="5588902"/>
            <a:ext cx="486383" cy="1045723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EF77AEDE-1009-4C21-B919-7E05F84313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6899" y="4892054"/>
            <a:ext cx="408561" cy="636412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43ED3547-D8DF-4A45-B3DE-53752BED10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1498" y="4879578"/>
            <a:ext cx="328372" cy="1897264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3E4A9FCA-BE2E-45C1-95C0-236D238DFF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5667" y="4947649"/>
            <a:ext cx="362216" cy="18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50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49A68E5-362C-4C35-BD93-168D9F44B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3" y="225141"/>
            <a:ext cx="4259556" cy="228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19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49A68E5-362C-4C35-BD93-168D9F44B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3" y="225141"/>
            <a:ext cx="4259556" cy="228116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DC7C8D3-8468-403C-8BBD-33619C450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44" y="2943659"/>
            <a:ext cx="1245140" cy="57879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A3FECAC-BC9F-4FA7-81F7-B909BCA19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088" y="3797261"/>
            <a:ext cx="1264596" cy="70039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7D3ADD3-D7DE-4374-9BA6-D1681F9D0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328" y="2909623"/>
            <a:ext cx="328372" cy="189726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28A769E-2CC8-4668-958D-5C59CE799A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7278" y="2943659"/>
            <a:ext cx="362216" cy="182919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37B81E6-955A-49C4-B0DC-F021C12D79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1705" y="3663505"/>
            <a:ext cx="428017" cy="26751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17CFA48-89C3-4F07-8BC6-523DAB95E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5982" y="2906206"/>
            <a:ext cx="328372" cy="189726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76F54430-26C2-48E4-B8E6-5DD872BA1D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8157" y="2949749"/>
            <a:ext cx="362216" cy="1829193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37C7B1C-0893-44E9-A845-D324A266FA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6390" y="3612434"/>
            <a:ext cx="369651" cy="107004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B5A83594-70CF-4768-9143-AA53C0723A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00920" y="2878113"/>
            <a:ext cx="894945" cy="1031132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0789A631-030F-4E6F-A1F0-4E04307F6C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2123" y="2923727"/>
            <a:ext cx="720078" cy="711505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7C725BC-6FDA-4DCB-8F58-67D4A31E58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3613" y="3970972"/>
            <a:ext cx="720078" cy="71150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9DEC1A00-661D-4AD8-9753-F9502D365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264" y="2906206"/>
            <a:ext cx="328372" cy="1897264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38B97C2E-39CA-4B7D-B3C2-305D577EAE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2493" y="2949748"/>
            <a:ext cx="362216" cy="1829193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67244ECC-3736-4E03-9980-CF4282AFF6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5951" y="3168304"/>
            <a:ext cx="719847" cy="4669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DF63BF16-4D8F-412E-B1BC-1B8DE82169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46872" y="3920131"/>
            <a:ext cx="700391" cy="535021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076242A6-EAB6-435C-8149-C11335B9ED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43799" y="3568891"/>
            <a:ext cx="369651" cy="384243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FC6B6028-DCC8-47BB-B289-71F126157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194" y="2925001"/>
            <a:ext cx="328372" cy="18972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9A2F7B44-F0CD-41E2-8B0B-D6EFFFDE20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4070" y="2959036"/>
            <a:ext cx="362216" cy="1829193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4025D3CB-8937-4EE6-9321-FFCEA8C6724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84935" y="2820323"/>
            <a:ext cx="311285" cy="997085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B7BFB3B8-D55E-4178-B88A-0F00CA914D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7390" y="3944213"/>
            <a:ext cx="369651" cy="107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46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C16063B-3782-496F-A7B4-9A49BE51A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04" y="354897"/>
            <a:ext cx="3740040" cy="87954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3EB96E8-1033-4732-B352-38D548771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04" y="1490601"/>
            <a:ext cx="4166253" cy="87954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6972559-7778-418F-94DF-2BC14921F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196" y="636498"/>
            <a:ext cx="569470" cy="59794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EF7606D-0E3F-49E4-9D53-7721D0625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196" y="1490601"/>
            <a:ext cx="569470" cy="62483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BD44B1E-0C59-4186-AC47-C992694E99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3884" y="472880"/>
            <a:ext cx="328372" cy="189726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43D96FD-8FCF-4E78-8BA1-095B800A32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8666" y="506915"/>
            <a:ext cx="362216" cy="182919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EB6A337-A5DB-458C-8BF1-F69D0B4F03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3612" y="660014"/>
            <a:ext cx="408561" cy="63641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3F1DE8C-6582-415C-9EAE-6ABAC6EFD6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2986" y="1503141"/>
            <a:ext cx="408561" cy="63641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F284AF90-C3CA-4415-A89A-ACE2FFCE8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5237" y="506915"/>
            <a:ext cx="328372" cy="18972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A55769E-5939-4141-B57E-FAE7D6EFC8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2176" y="540950"/>
            <a:ext cx="362216" cy="182919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A1A2A8B-3D24-414E-8D82-3E5264FDBE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1966" y="1148171"/>
            <a:ext cx="785852" cy="54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45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C16063B-3782-496F-A7B4-9A49BE51A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04" y="354897"/>
            <a:ext cx="3740040" cy="87954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3EB96E8-1033-4732-B352-38D548771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04" y="1490601"/>
            <a:ext cx="4166253" cy="87954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6972559-7778-418F-94DF-2BC14921F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196" y="636498"/>
            <a:ext cx="569470" cy="59794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EF7606D-0E3F-49E4-9D53-7721D0625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196" y="1490601"/>
            <a:ext cx="569470" cy="62483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BD44B1E-0C59-4186-AC47-C992694E99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3884" y="472880"/>
            <a:ext cx="328372" cy="189726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43D96FD-8FCF-4E78-8BA1-095B800A32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8666" y="506915"/>
            <a:ext cx="362216" cy="182919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EB6A337-A5DB-458C-8BF1-F69D0B4F03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3612" y="660014"/>
            <a:ext cx="408561" cy="63641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3F1DE8C-6582-415C-9EAE-6ABAC6EFD6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2986" y="1503141"/>
            <a:ext cx="408561" cy="63641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F284AF90-C3CA-4415-A89A-ACE2FFCE8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5237" y="506915"/>
            <a:ext cx="328372" cy="18972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A55769E-5939-4141-B57E-FAE7D6EFC8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2176" y="540950"/>
            <a:ext cx="362216" cy="182919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A1A2A8B-3D24-414E-8D82-3E5264FDBE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1966" y="1148171"/>
            <a:ext cx="785852" cy="54668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B23115A-9FD1-4AF7-A2FC-A6380CFD8C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328" y="2909623"/>
            <a:ext cx="328372" cy="189726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B8101AB-AB27-4896-9B41-DE2633CF67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7278" y="2943659"/>
            <a:ext cx="362216" cy="182919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C4BCBCE-2307-4B1F-9742-7D42112114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51705" y="3663505"/>
            <a:ext cx="428017" cy="26751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BAC3A8D-76A3-419D-A08E-48A6EA5EE3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5982" y="2906206"/>
            <a:ext cx="328372" cy="189726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981E942-8F8A-483E-8DB8-830D82F812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8157" y="2949749"/>
            <a:ext cx="362216" cy="1829193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A6F12487-8D5B-43B4-99FD-79D776C62F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96390" y="3612434"/>
            <a:ext cx="369651" cy="1070043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52A0F77A-EC90-47DF-86BA-058CB60987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00920" y="2878113"/>
            <a:ext cx="894945" cy="1031132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E458DF2E-654E-4419-9CFC-B20E1EC5C6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02123" y="2923727"/>
            <a:ext cx="720078" cy="71150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8BCC2325-16CB-4F65-B167-4DD37AB1564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83613" y="3970972"/>
            <a:ext cx="720078" cy="71150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38A6BCBE-E5B1-489C-B0ED-90262D7DDA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264" y="2906206"/>
            <a:ext cx="328372" cy="18972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C449E5A1-63DB-4D0C-8CE6-926C0F8684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2493" y="2949748"/>
            <a:ext cx="362216" cy="1829193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8CD2EFB6-DB54-424F-B776-09C0A895FF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43799" y="3568891"/>
            <a:ext cx="369651" cy="384243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81E44F8C-FBDC-4E28-8829-5DE04738B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6194" y="2925001"/>
            <a:ext cx="328372" cy="1897264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EF235085-109F-46D8-8E7C-61DE481F53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4070" y="2959036"/>
            <a:ext cx="362216" cy="1829193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85EAC0C4-E3A4-4BBC-806E-C8B06782501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84935" y="2820323"/>
            <a:ext cx="311285" cy="997085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01A8CA3A-1B78-4A2D-84C7-BB4A3F9E49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87390" y="3944213"/>
            <a:ext cx="369651" cy="1070043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9CFAB166-87CF-4E87-ACF8-F668F7304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830" y="3037290"/>
            <a:ext cx="569470" cy="597942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DFFA4F9D-9C52-4274-B105-AD429BA3B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108" y="2996741"/>
            <a:ext cx="569470" cy="597942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AF19DBD1-9318-42F0-ABFF-8E843676B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795" y="3873632"/>
            <a:ext cx="569470" cy="624835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D35E105D-85AC-4012-926F-342B3DD52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8895" y="3817408"/>
            <a:ext cx="569470" cy="62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10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C16063B-3782-496F-A7B4-9A49BE51A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04" y="354897"/>
            <a:ext cx="3740040" cy="87954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3EB96E8-1033-4732-B352-38D548771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04" y="1490601"/>
            <a:ext cx="4166253" cy="87954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6972559-7778-418F-94DF-2BC14921F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196" y="636498"/>
            <a:ext cx="569470" cy="59794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EF7606D-0E3F-49E4-9D53-7721D0625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196" y="1490601"/>
            <a:ext cx="569470" cy="62483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BD44B1E-0C59-4186-AC47-C992694E99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3884" y="472880"/>
            <a:ext cx="328372" cy="189726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43D96FD-8FCF-4E78-8BA1-095B800A32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8666" y="506915"/>
            <a:ext cx="362216" cy="182919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EB6A337-A5DB-458C-8BF1-F69D0B4F03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3612" y="660014"/>
            <a:ext cx="408561" cy="63641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3F1DE8C-6582-415C-9EAE-6ABAC6EFD6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2986" y="1503141"/>
            <a:ext cx="408561" cy="63641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F284AF90-C3CA-4415-A89A-ACE2FFCE8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5237" y="506915"/>
            <a:ext cx="328372" cy="18972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A55769E-5939-4141-B57E-FAE7D6EFC8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2176" y="540950"/>
            <a:ext cx="362216" cy="182919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A1A2A8B-3D24-414E-8D82-3E5264FDBE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1966" y="1148171"/>
            <a:ext cx="785852" cy="54668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B23115A-9FD1-4AF7-A2FC-A6380CFD8C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328" y="2909623"/>
            <a:ext cx="328372" cy="189726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B8101AB-AB27-4896-9B41-DE2633CF67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7278" y="2943659"/>
            <a:ext cx="362216" cy="182919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C4BCBCE-2307-4B1F-9742-7D42112114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51705" y="3663505"/>
            <a:ext cx="428017" cy="26751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BAC3A8D-76A3-419D-A08E-48A6EA5EE3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5982" y="2906206"/>
            <a:ext cx="328372" cy="189726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981E942-8F8A-483E-8DB8-830D82F812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8157" y="2949749"/>
            <a:ext cx="362216" cy="1829193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A6F12487-8D5B-43B4-99FD-79D776C62F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96390" y="3612434"/>
            <a:ext cx="369651" cy="1070043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52A0F77A-EC90-47DF-86BA-058CB60987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00920" y="2878113"/>
            <a:ext cx="894945" cy="1031132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E458DF2E-654E-4419-9CFC-B20E1EC5C6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02123" y="2923727"/>
            <a:ext cx="720078" cy="71150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8BCC2325-16CB-4F65-B167-4DD37AB1564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83613" y="3970972"/>
            <a:ext cx="720078" cy="71150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38A6BCBE-E5B1-489C-B0ED-90262D7DDA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264" y="2906206"/>
            <a:ext cx="328372" cy="18972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C449E5A1-63DB-4D0C-8CE6-926C0F8684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2493" y="2949748"/>
            <a:ext cx="362216" cy="1829193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8CD2EFB6-DB54-424F-B776-09C0A895FF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43799" y="3568891"/>
            <a:ext cx="369651" cy="384243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81E44F8C-FBDC-4E28-8829-5DE04738B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6194" y="2925001"/>
            <a:ext cx="328372" cy="1897264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EF235085-109F-46D8-8E7C-61DE481F53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4070" y="2959036"/>
            <a:ext cx="362216" cy="1829193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85EAC0C4-E3A4-4BBC-806E-C8B06782501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84935" y="2820323"/>
            <a:ext cx="311285" cy="997085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01A8CA3A-1B78-4A2D-84C7-BB4A3F9E49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87390" y="3944213"/>
            <a:ext cx="369651" cy="107004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946DB7B6-A0E7-457B-80E6-400E051C3B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6868" y="3056188"/>
            <a:ext cx="408561" cy="63641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9B3A44C-7C99-4BAE-86CE-B2A1DD32EF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1699" y="3873632"/>
            <a:ext cx="408561" cy="636412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F5D3D0BF-14E5-4693-BA05-B23352EF23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9229" y="3000659"/>
            <a:ext cx="408561" cy="63641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1D4A79A-FB0E-4E8B-909F-93C2910866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4755" y="3864344"/>
            <a:ext cx="408561" cy="6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62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E56278A-F4AD-4A13-9FA5-CEA10864B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122" y="300212"/>
            <a:ext cx="1245140" cy="57879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469DE41-8222-4BB6-8042-A46F2D424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666" y="1153814"/>
            <a:ext cx="1264596" cy="7003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60CA426-EEFD-46F2-B5B1-60D757260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906" y="266176"/>
            <a:ext cx="328372" cy="18972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66A0FA4-A918-48E4-A16E-A11A6BEA2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856" y="300212"/>
            <a:ext cx="362216" cy="18291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BF3FB3C-5913-409A-876F-0C3E9E37D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5283" y="1020058"/>
            <a:ext cx="428017" cy="26751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995CF48-E7D4-4295-A05E-6298F8C52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560" y="262759"/>
            <a:ext cx="328372" cy="189726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F9143AE-44B8-45B7-9EA4-28037A839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1735" y="306302"/>
            <a:ext cx="362216" cy="182919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E78C217-7459-4C8F-A3D2-D6EC6476DA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9968" y="968987"/>
            <a:ext cx="369651" cy="107004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53106CC2-10B2-45C2-9486-5809B6F0F8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4498" y="234666"/>
            <a:ext cx="894945" cy="103113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809D3EDD-EE6E-4AFB-BC2A-210FB9E787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5701" y="280280"/>
            <a:ext cx="720078" cy="71150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1E51EF6D-7ECE-4F05-A9F1-9E4B9D7D10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7191" y="1327525"/>
            <a:ext cx="720078" cy="71150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BB2C85A7-8DB3-46C7-86C7-C5127125E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842" y="262759"/>
            <a:ext cx="328372" cy="189726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7C5F77E-8549-443C-8A26-6B7F90E5D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071" y="306301"/>
            <a:ext cx="362216" cy="182919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0FE9EE33-6FBA-42D4-9365-766875A064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9529" y="524857"/>
            <a:ext cx="719847" cy="46692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6C2D4D7-F0B6-4C21-B4FE-214E8F7C4A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20450" y="1276684"/>
            <a:ext cx="700391" cy="535021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E11A7FAE-7CF8-45A9-B6F2-C73C362AC70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17377" y="925444"/>
            <a:ext cx="369651" cy="384243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3535A448-8823-4D28-BA51-84FE7A5B5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772" y="281554"/>
            <a:ext cx="328372" cy="1897264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9AC9B68A-D466-41C4-A5DC-5EEEF3E3A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7648" y="315589"/>
            <a:ext cx="362216" cy="1829193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F81E16B6-7C5A-4DBA-A549-B7EE7FB5DE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58513" y="176876"/>
            <a:ext cx="311285" cy="997085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6B61C644-2A33-4AA3-8097-2F70E0743C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0968" y="1300766"/>
            <a:ext cx="369651" cy="107004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830EF6D0-6F7F-4BE2-AF35-8FD9EC7F0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637" y="2249323"/>
            <a:ext cx="328372" cy="1897264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316AD4DC-7EC0-40B8-93A3-8EFF61EC2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587" y="2283359"/>
            <a:ext cx="362216" cy="1829193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A540E2BD-51BB-44E4-9A87-91E33B8BB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4014" y="3003205"/>
            <a:ext cx="428017" cy="267511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2FD796E1-C909-4BBF-9D6F-9E79CD2A2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291" y="2245906"/>
            <a:ext cx="328372" cy="1897264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54856111-381E-439C-99C9-4457177CF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66" y="2289449"/>
            <a:ext cx="362216" cy="1829193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4AEA5A1E-3799-4B73-8AE3-6CBB73D696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8699" y="2952134"/>
            <a:ext cx="369651" cy="1070043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B81A8B04-794E-4C73-8517-FE5DB046ED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3229" y="2217813"/>
            <a:ext cx="894945" cy="1031132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2D8867D3-CB58-409A-A7AE-17B5EC1875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4432" y="2263427"/>
            <a:ext cx="720078" cy="711505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4F6FBF0-2EF1-44F5-9B6E-79878CAF81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5922" y="3310672"/>
            <a:ext cx="720078" cy="711505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1BDCE04D-F4C7-42A5-A4F4-EFCDF62FB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573" y="2245906"/>
            <a:ext cx="328372" cy="1897264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251758E8-8028-4635-8F23-C59AF00DC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802" y="2289448"/>
            <a:ext cx="362216" cy="1829193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FA24E2FA-6F72-4F77-B954-8B17F6E68A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36108" y="2908591"/>
            <a:ext cx="369651" cy="384243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092F47E1-D0DB-4CDD-B250-E0AA45640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503" y="2264701"/>
            <a:ext cx="328372" cy="1897264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909190E7-F6F6-4BD5-9150-EFD7D0D57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6379" y="2298736"/>
            <a:ext cx="362216" cy="1829193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44441B8C-C6C8-4999-ADB7-D219038974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77244" y="2160023"/>
            <a:ext cx="311285" cy="997085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3040EAEC-9662-4983-B291-12CB1CF5EA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9699" y="3283913"/>
            <a:ext cx="369651" cy="1070043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F8005B49-2CB0-40C2-BCFF-7F2FA378D00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99177" y="2395888"/>
            <a:ext cx="408561" cy="636412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16786CF8-DDAA-4979-A411-82108E2C17C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84008" y="3213332"/>
            <a:ext cx="408561" cy="636412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18EE6F86-3683-4A41-B434-49374A85638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41538" y="2340359"/>
            <a:ext cx="408561" cy="636412"/>
          </a:xfrm>
          <a:prstGeom prst="rect">
            <a:avLst/>
          </a:prstGeom>
        </p:spPr>
      </p:pic>
      <p:pic>
        <p:nvPicPr>
          <p:cNvPr id="81" name="図 80">
            <a:extLst>
              <a:ext uri="{FF2B5EF4-FFF2-40B4-BE49-F238E27FC236}">
                <a16:creationId xmlns:a16="http://schemas.microsoft.com/office/drawing/2014/main" id="{4E70E94D-9E5F-4C18-A73D-E4E377F757F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67064" y="3204044"/>
            <a:ext cx="408561" cy="6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28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E56278A-F4AD-4A13-9FA5-CEA10864B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122" y="300212"/>
            <a:ext cx="1245140" cy="57879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469DE41-8222-4BB6-8042-A46F2D424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666" y="1153814"/>
            <a:ext cx="1264596" cy="7003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60CA426-EEFD-46F2-B5B1-60D757260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906" y="266176"/>
            <a:ext cx="328372" cy="18972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66A0FA4-A918-48E4-A16E-A11A6BEA2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856" y="300212"/>
            <a:ext cx="362216" cy="18291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BF3FB3C-5913-409A-876F-0C3E9E37D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5283" y="1020058"/>
            <a:ext cx="428017" cy="26751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995CF48-E7D4-4295-A05E-6298F8C52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560" y="262759"/>
            <a:ext cx="328372" cy="189726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F9143AE-44B8-45B7-9EA4-28037A839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1735" y="306302"/>
            <a:ext cx="362216" cy="182919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E78C217-7459-4C8F-A3D2-D6EC6476DA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9968" y="968987"/>
            <a:ext cx="369651" cy="107004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53106CC2-10B2-45C2-9486-5809B6F0F8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4498" y="234666"/>
            <a:ext cx="894945" cy="103113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809D3EDD-EE6E-4AFB-BC2A-210FB9E787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5701" y="280280"/>
            <a:ext cx="720078" cy="71150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1E51EF6D-7ECE-4F05-A9F1-9E4B9D7D10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7191" y="1327525"/>
            <a:ext cx="720078" cy="71150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BB2C85A7-8DB3-46C7-86C7-C5127125E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842" y="262759"/>
            <a:ext cx="328372" cy="189726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7C5F77E-8549-443C-8A26-6B7F90E5D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071" y="306301"/>
            <a:ext cx="362216" cy="182919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0FE9EE33-6FBA-42D4-9365-766875A064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9529" y="524857"/>
            <a:ext cx="719847" cy="46692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6C2D4D7-F0B6-4C21-B4FE-214E8F7C4A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20450" y="1276684"/>
            <a:ext cx="700391" cy="535021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E11A7FAE-7CF8-45A9-B6F2-C73C362AC70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17377" y="925444"/>
            <a:ext cx="369651" cy="384243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3535A448-8823-4D28-BA51-84FE7A5B5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772" y="281554"/>
            <a:ext cx="328372" cy="1897264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9AC9B68A-D466-41C4-A5DC-5EEEF3E3A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7648" y="315589"/>
            <a:ext cx="362216" cy="1829193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F81E16B6-7C5A-4DBA-A549-B7EE7FB5DE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58513" y="176876"/>
            <a:ext cx="311285" cy="997085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6B61C644-2A33-4AA3-8097-2F70E0743C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0968" y="1300766"/>
            <a:ext cx="369651" cy="107004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830EF6D0-6F7F-4BE2-AF35-8FD9EC7F0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637" y="2249323"/>
            <a:ext cx="328372" cy="1897264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316AD4DC-7EC0-40B8-93A3-8EFF61EC2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587" y="2283359"/>
            <a:ext cx="362216" cy="1829193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A540E2BD-51BB-44E4-9A87-91E33B8BB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4014" y="3003205"/>
            <a:ext cx="428017" cy="267511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2FD796E1-C909-4BBF-9D6F-9E79CD2A2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291" y="2245906"/>
            <a:ext cx="328372" cy="1897264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54856111-381E-439C-99C9-4457177CF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66" y="2289449"/>
            <a:ext cx="362216" cy="1829193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4AEA5A1E-3799-4B73-8AE3-6CBB73D696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8699" y="2952134"/>
            <a:ext cx="369651" cy="1070043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B81A8B04-794E-4C73-8517-FE5DB046ED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3229" y="2217813"/>
            <a:ext cx="894945" cy="1031132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2D8867D3-CB58-409A-A7AE-17B5EC1875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4432" y="2263427"/>
            <a:ext cx="720078" cy="711505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4F6FBF0-2EF1-44F5-9B6E-79878CAF81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5922" y="3310672"/>
            <a:ext cx="720078" cy="711505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1BDCE04D-F4C7-42A5-A4F4-EFCDF62FB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573" y="2245906"/>
            <a:ext cx="328372" cy="1897264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251758E8-8028-4635-8F23-C59AF00DC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802" y="2289448"/>
            <a:ext cx="362216" cy="1829193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FA24E2FA-6F72-4F77-B954-8B17F6E68A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36108" y="2908591"/>
            <a:ext cx="369651" cy="384243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092F47E1-D0DB-4CDD-B250-E0AA45640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503" y="2264701"/>
            <a:ext cx="328372" cy="1897264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909190E7-F6F6-4BD5-9150-EFD7D0D57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6379" y="2298736"/>
            <a:ext cx="362216" cy="1829193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44441B8C-C6C8-4999-ADB7-D219038974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77244" y="2160023"/>
            <a:ext cx="311285" cy="997085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3040EAEC-9662-4983-B291-12CB1CF5EA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9699" y="3283913"/>
            <a:ext cx="369651" cy="1070043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F8005B49-2CB0-40C2-BCFF-7F2FA378D00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99177" y="2395888"/>
            <a:ext cx="408561" cy="636412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16786CF8-DDAA-4979-A411-82108E2C17C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84008" y="3213332"/>
            <a:ext cx="408561" cy="636412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18EE6F86-3683-4A41-B434-49374A85638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41538" y="2340359"/>
            <a:ext cx="408561" cy="636412"/>
          </a:xfrm>
          <a:prstGeom prst="rect">
            <a:avLst/>
          </a:prstGeom>
        </p:spPr>
      </p:pic>
      <p:pic>
        <p:nvPicPr>
          <p:cNvPr id="81" name="図 80">
            <a:extLst>
              <a:ext uri="{FF2B5EF4-FFF2-40B4-BE49-F238E27FC236}">
                <a16:creationId xmlns:a16="http://schemas.microsoft.com/office/drawing/2014/main" id="{4E70E94D-9E5F-4C18-A73D-E4E377F757F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67064" y="3204044"/>
            <a:ext cx="408561" cy="636412"/>
          </a:xfrm>
          <a:prstGeom prst="rect">
            <a:avLst/>
          </a:prstGeom>
        </p:spPr>
      </p:pic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83290C8A-78CD-4D7B-96C9-AF64EF7A34EF}"/>
              </a:ext>
            </a:extLst>
          </p:cNvPr>
          <p:cNvSpPr/>
          <p:nvPr/>
        </p:nvSpPr>
        <p:spPr>
          <a:xfrm>
            <a:off x="714895" y="3009207"/>
            <a:ext cx="606386" cy="1313411"/>
          </a:xfrm>
          <a:custGeom>
            <a:avLst/>
            <a:gdLst>
              <a:gd name="connsiteX0" fmla="*/ 58189 w 606386"/>
              <a:gd name="connsiteY0" fmla="*/ 0 h 1313411"/>
              <a:gd name="connsiteX1" fmla="*/ 407323 w 606386"/>
              <a:gd name="connsiteY1" fmla="*/ 232757 h 1313411"/>
              <a:gd name="connsiteX2" fmla="*/ 590203 w 606386"/>
              <a:gd name="connsiteY2" fmla="*/ 631768 h 1313411"/>
              <a:gd name="connsiteX3" fmla="*/ 0 w 606386"/>
              <a:gd name="connsiteY3" fmla="*/ 1313411 h 131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6386" h="1313411">
                <a:moveTo>
                  <a:pt x="58189" y="0"/>
                </a:moveTo>
                <a:cubicBezTo>
                  <a:pt x="188421" y="63731"/>
                  <a:pt x="318654" y="127462"/>
                  <a:pt x="407323" y="232757"/>
                </a:cubicBezTo>
                <a:cubicBezTo>
                  <a:pt x="495992" y="338052"/>
                  <a:pt x="658090" y="451659"/>
                  <a:pt x="590203" y="631768"/>
                </a:cubicBezTo>
                <a:cubicBezTo>
                  <a:pt x="522316" y="811877"/>
                  <a:pt x="261158" y="1062644"/>
                  <a:pt x="0" y="1313411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F6627B2-0F8F-4992-B4D7-4C1D35A8C22A}"/>
              </a:ext>
            </a:extLst>
          </p:cNvPr>
          <p:cNvCxnSpPr/>
          <p:nvPr/>
        </p:nvCxnSpPr>
        <p:spPr>
          <a:xfrm>
            <a:off x="714895" y="4322618"/>
            <a:ext cx="1115568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9D75181C-781F-4A75-A699-91385EDD3E0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1615" y="3479590"/>
            <a:ext cx="781664" cy="34740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610819F-59A2-4212-B36E-A3C1CF4B2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001" y="4666349"/>
            <a:ext cx="1245140" cy="57879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76A037A-306A-48C7-AC1E-EFB3E73BB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545" y="5519951"/>
            <a:ext cx="1264596" cy="700391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11F41C9-67D0-4397-81C8-4F3304E07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785" y="4632313"/>
            <a:ext cx="328372" cy="189726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20390942-C621-4177-B6CE-3CCA31C1F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238" y="4679724"/>
            <a:ext cx="362216" cy="1829193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D1E5B533-89D8-4ADA-BBD8-02F9B7A27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4665" y="5399570"/>
            <a:ext cx="428017" cy="26751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C33A9AF9-863E-4496-AE46-88E7BDC7B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942" y="4642271"/>
            <a:ext cx="328372" cy="189726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A786E28-4216-4A3F-A18D-5D6B04602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117" y="4685814"/>
            <a:ext cx="362216" cy="1829193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C1AAC5B3-CC2A-4B68-BA45-07D78516F5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9350" y="5348499"/>
            <a:ext cx="369651" cy="1070043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22F08987-75BE-4191-B88A-C9B350B0F9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3880" y="4614178"/>
            <a:ext cx="894945" cy="1031132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12B1FC0D-894A-48D9-800B-B74C7A5425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5083" y="4659792"/>
            <a:ext cx="720078" cy="71150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9AD3CFD8-0F2B-4354-AE4A-9E4F0F7A66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6573" y="5707037"/>
            <a:ext cx="720078" cy="71150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F4F9CCA3-0226-449B-93CF-E5C9A1AC6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224" y="4642271"/>
            <a:ext cx="328372" cy="18972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311EE5A-0AFC-42EB-9A9E-45E5DF164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2916" y="4685813"/>
            <a:ext cx="362216" cy="1829193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61A16D89-499D-462D-B78C-188A12EA9C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8911" y="4904369"/>
            <a:ext cx="719847" cy="466928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0E4901E1-95C2-408C-9121-5DB51FF7F5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49832" y="5656196"/>
            <a:ext cx="700391" cy="535021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3B46A0D3-D346-41DE-8492-2A72805E767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72695" y="4922146"/>
            <a:ext cx="781664" cy="347407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C152EE88-CA03-4FD7-AA1B-B7BD6BCDBE8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90367" y="5739129"/>
            <a:ext cx="781664" cy="347407"/>
          </a:xfrm>
          <a:prstGeom prst="rect">
            <a:avLst/>
          </a:prstGeom>
        </p:spPr>
      </p:pic>
      <p:pic>
        <p:nvPicPr>
          <p:cNvPr id="83" name="図 82">
            <a:extLst>
              <a:ext uri="{FF2B5EF4-FFF2-40B4-BE49-F238E27FC236}">
                <a16:creationId xmlns:a16="http://schemas.microsoft.com/office/drawing/2014/main" id="{E8BD1174-F8E5-406C-8AA7-551D57E27C9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73142" y="4744282"/>
            <a:ext cx="408561" cy="636412"/>
          </a:xfrm>
          <a:prstGeom prst="rect">
            <a:avLst/>
          </a:prstGeom>
        </p:spPr>
      </p:pic>
      <p:pic>
        <p:nvPicPr>
          <p:cNvPr id="85" name="図 84">
            <a:extLst>
              <a:ext uri="{FF2B5EF4-FFF2-40B4-BE49-F238E27FC236}">
                <a16:creationId xmlns:a16="http://schemas.microsoft.com/office/drawing/2014/main" id="{32A62B18-9CDF-4B99-8A5B-439684ECC09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73142" y="5611416"/>
            <a:ext cx="408561" cy="636412"/>
          </a:xfrm>
          <a:prstGeom prst="rect">
            <a:avLst/>
          </a:prstGeom>
        </p:spPr>
      </p:pic>
      <p:pic>
        <p:nvPicPr>
          <p:cNvPr id="87" name="図 86">
            <a:extLst>
              <a:ext uri="{FF2B5EF4-FFF2-40B4-BE49-F238E27FC236}">
                <a16:creationId xmlns:a16="http://schemas.microsoft.com/office/drawing/2014/main" id="{2388882D-9140-42EF-B2C8-9EDBD5A9C37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14401" y="5026887"/>
            <a:ext cx="781664" cy="347407"/>
          </a:xfrm>
          <a:prstGeom prst="rect">
            <a:avLst/>
          </a:prstGeom>
        </p:spPr>
      </p:pic>
      <p:pic>
        <p:nvPicPr>
          <p:cNvPr id="89" name="図 88">
            <a:extLst>
              <a:ext uri="{FF2B5EF4-FFF2-40B4-BE49-F238E27FC236}">
                <a16:creationId xmlns:a16="http://schemas.microsoft.com/office/drawing/2014/main" id="{A06A3A78-9781-4283-B82D-0D1C9A0EDB5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32073" y="5843870"/>
            <a:ext cx="781664" cy="347407"/>
          </a:xfrm>
          <a:prstGeom prst="rect">
            <a:avLst/>
          </a:prstGeom>
        </p:spPr>
      </p:pic>
      <p:pic>
        <p:nvPicPr>
          <p:cNvPr id="91" name="図 90">
            <a:extLst>
              <a:ext uri="{FF2B5EF4-FFF2-40B4-BE49-F238E27FC236}">
                <a16:creationId xmlns:a16="http://schemas.microsoft.com/office/drawing/2014/main" id="{B0DED82A-6F56-4A0E-8D6F-C0FCD42D6F4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14848" y="4849023"/>
            <a:ext cx="408561" cy="636412"/>
          </a:xfrm>
          <a:prstGeom prst="rect">
            <a:avLst/>
          </a:prstGeom>
        </p:spPr>
      </p:pic>
      <p:pic>
        <p:nvPicPr>
          <p:cNvPr id="93" name="図 92">
            <a:extLst>
              <a:ext uri="{FF2B5EF4-FFF2-40B4-BE49-F238E27FC236}">
                <a16:creationId xmlns:a16="http://schemas.microsoft.com/office/drawing/2014/main" id="{6BE4D5E5-17FC-4550-9073-B6DB8117D9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14848" y="5716157"/>
            <a:ext cx="408561" cy="6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1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1BCBA9-8525-4FF2-8AA7-2B70753EE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5" y="191077"/>
            <a:ext cx="3653894" cy="57092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ED49112-4ECD-4EAE-9AF4-7B391BA8BE77}"/>
              </a:ext>
            </a:extLst>
          </p:cNvPr>
          <p:cNvSpPr/>
          <p:nvPr/>
        </p:nvSpPr>
        <p:spPr>
          <a:xfrm>
            <a:off x="2044662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78760CA-1731-4045-A514-759CC3FB7370}"/>
              </a:ext>
            </a:extLst>
          </p:cNvPr>
          <p:cNvSpPr/>
          <p:nvPr/>
        </p:nvSpPr>
        <p:spPr>
          <a:xfrm>
            <a:off x="2240605" y="17141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06DD384-5FF4-49DB-BABE-DCD0E91378BB}"/>
              </a:ext>
            </a:extLst>
          </p:cNvPr>
          <p:cNvSpPr/>
          <p:nvPr/>
        </p:nvSpPr>
        <p:spPr>
          <a:xfrm>
            <a:off x="2276555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27EF406-88F3-4A83-8DC4-90AAB3614BBA}"/>
              </a:ext>
            </a:extLst>
          </p:cNvPr>
          <p:cNvSpPr/>
          <p:nvPr/>
        </p:nvSpPr>
        <p:spPr>
          <a:xfrm>
            <a:off x="507418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241FAAC-086B-46ED-A2B8-D43FB0E0B77C}"/>
              </a:ext>
            </a:extLst>
          </p:cNvPr>
          <p:cNvSpPr/>
          <p:nvPr/>
        </p:nvSpPr>
        <p:spPr>
          <a:xfrm>
            <a:off x="924956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9A3DED9-95D7-44C9-8203-B32185AB5CE8}"/>
              </a:ext>
            </a:extLst>
          </p:cNvPr>
          <p:cNvSpPr/>
          <p:nvPr/>
        </p:nvSpPr>
        <p:spPr>
          <a:xfrm>
            <a:off x="9017673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B80FE35-183B-4E21-A0D9-94E4FBA5C8DB}"/>
              </a:ext>
            </a:extLst>
          </p:cNvPr>
          <p:cNvSpPr/>
          <p:nvPr/>
        </p:nvSpPr>
        <p:spPr>
          <a:xfrm>
            <a:off x="5074184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F89285D-7207-4554-B410-C6C95943B4A7}"/>
              </a:ext>
            </a:extLst>
          </p:cNvPr>
          <p:cNvSpPr/>
          <p:nvPr/>
        </p:nvSpPr>
        <p:spPr>
          <a:xfrm>
            <a:off x="4833257" y="1807029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6A12518-9C92-4ECD-BE79-5FAE1EF7742B}"/>
              </a:ext>
            </a:extLst>
          </p:cNvPr>
          <p:cNvSpPr/>
          <p:nvPr/>
        </p:nvSpPr>
        <p:spPr>
          <a:xfrm>
            <a:off x="9249564" y="1760603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BB45A83-32E0-4085-9F11-28259C191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329" y="3657325"/>
            <a:ext cx="5909090" cy="98160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FDCDDCA-8536-43A7-A5A7-2D5B53108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798" y="930455"/>
            <a:ext cx="9046302" cy="259589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3677892-698F-4DF8-B12E-3BE1CE14D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01" y="4525769"/>
            <a:ext cx="10953345" cy="94844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2AFAE13-2144-4B99-B7C1-F65C6D179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899" y="5171961"/>
            <a:ext cx="10780100" cy="101942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351DB43-00E1-4820-8E99-2D69EAAD5A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4084" y="6107840"/>
            <a:ext cx="1498060" cy="593387"/>
          </a:xfrm>
          <a:prstGeom prst="rect">
            <a:avLst/>
          </a:prstGeom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291248E-F0E6-457B-8F1D-B4545AC6F55D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2369127" y="6107840"/>
            <a:ext cx="1414957" cy="29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1D5ADFD-A383-4A86-8CF0-D769963BDDD5}"/>
              </a:ext>
            </a:extLst>
          </p:cNvPr>
          <p:cNvCxnSpPr/>
          <p:nvPr/>
        </p:nvCxnSpPr>
        <p:spPr>
          <a:xfrm flipH="1" flipV="1">
            <a:off x="3940233" y="5777345"/>
            <a:ext cx="91440" cy="41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2211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B74CA07-6C24-4CF9-B905-CDCF12B2B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25" y="322949"/>
            <a:ext cx="1245140" cy="57879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5AE91D3-7ADB-4E35-A091-8F8C5034F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369" y="1176551"/>
            <a:ext cx="1264596" cy="7003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F13C338-5896-4994-8714-7117086DE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609" y="288913"/>
            <a:ext cx="328372" cy="18972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2886C7D-1C16-400C-9F8E-543284509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2062" y="336324"/>
            <a:ext cx="362216" cy="18291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528A2BD-52C9-4B17-B5AC-71D656277C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489" y="1056170"/>
            <a:ext cx="428017" cy="26751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057D10D-9C88-469E-917A-3F1319228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766" y="298871"/>
            <a:ext cx="328372" cy="189726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AC7895A-9FD7-4143-A2C4-912E2929B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941" y="342414"/>
            <a:ext cx="362216" cy="182919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B3FFFBD-3EA0-4F0C-AA6F-6A23D2A85C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174" y="1005099"/>
            <a:ext cx="369651" cy="107004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414EB7D1-052A-4703-8764-48373C3AF3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5704" y="270778"/>
            <a:ext cx="894945" cy="103113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865D3C86-DFFF-40B8-9476-F23A6C8FCF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6907" y="316392"/>
            <a:ext cx="720078" cy="71150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2AD0BCCC-8D8A-44C5-ADB2-8DA6EFDF14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8397" y="1363637"/>
            <a:ext cx="720078" cy="71150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D9B23AD1-9B24-43D4-A421-AC3334C4C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048" y="298871"/>
            <a:ext cx="328372" cy="189726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8102DA0D-ADA6-48A6-9D00-E8C64778A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4740" y="342413"/>
            <a:ext cx="362216" cy="182919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434B2FB7-C897-4869-AC55-C6EB648163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0735" y="560969"/>
            <a:ext cx="719847" cy="46692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32FC8DE2-E7D5-41BB-B7FE-604A5BDE42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61656" y="1312796"/>
            <a:ext cx="700391" cy="535021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510F436-F987-4C99-B946-415CFB5021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84519" y="578746"/>
            <a:ext cx="781664" cy="347407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8D95B9C2-5B60-4B95-AED4-A10784807EB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02191" y="1395729"/>
            <a:ext cx="781664" cy="347407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AE00601-2A5D-4548-AF8F-3FCC526BEA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84966" y="400882"/>
            <a:ext cx="408561" cy="63641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8590B1DC-6C54-4C5F-ADF9-B2E01CBB95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84966" y="1268016"/>
            <a:ext cx="408561" cy="636412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EC4B2C8F-2E08-4648-BA28-3F346DD8D82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26225" y="683487"/>
            <a:ext cx="781664" cy="347407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29870744-C60D-436A-BD54-22892DEA5F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43897" y="1500470"/>
            <a:ext cx="781664" cy="347407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1B714073-DB50-4B61-AA70-157D56EEEB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26672" y="505623"/>
            <a:ext cx="408561" cy="636412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A28E4BD1-DEFA-4E0B-87CB-C6288122E5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26672" y="1372757"/>
            <a:ext cx="408561" cy="6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64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B74CA07-6C24-4CF9-B905-CDCF12B2B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25" y="322949"/>
            <a:ext cx="1245140" cy="57879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5AE91D3-7ADB-4E35-A091-8F8C5034F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369" y="1176551"/>
            <a:ext cx="1264596" cy="7003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F13C338-5896-4994-8714-7117086DE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609" y="288913"/>
            <a:ext cx="328372" cy="18972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2886C7D-1C16-400C-9F8E-543284509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2062" y="336324"/>
            <a:ext cx="362216" cy="18291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528A2BD-52C9-4B17-B5AC-71D656277C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489" y="1056170"/>
            <a:ext cx="428017" cy="26751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057D10D-9C88-469E-917A-3F1319228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766" y="298871"/>
            <a:ext cx="328372" cy="189726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AC7895A-9FD7-4143-A2C4-912E2929B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941" y="342414"/>
            <a:ext cx="362216" cy="182919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B3FFFBD-3EA0-4F0C-AA6F-6A23D2A85C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174" y="1005099"/>
            <a:ext cx="369651" cy="107004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414EB7D1-052A-4703-8764-48373C3AF3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5704" y="270778"/>
            <a:ext cx="894945" cy="103113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865D3C86-DFFF-40B8-9476-F23A6C8FCF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6907" y="316392"/>
            <a:ext cx="720078" cy="71150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2AD0BCCC-8D8A-44C5-ADB2-8DA6EFDF14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8397" y="1363637"/>
            <a:ext cx="720078" cy="71150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D9B23AD1-9B24-43D4-A421-AC3334C4C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048" y="298871"/>
            <a:ext cx="328372" cy="189726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8102DA0D-ADA6-48A6-9D00-E8C64778A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4740" y="342413"/>
            <a:ext cx="362216" cy="182919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434B2FB7-C897-4869-AC55-C6EB648163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0735" y="560969"/>
            <a:ext cx="719847" cy="46692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32FC8DE2-E7D5-41BB-B7FE-604A5BDE42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61656" y="1312796"/>
            <a:ext cx="700391" cy="535021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510F436-F987-4C99-B946-415CFB5021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84519" y="578746"/>
            <a:ext cx="781664" cy="347407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8D95B9C2-5B60-4B95-AED4-A10784807EB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02191" y="1395729"/>
            <a:ext cx="781664" cy="347407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AE00601-2A5D-4548-AF8F-3FCC526BEA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84966" y="400882"/>
            <a:ext cx="408561" cy="63641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8590B1DC-6C54-4C5F-ADF9-B2E01CBB95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84966" y="1268016"/>
            <a:ext cx="408561" cy="636412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EC4B2C8F-2E08-4648-BA28-3F346DD8D82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26225" y="683487"/>
            <a:ext cx="781664" cy="347407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29870744-C60D-436A-BD54-22892DEA5F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43897" y="1500470"/>
            <a:ext cx="781664" cy="347407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1B714073-DB50-4B61-AA70-157D56EEEB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26672" y="505623"/>
            <a:ext cx="408561" cy="636412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A28E4BD1-DEFA-4E0B-87CB-C6288122E5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26672" y="1372757"/>
            <a:ext cx="408561" cy="63641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3CADB0A-13FE-47A7-895F-4167C094A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609" y="3049274"/>
            <a:ext cx="328372" cy="189726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5E2BE20-0355-41EC-9685-083EB38F77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2062" y="3096685"/>
            <a:ext cx="362216" cy="182919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4E6C11A-269E-4B8B-A55B-D5EB93BAA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489" y="3816531"/>
            <a:ext cx="428017" cy="26751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C7A082D-5F14-4318-B3B9-A7AAB819A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766" y="3059232"/>
            <a:ext cx="328372" cy="189726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2A83DEA-1717-48BD-83D3-E8F6866C6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941" y="3102775"/>
            <a:ext cx="362216" cy="182919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0884D70E-08FF-4AB0-94DF-B5F9B02E98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174" y="3765460"/>
            <a:ext cx="369651" cy="1070043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5939A45-FC51-487D-ACA2-4B68299EA2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5704" y="3031139"/>
            <a:ext cx="894945" cy="1031132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F906184F-5E33-4319-96FA-01FEA53B48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6907" y="3076753"/>
            <a:ext cx="720078" cy="71150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6D75153-44C0-4556-A694-1A8288F7B1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8397" y="4123998"/>
            <a:ext cx="720078" cy="711505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759E52D-D83B-42A7-A5C5-B1A86CA57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048" y="3059232"/>
            <a:ext cx="328372" cy="189726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40943B86-1741-4251-8ABB-D8139D400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4740" y="3102774"/>
            <a:ext cx="362216" cy="1829193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71E2EC03-C520-479A-B9A0-9C9496D518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78042" y="3248175"/>
            <a:ext cx="719847" cy="466928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8B63DBAE-7730-448D-AD13-F07B0B5675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43695" y="4032970"/>
            <a:ext cx="700391" cy="535021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3071A665-6AB0-41B4-AEB6-48E5966D53F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84519" y="3339107"/>
            <a:ext cx="781664" cy="347407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09E9711C-515A-429B-A7AF-E38F180ED2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02191" y="4156090"/>
            <a:ext cx="781664" cy="347407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37DB9F59-4A9F-4122-B9B6-C8FD5FF75C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84966" y="3161243"/>
            <a:ext cx="408561" cy="636412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B364BAB6-F864-42A7-9685-65D18ADCEA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84966" y="4028377"/>
            <a:ext cx="408561" cy="636412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8E30F2AF-54E6-41A9-88F0-43733AC258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26225" y="3443848"/>
            <a:ext cx="781664" cy="347407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5FF2B420-6A9F-4D4C-89A7-8102AB61B1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43897" y="4260831"/>
            <a:ext cx="781664" cy="347407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FD0A8ED5-E3B6-443C-A972-473575BBB18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26672" y="3265984"/>
            <a:ext cx="408561" cy="636412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C70EAD7B-5372-42AC-902E-4705984EF02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26672" y="4133118"/>
            <a:ext cx="408561" cy="636412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F6BAA307-C89D-45E3-9A7B-8CA6947CAC6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62116" y="3368957"/>
            <a:ext cx="1225685" cy="535021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A8825F6D-746F-4FD0-92EA-AE302EFF870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52592" y="4159087"/>
            <a:ext cx="1186774" cy="53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03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B74CA07-6C24-4CF9-B905-CDCF12B2B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25" y="322949"/>
            <a:ext cx="1245140" cy="57879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5AE91D3-7ADB-4E35-A091-8F8C5034F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369" y="1176551"/>
            <a:ext cx="1264596" cy="7003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F13C338-5896-4994-8714-7117086DE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609" y="288913"/>
            <a:ext cx="328372" cy="18972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2886C7D-1C16-400C-9F8E-543284509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2062" y="336324"/>
            <a:ext cx="362216" cy="18291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528A2BD-52C9-4B17-B5AC-71D656277C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489" y="1056170"/>
            <a:ext cx="428017" cy="26751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057D10D-9C88-469E-917A-3F1319228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766" y="298871"/>
            <a:ext cx="328372" cy="189726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AC7895A-9FD7-4143-A2C4-912E2929B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941" y="342414"/>
            <a:ext cx="362216" cy="182919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B3FFFBD-3EA0-4F0C-AA6F-6A23D2A85C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174" y="1005099"/>
            <a:ext cx="369651" cy="107004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414EB7D1-052A-4703-8764-48373C3AF3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5704" y="270778"/>
            <a:ext cx="894945" cy="103113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865D3C86-DFFF-40B8-9476-F23A6C8FCF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6907" y="316392"/>
            <a:ext cx="720078" cy="71150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2AD0BCCC-8D8A-44C5-ADB2-8DA6EFDF14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8397" y="1363637"/>
            <a:ext cx="720078" cy="71150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D9B23AD1-9B24-43D4-A421-AC3334C4C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048" y="298871"/>
            <a:ext cx="328372" cy="189726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8102DA0D-ADA6-48A6-9D00-E8C64778A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4740" y="342413"/>
            <a:ext cx="362216" cy="182919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434B2FB7-C897-4869-AC55-C6EB648163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0735" y="560969"/>
            <a:ext cx="719847" cy="46692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32FC8DE2-E7D5-41BB-B7FE-604A5BDE42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61656" y="1312796"/>
            <a:ext cx="700391" cy="535021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510F436-F987-4C99-B946-415CFB5021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84519" y="578746"/>
            <a:ext cx="781664" cy="347407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8D95B9C2-5B60-4B95-AED4-A10784807EB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02191" y="1395729"/>
            <a:ext cx="781664" cy="347407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AE00601-2A5D-4548-AF8F-3FCC526BEA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84966" y="400882"/>
            <a:ext cx="408561" cy="63641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8590B1DC-6C54-4C5F-ADF9-B2E01CBB95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84966" y="1268016"/>
            <a:ext cx="408561" cy="636412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EC4B2C8F-2E08-4648-BA28-3F346DD8D82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26225" y="683487"/>
            <a:ext cx="781664" cy="347407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29870744-C60D-436A-BD54-22892DEA5F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43897" y="1500470"/>
            <a:ext cx="781664" cy="347407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1B714073-DB50-4B61-AA70-157D56EEEB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26672" y="505623"/>
            <a:ext cx="408561" cy="636412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A28E4BD1-DEFA-4E0B-87CB-C6288122E5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26672" y="1372757"/>
            <a:ext cx="408561" cy="63641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3CADB0A-13FE-47A7-895F-4167C094A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609" y="3049274"/>
            <a:ext cx="328372" cy="189726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5E2BE20-0355-41EC-9685-083EB38F77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2062" y="3096685"/>
            <a:ext cx="362216" cy="182919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4E6C11A-269E-4B8B-A55B-D5EB93BAA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489" y="3816531"/>
            <a:ext cx="428017" cy="26751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C7A082D-5F14-4318-B3B9-A7AAB819A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766" y="3059232"/>
            <a:ext cx="328372" cy="189726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2A83DEA-1717-48BD-83D3-E8F6866C6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941" y="3102775"/>
            <a:ext cx="362216" cy="182919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0884D70E-08FF-4AB0-94DF-B5F9B02E98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174" y="3765460"/>
            <a:ext cx="369651" cy="1070043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5939A45-FC51-487D-ACA2-4B68299EA2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5704" y="3031139"/>
            <a:ext cx="894945" cy="1031132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F906184F-5E33-4319-96FA-01FEA53B48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6907" y="3076753"/>
            <a:ext cx="720078" cy="71150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6D75153-44C0-4556-A694-1A8288F7B1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8397" y="4123998"/>
            <a:ext cx="720078" cy="711505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759E52D-D83B-42A7-A5C5-B1A86CA57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048" y="3059232"/>
            <a:ext cx="328372" cy="189726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40943B86-1741-4251-8ABB-D8139D400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4740" y="3102774"/>
            <a:ext cx="362216" cy="1829193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71E2EC03-C520-479A-B9A0-9C9496D518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78042" y="3248175"/>
            <a:ext cx="719847" cy="466928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8B63DBAE-7730-448D-AD13-F07B0B5675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43695" y="4032970"/>
            <a:ext cx="700391" cy="535021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3071A665-6AB0-41B4-AEB6-48E5966D53F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84519" y="3339107"/>
            <a:ext cx="781664" cy="347407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09E9711C-515A-429B-A7AF-E38F180ED2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02191" y="4156090"/>
            <a:ext cx="781664" cy="347407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37DB9F59-4A9F-4122-B9B6-C8FD5FF75C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84966" y="3161243"/>
            <a:ext cx="408561" cy="636412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B364BAB6-F864-42A7-9685-65D18ADCEA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84966" y="4028377"/>
            <a:ext cx="408561" cy="636412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8E30F2AF-54E6-41A9-88F0-43733AC258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26225" y="3443848"/>
            <a:ext cx="781664" cy="347407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5FF2B420-6A9F-4D4C-89A7-8102AB61B1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43897" y="4260831"/>
            <a:ext cx="781664" cy="347407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FD0A8ED5-E3B6-443C-A972-473575BBB18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26672" y="3265984"/>
            <a:ext cx="408561" cy="636412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C70EAD7B-5372-42AC-902E-4705984EF02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26672" y="4133118"/>
            <a:ext cx="408561" cy="636412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F6BAA307-C89D-45E3-9A7B-8CA6947CAC6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62116" y="3368957"/>
            <a:ext cx="1225685" cy="535021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A8825F6D-746F-4FD0-92EA-AE302EFF870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52592" y="4159087"/>
            <a:ext cx="1186774" cy="539885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100871D-FDB9-4F20-9189-B0B2EF278174}"/>
              </a:ext>
            </a:extLst>
          </p:cNvPr>
          <p:cNvSpPr/>
          <p:nvPr/>
        </p:nvSpPr>
        <p:spPr>
          <a:xfrm>
            <a:off x="7774278" y="174171"/>
            <a:ext cx="3220430" cy="213360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308BA1B-994E-49A0-970E-6E3F4EB55B30}"/>
              </a:ext>
            </a:extLst>
          </p:cNvPr>
          <p:cNvCxnSpPr/>
          <p:nvPr/>
        </p:nvCxnSpPr>
        <p:spPr>
          <a:xfrm flipV="1">
            <a:off x="5294506" y="2009169"/>
            <a:ext cx="2479772" cy="1359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C505766-653D-49F7-8A3D-4DC254515408}"/>
              </a:ext>
            </a:extLst>
          </p:cNvPr>
          <p:cNvSpPr/>
          <p:nvPr/>
        </p:nvSpPr>
        <p:spPr>
          <a:xfrm>
            <a:off x="1132114" y="2917371"/>
            <a:ext cx="10134600" cy="227511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9665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B74CA07-6C24-4CF9-B905-CDCF12B2B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25" y="322949"/>
            <a:ext cx="1245140" cy="57879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5AE91D3-7ADB-4E35-A091-8F8C5034F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369" y="1176551"/>
            <a:ext cx="1264596" cy="7003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F13C338-5896-4994-8714-7117086DE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609" y="288913"/>
            <a:ext cx="328372" cy="18972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2886C7D-1C16-400C-9F8E-543284509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2062" y="336324"/>
            <a:ext cx="362216" cy="18291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528A2BD-52C9-4B17-B5AC-71D656277C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489" y="1056170"/>
            <a:ext cx="428017" cy="26751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057D10D-9C88-469E-917A-3F1319228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766" y="298871"/>
            <a:ext cx="328372" cy="189726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AC7895A-9FD7-4143-A2C4-912E2929B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941" y="342414"/>
            <a:ext cx="362216" cy="182919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B3FFFBD-3EA0-4F0C-AA6F-6A23D2A85C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174" y="1005099"/>
            <a:ext cx="369651" cy="107004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414EB7D1-052A-4703-8764-48373C3AF3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5704" y="270778"/>
            <a:ext cx="894945" cy="103113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865D3C86-DFFF-40B8-9476-F23A6C8FCF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6907" y="316392"/>
            <a:ext cx="720078" cy="71150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2AD0BCCC-8D8A-44C5-ADB2-8DA6EFDF14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8397" y="1363637"/>
            <a:ext cx="720078" cy="711505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510F436-F987-4C99-B946-415CFB5021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4519" y="578746"/>
            <a:ext cx="781664" cy="347407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8D95B9C2-5B60-4B95-AED4-A10784807E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2191" y="1395729"/>
            <a:ext cx="781664" cy="347407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AE00601-2A5D-4548-AF8F-3FCC526BEA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84966" y="400882"/>
            <a:ext cx="408561" cy="63641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8590B1DC-6C54-4C5F-ADF9-B2E01CBB95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84966" y="1268016"/>
            <a:ext cx="408561" cy="63641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759E52D-D83B-42A7-A5C5-B1A86CA57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1578" y="298871"/>
            <a:ext cx="328372" cy="189726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40943B86-1741-4251-8ABB-D8139D400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7270" y="342413"/>
            <a:ext cx="362216" cy="1829193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8E30F2AF-54E6-41A9-88F0-43733AC258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58755" y="683487"/>
            <a:ext cx="781664" cy="347407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5FF2B420-6A9F-4D4C-89A7-8102AB61B1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6427" y="1500470"/>
            <a:ext cx="781664" cy="347407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FD0A8ED5-E3B6-443C-A972-473575BBB1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59202" y="505623"/>
            <a:ext cx="408561" cy="636412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C70EAD7B-5372-42AC-902E-4705984EF0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59202" y="1372757"/>
            <a:ext cx="408561" cy="636412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F6BAA307-C89D-45E3-9A7B-8CA6947CAC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4646" y="608596"/>
            <a:ext cx="1225685" cy="535021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A8825F6D-746F-4FD0-92EA-AE302EFF87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85122" y="1398726"/>
            <a:ext cx="1186774" cy="53988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76368A06-059C-4691-AD8F-DD8C5FA9D4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74278" y="157107"/>
            <a:ext cx="633664" cy="69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325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B74CA07-6C24-4CF9-B905-CDCF12B2B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25" y="322949"/>
            <a:ext cx="1245140" cy="57879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5AE91D3-7ADB-4E35-A091-8F8C5034F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369" y="1176551"/>
            <a:ext cx="1264596" cy="7003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F13C338-5896-4994-8714-7117086DE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609" y="288913"/>
            <a:ext cx="328372" cy="18972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2886C7D-1C16-400C-9F8E-543284509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2062" y="336324"/>
            <a:ext cx="362216" cy="18291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528A2BD-52C9-4B17-B5AC-71D656277C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489" y="1056170"/>
            <a:ext cx="428017" cy="26751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057D10D-9C88-469E-917A-3F1319228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766" y="298871"/>
            <a:ext cx="328372" cy="189726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AC7895A-9FD7-4143-A2C4-912E2929B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941" y="342414"/>
            <a:ext cx="362216" cy="182919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B3FFFBD-3EA0-4F0C-AA6F-6A23D2A85C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174" y="1005099"/>
            <a:ext cx="369651" cy="107004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414EB7D1-052A-4703-8764-48373C3AF3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5704" y="270778"/>
            <a:ext cx="894945" cy="103113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865D3C86-DFFF-40B8-9476-F23A6C8FCF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6907" y="316392"/>
            <a:ext cx="720078" cy="71150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2AD0BCCC-8D8A-44C5-ADB2-8DA6EFDF14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8397" y="1363637"/>
            <a:ext cx="720078" cy="711505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510F436-F987-4C99-B946-415CFB5021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4519" y="578746"/>
            <a:ext cx="781664" cy="347407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8D95B9C2-5B60-4B95-AED4-A10784807E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2191" y="1395729"/>
            <a:ext cx="781664" cy="347407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AE00601-2A5D-4548-AF8F-3FCC526BEA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84966" y="400882"/>
            <a:ext cx="408561" cy="63641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8590B1DC-6C54-4C5F-ADF9-B2E01CBB95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84966" y="1268016"/>
            <a:ext cx="408561" cy="63641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759E52D-D83B-42A7-A5C5-B1A86CA57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1578" y="298871"/>
            <a:ext cx="328372" cy="189726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40943B86-1741-4251-8ABB-D8139D400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7270" y="342413"/>
            <a:ext cx="362216" cy="1829193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8E30F2AF-54E6-41A9-88F0-43733AC258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58755" y="683487"/>
            <a:ext cx="781664" cy="347407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5FF2B420-6A9F-4D4C-89A7-8102AB61B1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6427" y="1500470"/>
            <a:ext cx="781664" cy="347407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FD0A8ED5-E3B6-443C-A972-473575BBB1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59202" y="505623"/>
            <a:ext cx="408561" cy="636412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C70EAD7B-5372-42AC-902E-4705984EF0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59202" y="1372757"/>
            <a:ext cx="408561" cy="636412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F6BAA307-C89D-45E3-9A7B-8CA6947CAC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4646" y="608596"/>
            <a:ext cx="1225685" cy="535021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A8825F6D-746F-4FD0-92EA-AE302EFF87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85122" y="1398726"/>
            <a:ext cx="1186774" cy="53988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76368A06-059C-4691-AD8F-DD8C5FA9D4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74278" y="157107"/>
            <a:ext cx="633664" cy="697031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82EDB04F-CD2E-40FD-ABB9-39620ECA5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489" y="3338850"/>
            <a:ext cx="428017" cy="26751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052EE19-B65B-4BE3-B254-D7F1867BE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649" y="2640775"/>
            <a:ext cx="362216" cy="182919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ED1FF2C-197F-45FD-BC73-EB330AE12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353" y="2603322"/>
            <a:ext cx="328372" cy="189726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45F5C43-589B-4B0B-BB06-FEB24A4773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4761" y="3309550"/>
            <a:ext cx="369651" cy="107004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4693DF9-B58E-4305-883E-4CA8E40ECB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9291" y="2575229"/>
            <a:ext cx="894945" cy="103113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D591F35-A7D6-4CF1-BC7A-44F6D985CC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0494" y="2620843"/>
            <a:ext cx="720078" cy="71150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0B0D2F4-9171-48A4-BA74-1485637767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1984" y="3668088"/>
            <a:ext cx="720078" cy="71150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4FCB600-DD60-4894-A9E7-9B5ABF1F0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6092" y="2620843"/>
            <a:ext cx="328372" cy="189726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2E2FE85A-229F-479A-84C8-8E50A7D93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0857" y="2646864"/>
            <a:ext cx="362216" cy="182919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EFD2357D-639A-4A3C-8282-C0A6ABE9CF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52342" y="2987938"/>
            <a:ext cx="781664" cy="347407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7A6318D3-59E6-46E1-83A7-087BFE2F31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70014" y="3804921"/>
            <a:ext cx="781664" cy="347407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CFD676D-680D-4731-8BE8-94F4AB6FF5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52789" y="2810074"/>
            <a:ext cx="408561" cy="63641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A7F540A0-232D-4D57-8707-5C87FB6C17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52789" y="3677208"/>
            <a:ext cx="408561" cy="636412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8306DD8E-ACDA-441C-9189-331521B831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86648" y="2429198"/>
            <a:ext cx="1050587" cy="423153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7BD7261F-76F6-444B-B965-8044D3349D0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73416" y="2882656"/>
            <a:ext cx="661481" cy="491247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61A37F70-DBE7-42A0-95A1-454D74BC967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11256" y="3725705"/>
            <a:ext cx="680936" cy="5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37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B74CA07-6C24-4CF9-B905-CDCF12B2B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25" y="322949"/>
            <a:ext cx="1245140" cy="57879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5AE91D3-7ADB-4E35-A091-8F8C5034F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369" y="1176551"/>
            <a:ext cx="1264596" cy="7003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F13C338-5896-4994-8714-7117086DE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609" y="288913"/>
            <a:ext cx="328372" cy="18972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2886C7D-1C16-400C-9F8E-543284509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2062" y="336324"/>
            <a:ext cx="362216" cy="18291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528A2BD-52C9-4B17-B5AC-71D656277C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489" y="1056170"/>
            <a:ext cx="428017" cy="26751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057D10D-9C88-469E-917A-3F1319228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766" y="298871"/>
            <a:ext cx="328372" cy="189726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AC7895A-9FD7-4143-A2C4-912E2929B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941" y="342414"/>
            <a:ext cx="362216" cy="182919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B3FFFBD-3EA0-4F0C-AA6F-6A23D2A85C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174" y="1005099"/>
            <a:ext cx="369651" cy="107004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414EB7D1-052A-4703-8764-48373C3AF3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5704" y="270778"/>
            <a:ext cx="894945" cy="103113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865D3C86-DFFF-40B8-9476-F23A6C8FCF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6907" y="316392"/>
            <a:ext cx="720078" cy="71150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2AD0BCCC-8D8A-44C5-ADB2-8DA6EFDF14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8397" y="1363637"/>
            <a:ext cx="720078" cy="711505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510F436-F987-4C99-B946-415CFB5021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4519" y="578746"/>
            <a:ext cx="781664" cy="347407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8D95B9C2-5B60-4B95-AED4-A10784807E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2191" y="1395729"/>
            <a:ext cx="781664" cy="347407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AE00601-2A5D-4548-AF8F-3FCC526BEA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84966" y="400882"/>
            <a:ext cx="408561" cy="63641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8590B1DC-6C54-4C5F-ADF9-B2E01CBB95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84966" y="1268016"/>
            <a:ext cx="408561" cy="63641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759E52D-D83B-42A7-A5C5-B1A86CA57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1578" y="298871"/>
            <a:ext cx="328372" cy="189726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40943B86-1741-4251-8ABB-D8139D400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7270" y="342413"/>
            <a:ext cx="362216" cy="1829193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8E30F2AF-54E6-41A9-88F0-43733AC258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58755" y="683487"/>
            <a:ext cx="781664" cy="347407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5FF2B420-6A9F-4D4C-89A7-8102AB61B1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6427" y="1500470"/>
            <a:ext cx="781664" cy="347407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FD0A8ED5-E3B6-443C-A972-473575BBB1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59202" y="505623"/>
            <a:ext cx="408561" cy="636412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C70EAD7B-5372-42AC-902E-4705984EF0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59202" y="1372757"/>
            <a:ext cx="408561" cy="636412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F6BAA307-C89D-45E3-9A7B-8CA6947CAC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4646" y="608596"/>
            <a:ext cx="1225685" cy="535021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A8825F6D-746F-4FD0-92EA-AE302EFF87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85122" y="1398726"/>
            <a:ext cx="1186774" cy="53988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76368A06-059C-4691-AD8F-DD8C5FA9D4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74278" y="157107"/>
            <a:ext cx="633664" cy="697031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82EDB04F-CD2E-40FD-ABB9-39620ECA5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489" y="3338850"/>
            <a:ext cx="428017" cy="26751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052EE19-B65B-4BE3-B254-D7F1867BE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649" y="2640775"/>
            <a:ext cx="362216" cy="182919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ED1FF2C-197F-45FD-BC73-EB330AE12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353" y="2603322"/>
            <a:ext cx="328372" cy="189726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45F5C43-589B-4B0B-BB06-FEB24A4773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4761" y="3309550"/>
            <a:ext cx="369651" cy="107004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4693DF9-B58E-4305-883E-4CA8E40ECB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9291" y="2575229"/>
            <a:ext cx="894945" cy="103113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D591F35-A7D6-4CF1-BC7A-44F6D985CC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0494" y="2620843"/>
            <a:ext cx="720078" cy="71150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0B0D2F4-9171-48A4-BA74-1485637767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1984" y="3668088"/>
            <a:ext cx="720078" cy="71150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4FCB600-DD60-4894-A9E7-9B5ABF1F0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6092" y="2620843"/>
            <a:ext cx="328372" cy="189726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2E2FE85A-229F-479A-84C8-8E50A7D93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0857" y="2646864"/>
            <a:ext cx="362216" cy="182919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EFD2357D-639A-4A3C-8282-C0A6ABE9CF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52342" y="2987938"/>
            <a:ext cx="781664" cy="347407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7A6318D3-59E6-46E1-83A7-087BFE2F31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70014" y="3804921"/>
            <a:ext cx="781664" cy="347407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CFD676D-680D-4731-8BE8-94F4AB6FF5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52789" y="2810074"/>
            <a:ext cx="408561" cy="63641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A7F540A0-232D-4D57-8707-5C87FB6C17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52789" y="3677208"/>
            <a:ext cx="408561" cy="636412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8306DD8E-ACDA-441C-9189-331521B831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86648" y="2429198"/>
            <a:ext cx="1050587" cy="423153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7BD7261F-76F6-444B-B965-8044D3349D0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73416" y="2882656"/>
            <a:ext cx="661481" cy="491247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61A37F70-DBE7-42A0-95A1-454D74BC967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11256" y="3725705"/>
            <a:ext cx="680936" cy="505838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303F8D17-A0EE-4AA9-9E32-E08EE0E011D5}"/>
              </a:ext>
            </a:extLst>
          </p:cNvPr>
          <p:cNvSpPr/>
          <p:nvPr/>
        </p:nvSpPr>
        <p:spPr>
          <a:xfrm>
            <a:off x="5480766" y="2186177"/>
            <a:ext cx="3575205" cy="247568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5204DFF-8F31-4F7D-9BB6-40BFFD89F583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280825" y="4661866"/>
            <a:ext cx="987544" cy="135341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AC3B63D1-4F4E-4E1C-8D6E-D0A60E7B325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96734" y="6015279"/>
            <a:ext cx="518970" cy="71358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D92DF137-18C9-4182-9467-2D607EB3772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04608" y="5206498"/>
            <a:ext cx="153697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687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B74CA07-6C24-4CF9-B905-CDCF12B2B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25" y="322949"/>
            <a:ext cx="1245140" cy="57879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5AE91D3-7ADB-4E35-A091-8F8C5034F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369" y="1176551"/>
            <a:ext cx="1264596" cy="7003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F13C338-5896-4994-8714-7117086DE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609" y="288913"/>
            <a:ext cx="328372" cy="18972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2886C7D-1C16-400C-9F8E-543284509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2062" y="336324"/>
            <a:ext cx="362216" cy="18291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528A2BD-52C9-4B17-B5AC-71D656277C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489" y="1056170"/>
            <a:ext cx="428017" cy="26751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057D10D-9C88-469E-917A-3F1319228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766" y="298871"/>
            <a:ext cx="328372" cy="189726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AC7895A-9FD7-4143-A2C4-912E2929B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941" y="342414"/>
            <a:ext cx="362216" cy="182919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B3FFFBD-3EA0-4F0C-AA6F-6A23D2A85C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174" y="1005099"/>
            <a:ext cx="369651" cy="107004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414EB7D1-052A-4703-8764-48373C3AF3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5704" y="270778"/>
            <a:ext cx="894945" cy="103113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865D3C86-DFFF-40B8-9476-F23A6C8FCF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6907" y="316392"/>
            <a:ext cx="720078" cy="71150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2AD0BCCC-8D8A-44C5-ADB2-8DA6EFDF14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8397" y="1363637"/>
            <a:ext cx="720078" cy="711505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510F436-F987-4C99-B946-415CFB5021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4519" y="578746"/>
            <a:ext cx="781664" cy="347407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8D95B9C2-5B60-4B95-AED4-A10784807E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2191" y="1395729"/>
            <a:ext cx="781664" cy="347407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AE00601-2A5D-4548-AF8F-3FCC526BEA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84966" y="400882"/>
            <a:ext cx="408561" cy="63641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8590B1DC-6C54-4C5F-ADF9-B2E01CBB95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84966" y="1268016"/>
            <a:ext cx="408561" cy="63641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759E52D-D83B-42A7-A5C5-B1A86CA57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1578" y="298871"/>
            <a:ext cx="328372" cy="189726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40943B86-1741-4251-8ABB-D8139D400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7270" y="342413"/>
            <a:ext cx="362216" cy="1829193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8E30F2AF-54E6-41A9-88F0-43733AC258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58755" y="683487"/>
            <a:ext cx="781664" cy="347407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5FF2B420-6A9F-4D4C-89A7-8102AB61B1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6427" y="1500470"/>
            <a:ext cx="781664" cy="347407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FD0A8ED5-E3B6-443C-A972-473575BBB1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59202" y="505623"/>
            <a:ext cx="408561" cy="636412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C70EAD7B-5372-42AC-902E-4705984EF0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59202" y="1372757"/>
            <a:ext cx="408561" cy="636412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F6BAA307-C89D-45E3-9A7B-8CA6947CAC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4646" y="608596"/>
            <a:ext cx="1225685" cy="535021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A8825F6D-746F-4FD0-92EA-AE302EFF87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85122" y="1398726"/>
            <a:ext cx="1186774" cy="53988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76368A06-059C-4691-AD8F-DD8C5FA9D4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74278" y="157107"/>
            <a:ext cx="633664" cy="697031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82EDB04F-CD2E-40FD-ABB9-39620ECA5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489" y="3338850"/>
            <a:ext cx="428017" cy="26751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052EE19-B65B-4BE3-B254-D7F1867BE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649" y="2640775"/>
            <a:ext cx="362216" cy="182919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ED1FF2C-197F-45FD-BC73-EB330AE12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353" y="2603322"/>
            <a:ext cx="328372" cy="189726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45F5C43-589B-4B0B-BB06-FEB24A4773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4761" y="3309550"/>
            <a:ext cx="369651" cy="107004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4693DF9-B58E-4305-883E-4CA8E40ECB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9291" y="2575229"/>
            <a:ext cx="894945" cy="103113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D591F35-A7D6-4CF1-BC7A-44F6D985CC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0494" y="2620843"/>
            <a:ext cx="720078" cy="71150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0B0D2F4-9171-48A4-BA74-1485637767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1984" y="3668088"/>
            <a:ext cx="720078" cy="71150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4FCB600-DD60-4894-A9E7-9B5ABF1F0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6092" y="2620843"/>
            <a:ext cx="328372" cy="189726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2E2FE85A-229F-479A-84C8-8E50A7D93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0857" y="2646864"/>
            <a:ext cx="362216" cy="182919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EFD2357D-639A-4A3C-8282-C0A6ABE9CF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52342" y="2987938"/>
            <a:ext cx="781664" cy="347407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7A6318D3-59E6-46E1-83A7-087BFE2F31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70014" y="3804921"/>
            <a:ext cx="781664" cy="347407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CFD676D-680D-4731-8BE8-94F4AB6FF5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52789" y="2810074"/>
            <a:ext cx="408561" cy="63641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A7F540A0-232D-4D57-8707-5C87FB6C17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52789" y="3677208"/>
            <a:ext cx="408561" cy="636412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8306DD8E-ACDA-441C-9189-331521B831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86648" y="2429198"/>
            <a:ext cx="1050587" cy="423153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7BD7261F-76F6-444B-B965-8044D3349D0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73416" y="2882656"/>
            <a:ext cx="661481" cy="491247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61A37F70-DBE7-42A0-95A1-454D74BC967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11256" y="3725705"/>
            <a:ext cx="680936" cy="505838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303F8D17-A0EE-4AA9-9E32-E08EE0E011D5}"/>
              </a:ext>
            </a:extLst>
          </p:cNvPr>
          <p:cNvSpPr/>
          <p:nvPr/>
        </p:nvSpPr>
        <p:spPr>
          <a:xfrm>
            <a:off x="5480766" y="2186177"/>
            <a:ext cx="3575205" cy="247568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5204DFF-8F31-4F7D-9BB6-40BFFD89F583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280825" y="4661866"/>
            <a:ext cx="987544" cy="135341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AC3B63D1-4F4E-4E1C-8D6E-D0A60E7B325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96734" y="6015279"/>
            <a:ext cx="518970" cy="71358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D92DF137-18C9-4182-9467-2D607EB3772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04608" y="5206498"/>
            <a:ext cx="1536970" cy="457200"/>
          </a:xfrm>
          <a:prstGeom prst="rect">
            <a:avLst/>
          </a:prstGeom>
        </p:spPr>
      </p:pic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11BB490C-BA7C-4DD7-8F8C-BCB6C1896ACC}"/>
              </a:ext>
            </a:extLst>
          </p:cNvPr>
          <p:cNvSpPr/>
          <p:nvPr/>
        </p:nvSpPr>
        <p:spPr>
          <a:xfrm>
            <a:off x="1371600" y="270778"/>
            <a:ext cx="3435382" cy="1925357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A0F071B-CBA6-4FD2-A4D2-D520DD96BE93}"/>
              </a:ext>
            </a:extLst>
          </p:cNvPr>
          <p:cNvCxnSpPr/>
          <p:nvPr/>
        </p:nvCxnSpPr>
        <p:spPr>
          <a:xfrm flipH="1">
            <a:off x="2688771" y="2196135"/>
            <a:ext cx="174172" cy="141022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図 35">
            <a:extLst>
              <a:ext uri="{FF2B5EF4-FFF2-40B4-BE49-F238E27FC236}">
                <a16:creationId xmlns:a16="http://schemas.microsoft.com/office/drawing/2014/main" id="{7E4E982C-7D76-43E5-87AF-EA03AEE29BE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29286" y="3677208"/>
            <a:ext cx="518970" cy="713584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B4B01808-762F-4CFC-908C-11549865262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85971" y="2639487"/>
            <a:ext cx="153697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401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B74CA07-6C24-4CF9-B905-CDCF12B2B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25" y="322949"/>
            <a:ext cx="1245140" cy="57879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5AE91D3-7ADB-4E35-A091-8F8C5034F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369" y="1176551"/>
            <a:ext cx="1264596" cy="7003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F13C338-5896-4994-8714-7117086DE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609" y="288913"/>
            <a:ext cx="328372" cy="18972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2886C7D-1C16-400C-9F8E-543284509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2062" y="336324"/>
            <a:ext cx="362216" cy="18291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528A2BD-52C9-4B17-B5AC-71D656277C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489" y="1056170"/>
            <a:ext cx="428017" cy="26751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057D10D-9C88-469E-917A-3F1319228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766" y="298871"/>
            <a:ext cx="328372" cy="189726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AC7895A-9FD7-4143-A2C4-912E2929B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941" y="342414"/>
            <a:ext cx="362216" cy="182919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B3FFFBD-3EA0-4F0C-AA6F-6A23D2A85C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174" y="1005099"/>
            <a:ext cx="369651" cy="107004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414EB7D1-052A-4703-8764-48373C3AF3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5704" y="270778"/>
            <a:ext cx="894945" cy="103113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865D3C86-DFFF-40B8-9476-F23A6C8FCF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6907" y="316392"/>
            <a:ext cx="720078" cy="71150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2AD0BCCC-8D8A-44C5-ADB2-8DA6EFDF14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8397" y="1363637"/>
            <a:ext cx="720078" cy="711505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510F436-F987-4C99-B946-415CFB5021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4519" y="578746"/>
            <a:ext cx="781664" cy="347407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8D95B9C2-5B60-4B95-AED4-A10784807E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2191" y="1395729"/>
            <a:ext cx="781664" cy="347407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AE00601-2A5D-4548-AF8F-3FCC526BEA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84966" y="400882"/>
            <a:ext cx="408561" cy="63641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8590B1DC-6C54-4C5F-ADF9-B2E01CBB95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84966" y="1268016"/>
            <a:ext cx="408561" cy="63641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759E52D-D83B-42A7-A5C5-B1A86CA57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1578" y="298871"/>
            <a:ext cx="328372" cy="189726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40943B86-1741-4251-8ABB-D8139D400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7270" y="342413"/>
            <a:ext cx="362216" cy="1829193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8E30F2AF-54E6-41A9-88F0-43733AC258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58755" y="683487"/>
            <a:ext cx="781664" cy="347407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5FF2B420-6A9F-4D4C-89A7-8102AB61B1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6427" y="1500470"/>
            <a:ext cx="781664" cy="347407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FD0A8ED5-E3B6-443C-A972-473575BBB1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59202" y="505623"/>
            <a:ext cx="408561" cy="636412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C70EAD7B-5372-42AC-902E-4705984EF0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59202" y="1372757"/>
            <a:ext cx="408561" cy="636412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F6BAA307-C89D-45E3-9A7B-8CA6947CAC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4646" y="608596"/>
            <a:ext cx="1225685" cy="535021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A8825F6D-746F-4FD0-92EA-AE302EFF87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85122" y="1398726"/>
            <a:ext cx="1186774" cy="53988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76368A06-059C-4691-AD8F-DD8C5FA9D4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74278" y="157107"/>
            <a:ext cx="633664" cy="697031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82EDB04F-CD2E-40FD-ABB9-39620ECA5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489" y="3338850"/>
            <a:ext cx="428017" cy="26751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052EE19-B65B-4BE3-B254-D7F1867BE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649" y="2640775"/>
            <a:ext cx="362216" cy="182919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ED1FF2C-197F-45FD-BC73-EB330AE12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353" y="2603322"/>
            <a:ext cx="328372" cy="189726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45F5C43-589B-4B0B-BB06-FEB24A4773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4761" y="3309550"/>
            <a:ext cx="369651" cy="107004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4693DF9-B58E-4305-883E-4CA8E40ECB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9291" y="2575229"/>
            <a:ext cx="894945" cy="103113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D591F35-A7D6-4CF1-BC7A-44F6D985CC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0494" y="2620843"/>
            <a:ext cx="720078" cy="71150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0B0D2F4-9171-48A4-BA74-1485637767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1984" y="3668088"/>
            <a:ext cx="720078" cy="71150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4FCB600-DD60-4894-A9E7-9B5ABF1F0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6092" y="2620843"/>
            <a:ext cx="328372" cy="189726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2E2FE85A-229F-479A-84C8-8E50A7D93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0857" y="2646864"/>
            <a:ext cx="362216" cy="182919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EFD2357D-639A-4A3C-8282-C0A6ABE9CF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52342" y="2987938"/>
            <a:ext cx="781664" cy="347407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7A6318D3-59E6-46E1-83A7-087BFE2F31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70014" y="3804921"/>
            <a:ext cx="781664" cy="347407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CFD676D-680D-4731-8BE8-94F4AB6FF5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52789" y="2810074"/>
            <a:ext cx="408561" cy="63641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A7F540A0-232D-4D57-8707-5C87FB6C17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52789" y="3677208"/>
            <a:ext cx="408561" cy="636412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8306DD8E-ACDA-441C-9189-331521B831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86648" y="2429198"/>
            <a:ext cx="1050587" cy="423153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7BD7261F-76F6-444B-B965-8044D3349D0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73416" y="2882656"/>
            <a:ext cx="661481" cy="491247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61A37F70-DBE7-42A0-95A1-454D74BC967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11256" y="3725705"/>
            <a:ext cx="680936" cy="505838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303F8D17-A0EE-4AA9-9E32-E08EE0E011D5}"/>
              </a:ext>
            </a:extLst>
          </p:cNvPr>
          <p:cNvSpPr/>
          <p:nvPr/>
        </p:nvSpPr>
        <p:spPr>
          <a:xfrm>
            <a:off x="5480766" y="2186177"/>
            <a:ext cx="3575205" cy="247568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5204DFF-8F31-4F7D-9BB6-40BFFD89F583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280825" y="4661866"/>
            <a:ext cx="987544" cy="135341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AC3B63D1-4F4E-4E1C-8D6E-D0A60E7B325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96734" y="6015279"/>
            <a:ext cx="518970" cy="71358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D92DF137-18C9-4182-9467-2D607EB3772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04608" y="5206498"/>
            <a:ext cx="1536970" cy="457200"/>
          </a:xfrm>
          <a:prstGeom prst="rect">
            <a:avLst/>
          </a:prstGeom>
        </p:spPr>
      </p:pic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11BB490C-BA7C-4DD7-8F8C-BCB6C1896ACC}"/>
              </a:ext>
            </a:extLst>
          </p:cNvPr>
          <p:cNvSpPr/>
          <p:nvPr/>
        </p:nvSpPr>
        <p:spPr>
          <a:xfrm>
            <a:off x="1371600" y="270778"/>
            <a:ext cx="3435382" cy="1925357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A0F071B-CBA6-4FD2-A4D2-D520DD96BE93}"/>
              </a:ext>
            </a:extLst>
          </p:cNvPr>
          <p:cNvCxnSpPr/>
          <p:nvPr/>
        </p:nvCxnSpPr>
        <p:spPr>
          <a:xfrm flipH="1">
            <a:off x="2688771" y="2196135"/>
            <a:ext cx="174172" cy="141022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図 35">
            <a:extLst>
              <a:ext uri="{FF2B5EF4-FFF2-40B4-BE49-F238E27FC236}">
                <a16:creationId xmlns:a16="http://schemas.microsoft.com/office/drawing/2014/main" id="{7E4E982C-7D76-43E5-87AF-EA03AEE29BE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29286" y="3677208"/>
            <a:ext cx="518970" cy="713584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B4B01808-762F-4CFC-908C-11549865262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85971" y="2639487"/>
            <a:ext cx="1536970" cy="457200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F37AA027-C37B-4F89-9DDE-2ECAE9ED009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2713" y="4985944"/>
            <a:ext cx="2529191" cy="705255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BFFB2040-6993-426A-A3FE-2600024FDFD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57016" y="4512896"/>
            <a:ext cx="913937" cy="535134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936F6B01-7070-4440-BB5D-366252013E8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210287" y="5366447"/>
            <a:ext cx="860666" cy="616423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D7358A2C-0FFF-492A-9C12-E5D5BEFF5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915" y="4352120"/>
            <a:ext cx="328372" cy="1897264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CC70FF85-A0E5-494A-9463-7F9F692677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9810" y="4387708"/>
            <a:ext cx="362216" cy="1829193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62718D25-704B-4391-8F91-83C9E9C5399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8074" y="6138387"/>
            <a:ext cx="5700409" cy="51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253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C74E97C-C4C3-495C-9D3C-7256C56BD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463" y="300097"/>
            <a:ext cx="4492233" cy="11920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ED821B9-777A-4AF9-9B7F-F8E49D2CB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650" y="1431336"/>
            <a:ext cx="3529858" cy="96055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6224D66-453F-4988-BA2A-3AF7B3DC0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807" y="3313808"/>
            <a:ext cx="4309544" cy="83252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BC228A6-9248-4C1F-B983-C6F1CA890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3358" y="4521067"/>
            <a:ext cx="10386869" cy="813258"/>
          </a:xfrm>
          <a:prstGeom prst="rect">
            <a:avLst/>
          </a:prstGeom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639DDB48-9472-46A2-BE94-806FFD18A220}"/>
              </a:ext>
            </a:extLst>
          </p:cNvPr>
          <p:cNvSpPr/>
          <p:nvPr/>
        </p:nvSpPr>
        <p:spPr>
          <a:xfrm>
            <a:off x="211183" y="4678680"/>
            <a:ext cx="1188558" cy="57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A80A68F-ED94-482A-BD59-A3C4BCAA50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6845" y="2394626"/>
            <a:ext cx="1931605" cy="78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7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9D14B88-336F-4261-A2A7-6E13FE872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03" y="491898"/>
            <a:ext cx="10068594" cy="18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6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9D14B88-336F-4261-A2A7-6E13FE872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03" y="491898"/>
            <a:ext cx="10068594" cy="184853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1AD533A-5C8A-4C02-B786-182B3CBDE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594" y="2478932"/>
            <a:ext cx="3786375" cy="1262124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3BEAB4F-CD7D-49E2-8FB7-D6ED9BFA6F6C}"/>
              </a:ext>
            </a:extLst>
          </p:cNvPr>
          <p:cNvSpPr/>
          <p:nvPr/>
        </p:nvSpPr>
        <p:spPr>
          <a:xfrm>
            <a:off x="2660073" y="1122218"/>
            <a:ext cx="3865418" cy="12621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09A622D-1321-4091-B2BF-4FEB4D532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81" y="3741056"/>
            <a:ext cx="11792238" cy="67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0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34FB38F-DE92-43E5-B0B1-8AAA9B341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86" y="4086121"/>
            <a:ext cx="8300194" cy="140642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016324E-8C44-46AC-B853-8F5D094E8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851" y="1498225"/>
            <a:ext cx="5674297" cy="886609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6967EF6-20DF-4209-AAD5-DA1A43BE1431}"/>
              </a:ext>
            </a:extLst>
          </p:cNvPr>
          <p:cNvCxnSpPr/>
          <p:nvPr/>
        </p:nvCxnSpPr>
        <p:spPr>
          <a:xfrm>
            <a:off x="5867400" y="2384834"/>
            <a:ext cx="0" cy="162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6E89D295-ADB3-4598-A118-43D96AA75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841" y="270081"/>
            <a:ext cx="3618689" cy="81226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80B8FB6-654D-46CF-B244-D9DAC64B4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685" y="4961347"/>
            <a:ext cx="8774349" cy="55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7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1BCBA9-8525-4FF2-8AA7-2B70753EE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5" y="191077"/>
            <a:ext cx="3653894" cy="57092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ED49112-4ECD-4EAE-9AF4-7B391BA8BE77}"/>
              </a:ext>
            </a:extLst>
          </p:cNvPr>
          <p:cNvSpPr/>
          <p:nvPr/>
        </p:nvSpPr>
        <p:spPr>
          <a:xfrm>
            <a:off x="2044662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78760CA-1731-4045-A514-759CC3FB7370}"/>
              </a:ext>
            </a:extLst>
          </p:cNvPr>
          <p:cNvSpPr/>
          <p:nvPr/>
        </p:nvSpPr>
        <p:spPr>
          <a:xfrm>
            <a:off x="2240605" y="17141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06DD384-5FF4-49DB-BABE-DCD0E91378BB}"/>
              </a:ext>
            </a:extLst>
          </p:cNvPr>
          <p:cNvSpPr/>
          <p:nvPr/>
        </p:nvSpPr>
        <p:spPr>
          <a:xfrm>
            <a:off x="2276555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27EF406-88F3-4A83-8DC4-90AAB3614BBA}"/>
              </a:ext>
            </a:extLst>
          </p:cNvPr>
          <p:cNvSpPr/>
          <p:nvPr/>
        </p:nvSpPr>
        <p:spPr>
          <a:xfrm>
            <a:off x="507418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241FAAC-086B-46ED-A2B8-D43FB0E0B77C}"/>
              </a:ext>
            </a:extLst>
          </p:cNvPr>
          <p:cNvSpPr/>
          <p:nvPr/>
        </p:nvSpPr>
        <p:spPr>
          <a:xfrm>
            <a:off x="924956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9A3DED9-95D7-44C9-8203-B32185AB5CE8}"/>
              </a:ext>
            </a:extLst>
          </p:cNvPr>
          <p:cNvSpPr/>
          <p:nvPr/>
        </p:nvSpPr>
        <p:spPr>
          <a:xfrm>
            <a:off x="9017673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B80FE35-183B-4E21-A0D9-94E4FBA5C8DB}"/>
              </a:ext>
            </a:extLst>
          </p:cNvPr>
          <p:cNvSpPr/>
          <p:nvPr/>
        </p:nvSpPr>
        <p:spPr>
          <a:xfrm>
            <a:off x="5074184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F89285D-7207-4554-B410-C6C95943B4A7}"/>
              </a:ext>
            </a:extLst>
          </p:cNvPr>
          <p:cNvSpPr/>
          <p:nvPr/>
        </p:nvSpPr>
        <p:spPr>
          <a:xfrm>
            <a:off x="4833257" y="1807029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6A12518-9C92-4ECD-BE79-5FAE1EF7742B}"/>
              </a:ext>
            </a:extLst>
          </p:cNvPr>
          <p:cNvSpPr/>
          <p:nvPr/>
        </p:nvSpPr>
        <p:spPr>
          <a:xfrm>
            <a:off x="9249564" y="1760603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8F36D4C-6F61-4530-85FB-7B71F1054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798" y="930455"/>
            <a:ext cx="9046302" cy="259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6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1BCBA9-8525-4FF2-8AA7-2B70753EE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5" y="191077"/>
            <a:ext cx="3653894" cy="57092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ED49112-4ECD-4EAE-9AF4-7B391BA8BE77}"/>
              </a:ext>
            </a:extLst>
          </p:cNvPr>
          <p:cNvSpPr/>
          <p:nvPr/>
        </p:nvSpPr>
        <p:spPr>
          <a:xfrm>
            <a:off x="2044662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78760CA-1731-4045-A514-759CC3FB7370}"/>
              </a:ext>
            </a:extLst>
          </p:cNvPr>
          <p:cNvSpPr/>
          <p:nvPr/>
        </p:nvSpPr>
        <p:spPr>
          <a:xfrm>
            <a:off x="2240605" y="17141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06DD384-5FF4-49DB-BABE-DCD0E91378BB}"/>
              </a:ext>
            </a:extLst>
          </p:cNvPr>
          <p:cNvSpPr/>
          <p:nvPr/>
        </p:nvSpPr>
        <p:spPr>
          <a:xfrm>
            <a:off x="2276555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27EF406-88F3-4A83-8DC4-90AAB3614BBA}"/>
              </a:ext>
            </a:extLst>
          </p:cNvPr>
          <p:cNvSpPr/>
          <p:nvPr/>
        </p:nvSpPr>
        <p:spPr>
          <a:xfrm>
            <a:off x="507418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241FAAC-086B-46ED-A2B8-D43FB0E0B77C}"/>
              </a:ext>
            </a:extLst>
          </p:cNvPr>
          <p:cNvSpPr/>
          <p:nvPr/>
        </p:nvSpPr>
        <p:spPr>
          <a:xfrm>
            <a:off x="924956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9A3DED9-95D7-44C9-8203-B32185AB5CE8}"/>
              </a:ext>
            </a:extLst>
          </p:cNvPr>
          <p:cNvSpPr/>
          <p:nvPr/>
        </p:nvSpPr>
        <p:spPr>
          <a:xfrm>
            <a:off x="9017673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B80FE35-183B-4E21-A0D9-94E4FBA5C8DB}"/>
              </a:ext>
            </a:extLst>
          </p:cNvPr>
          <p:cNvSpPr/>
          <p:nvPr/>
        </p:nvSpPr>
        <p:spPr>
          <a:xfrm>
            <a:off x="5074184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F89285D-7207-4554-B410-C6C95943B4A7}"/>
              </a:ext>
            </a:extLst>
          </p:cNvPr>
          <p:cNvSpPr/>
          <p:nvPr/>
        </p:nvSpPr>
        <p:spPr>
          <a:xfrm>
            <a:off x="4833257" y="1807029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6A12518-9C92-4ECD-BE79-5FAE1EF7742B}"/>
              </a:ext>
            </a:extLst>
          </p:cNvPr>
          <p:cNvSpPr/>
          <p:nvPr/>
        </p:nvSpPr>
        <p:spPr>
          <a:xfrm>
            <a:off x="9249564" y="1760603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FFC6EE3E-1EC8-4885-A190-33F79EA08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798" y="930455"/>
            <a:ext cx="9046302" cy="259589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E2CC32D-88EF-4882-AC3C-9A624B4BF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738" y="3981764"/>
            <a:ext cx="719847" cy="65661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5A80341-3663-42AA-BAC4-FF744083E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5282" y="4902856"/>
            <a:ext cx="758757" cy="66634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DF5F14E-4011-4402-8E36-8646926E9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3798" y="5991619"/>
            <a:ext cx="700391" cy="607979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0505BCD4-92B5-45E0-BC72-F32BAB6A9E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144" y="3904822"/>
            <a:ext cx="501306" cy="289643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3B2B8549-E5E5-427D-BBD2-A64CE227AF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6251" y="3961920"/>
            <a:ext cx="562196" cy="2839094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B630BD23-7290-4516-9B78-276BBEB138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9125" y="3501665"/>
            <a:ext cx="2509736" cy="4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9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0</Words>
  <Application>Microsoft Office PowerPoint</Application>
  <PresentationFormat>ワイド画面</PresentationFormat>
  <Paragraphs>0</Paragraphs>
  <Slides>48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5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kohei</dc:creator>
  <cp:lastModifiedBy>kohei</cp:lastModifiedBy>
  <cp:revision>47</cp:revision>
  <dcterms:created xsi:type="dcterms:W3CDTF">2020-09-03T13:17:42Z</dcterms:created>
  <dcterms:modified xsi:type="dcterms:W3CDTF">2020-09-05T09:16:00Z</dcterms:modified>
</cp:coreProperties>
</file>