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38C8B-5627-44FA-9D03-67800ED5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9BE57D-82EA-48F9-B649-3AAE218FF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DE7EC-CA0D-4ED2-B47D-855D133B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AF4C2-0C0E-4013-B174-5C0BAA5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84517-33A7-4C8E-9F96-01A17A2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10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4F937-6202-41E0-8CBA-82A4E336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E45FB-55AE-4FC3-8A81-6668817E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C4FCE-C83D-4633-AA7B-F999C591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9A1FF-1652-4BA4-9EC5-2E4704A7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C80A4D-170C-4C3A-BCA2-E9023C15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3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33760C-EB0B-48F0-AA8E-E3B4A94B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484813-293E-420E-B6F0-8AC94B54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27F5C-F608-4AD4-969D-EAE6C695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716998-16A1-4369-8E28-61C85697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D7FDA-37DF-4542-BA65-FDC27985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FD35-2C84-4544-AFD0-4D7965CA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50BC71-367C-4AEF-AFFB-DB551872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AFF0E-22E3-4679-8E48-BFD3F619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D4661-CCB9-4E2B-963A-92DD365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1186FA-9D6C-4DEE-A0A0-60940C84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13A4E-341E-49EF-8D10-BA1450E2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3CD65-3CC9-4B2F-8A55-9B4689A3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BE0E20-03D0-4AAC-A7A2-17F8DF15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76090-ABCD-477F-9AAA-1687F7B0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F6711-895D-4509-9507-5AA77095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2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C31EA-67A4-401A-9E87-A18E3626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5DFEF-4B9A-4B69-9B8A-D0109EF1B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4BA1B-9B47-404D-AFEB-CE20B3B4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359708-3394-4043-8234-9D68DADA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7C943-21B5-4B67-95D3-3A4F31FC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0EFACF-8DB8-4CCB-8B5F-05E10EE7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5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6C79-C5CA-4DCD-B834-107865F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232F0A-7A88-431D-B5A6-A4441B68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BF3D37-454C-4566-B0CC-42762E0D8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C6061-379F-4FD0-A40B-1C7EFC90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91EC99-340D-4530-ABCB-77DD48D59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D0F8C7-D530-4FC5-9B59-822E2C9B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D01D0F-CE7A-4099-B258-7E724EF8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6C266E-B447-46D2-B723-EF54BB18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8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66C4F-B7C0-4A61-95D7-48763CBE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3FFEF1-65A8-4742-A04C-C59BADA2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BDEA46-EB89-4A88-8416-EBAB8671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9EECBB-21C4-48DF-AD9E-7266C56F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2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751318-3EE2-4D8D-B140-B2CBF55E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EA0290-C6EC-4D74-9CBF-48F2537B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42312B-510C-4C43-8C71-60A89C12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16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AF20A-44F6-4034-BF8D-638E090E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8CAF5-B9CA-4BDE-BA79-1E3CD620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E02994-C90C-4170-B992-60913DF8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0E356-F57A-4C94-8DFB-995E4BBE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7D606-E3BF-458A-B8C8-B89CA1EC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BBC0B0-14B4-4C55-B075-B05FFFE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E4522-71FF-4220-9C33-CAE6355D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6E91E6-5C22-4700-955B-99B3958C3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4A61B-6447-42FF-B40B-CA9690F6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E4EB32-6BD3-43F5-9142-648B6DB9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8DC134-D114-4364-B192-3B0D2709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B0886F-06E9-4FC2-AA7F-1CCEA942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A1B1E2-A01E-451A-B5D9-15910BEC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BB9711-B3D0-44F4-833E-A1B42237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D3782-132C-451A-A00A-A597B02E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9657-DB02-435F-9A36-74CEDE08154A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49501-7176-4A7B-87C7-B7F78166E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80D0F-60FA-4498-ADD0-87A4648B3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1E4D-6869-42A8-B43A-B96D67C9D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1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3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1.emf"/><Relationship Id="rId7" Type="http://schemas.openxmlformats.org/officeDocument/2006/relationships/image" Target="../media/image2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1.emf"/><Relationship Id="rId7" Type="http://schemas.openxmlformats.org/officeDocument/2006/relationships/image" Target="../media/image2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Relationship Id="rId9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21.emf"/><Relationship Id="rId7" Type="http://schemas.openxmlformats.org/officeDocument/2006/relationships/image" Target="../media/image36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37.emf"/><Relationship Id="rId4" Type="http://schemas.openxmlformats.org/officeDocument/2006/relationships/image" Target="../media/image38.emf"/><Relationship Id="rId9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emf"/><Relationship Id="rId3" Type="http://schemas.openxmlformats.org/officeDocument/2006/relationships/image" Target="../media/image8.emf"/><Relationship Id="rId7" Type="http://schemas.openxmlformats.org/officeDocument/2006/relationships/image" Target="../media/image41.emf"/><Relationship Id="rId12" Type="http://schemas.openxmlformats.org/officeDocument/2006/relationships/image" Target="../media/image43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48.emf"/><Relationship Id="rId10" Type="http://schemas.openxmlformats.org/officeDocument/2006/relationships/image" Target="../media/image37.emf"/><Relationship Id="rId4" Type="http://schemas.openxmlformats.org/officeDocument/2006/relationships/image" Target="../media/image38.emf"/><Relationship Id="rId9" Type="http://schemas.openxmlformats.org/officeDocument/2006/relationships/image" Target="../media/image44.emf"/><Relationship Id="rId1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8.emf"/><Relationship Id="rId7" Type="http://schemas.openxmlformats.org/officeDocument/2006/relationships/image" Target="../media/image41.emf"/><Relationship Id="rId12" Type="http://schemas.openxmlformats.org/officeDocument/2006/relationships/image" Target="../media/image4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7.emf"/><Relationship Id="rId5" Type="http://schemas.openxmlformats.org/officeDocument/2006/relationships/image" Target="../media/image39.emf"/><Relationship Id="rId10" Type="http://schemas.openxmlformats.org/officeDocument/2006/relationships/image" Target="../media/image46.emf"/><Relationship Id="rId4" Type="http://schemas.openxmlformats.org/officeDocument/2006/relationships/image" Target="../media/image38.emf"/><Relationship Id="rId9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21.emf"/><Relationship Id="rId7" Type="http://schemas.openxmlformats.org/officeDocument/2006/relationships/image" Target="../media/image36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8.emf"/><Relationship Id="rId10" Type="http://schemas.openxmlformats.org/officeDocument/2006/relationships/image" Target="../media/image15.emf"/><Relationship Id="rId4" Type="http://schemas.openxmlformats.org/officeDocument/2006/relationships/image" Target="../media/image7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12" Type="http://schemas.openxmlformats.org/officeDocument/2006/relationships/image" Target="../media/image1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7.emf"/><Relationship Id="rId5" Type="http://schemas.openxmlformats.org/officeDocument/2006/relationships/image" Target="../media/image8.emf"/><Relationship Id="rId10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8.emf"/><Relationship Id="rId10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8.emf"/><Relationship Id="rId10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F1F677F-E06E-4D4C-887C-194A517B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18" y="2137024"/>
            <a:ext cx="6404541" cy="10293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69CE1B-B519-4CD8-82E0-589551DE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85" y="3256076"/>
            <a:ext cx="2019229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C51F9C6-AD61-4D8F-85F1-AEC85B0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0" y="3050208"/>
            <a:ext cx="7755281" cy="1218688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A08764-87E7-42DA-980F-25BE41F4A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888369"/>
            <a:ext cx="12192000" cy="1081262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27FAEED-9E57-41A8-BF5D-B534416DBCCC}"/>
              </a:ext>
            </a:extLst>
          </p:cNvPr>
          <p:cNvSpPr/>
          <p:nvPr/>
        </p:nvSpPr>
        <p:spPr>
          <a:xfrm>
            <a:off x="544530" y="143838"/>
            <a:ext cx="10948729" cy="69864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F80DFBA-05B6-41CD-AC13-3C6CBC24FBF4}"/>
              </a:ext>
            </a:extLst>
          </p:cNvPr>
          <p:cNvCxnSpPr/>
          <p:nvPr/>
        </p:nvCxnSpPr>
        <p:spPr>
          <a:xfrm flipV="1">
            <a:off x="931467" y="842481"/>
            <a:ext cx="712398" cy="19726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1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C51F9C6-AD61-4D8F-85F1-AEC85B0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0" y="3050208"/>
            <a:ext cx="7755281" cy="1218688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27FAEED-9E57-41A8-BF5D-B534416DBCCC}"/>
              </a:ext>
            </a:extLst>
          </p:cNvPr>
          <p:cNvSpPr/>
          <p:nvPr/>
        </p:nvSpPr>
        <p:spPr>
          <a:xfrm>
            <a:off x="544530" y="818340"/>
            <a:ext cx="10948729" cy="69864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F80DFBA-05B6-41CD-AC13-3C6CBC24FBF4}"/>
              </a:ext>
            </a:extLst>
          </p:cNvPr>
          <p:cNvCxnSpPr>
            <a:cxnSpLocks/>
          </p:cNvCxnSpPr>
          <p:nvPr/>
        </p:nvCxnSpPr>
        <p:spPr>
          <a:xfrm flipV="1">
            <a:off x="931467" y="1619751"/>
            <a:ext cx="1088643" cy="11953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74A58A33-BE75-44A2-9A03-D6C9DAF40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868575"/>
            <a:ext cx="12192000" cy="11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C51F9C6-AD61-4D8F-85F1-AEC85B0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0" y="3050208"/>
            <a:ext cx="7755281" cy="1218688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C43412A-2CD2-4600-8FD5-E06E2B2F3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59" y="5191881"/>
            <a:ext cx="11291181" cy="916806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2BA4112-B80A-46A8-A7A9-6BB7B58601C2}"/>
              </a:ext>
            </a:extLst>
          </p:cNvPr>
          <p:cNvSpPr/>
          <p:nvPr/>
        </p:nvSpPr>
        <p:spPr>
          <a:xfrm>
            <a:off x="2020110" y="3050208"/>
            <a:ext cx="7755281" cy="121868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8E17D09-4711-4078-A69B-F0DA08C22C4A}"/>
              </a:ext>
            </a:extLst>
          </p:cNvPr>
          <p:cNvCxnSpPr/>
          <p:nvPr/>
        </p:nvCxnSpPr>
        <p:spPr>
          <a:xfrm flipV="1">
            <a:off x="3534310" y="4268896"/>
            <a:ext cx="359596" cy="10531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2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C51F9C6-AD61-4D8F-85F1-AEC85B0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0" y="3050208"/>
            <a:ext cx="7755281" cy="1218688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C51F9C6-AD61-4D8F-85F1-AEC85B0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0" y="3050208"/>
            <a:ext cx="7755281" cy="1218688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5C391B-819A-4445-926A-6D3E708EB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1267" y="5389533"/>
            <a:ext cx="7415115" cy="121868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BB7BA0D-9EC2-4DB4-AACB-25CB23C94207}"/>
              </a:ext>
            </a:extLst>
          </p:cNvPr>
          <p:cNvCxnSpPr/>
          <p:nvPr/>
        </p:nvCxnSpPr>
        <p:spPr>
          <a:xfrm flipV="1">
            <a:off x="3226085" y="4109663"/>
            <a:ext cx="575353" cy="14486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3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5C391B-819A-4445-926A-6D3E708EB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785" y="3145499"/>
            <a:ext cx="7415115" cy="1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5C391B-819A-4445-926A-6D3E708EB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785" y="3145499"/>
            <a:ext cx="7415115" cy="1218688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4479C4-E8F7-4BDB-9675-750295F3F84E}"/>
              </a:ext>
            </a:extLst>
          </p:cNvPr>
          <p:cNvSpPr/>
          <p:nvPr/>
        </p:nvSpPr>
        <p:spPr>
          <a:xfrm>
            <a:off x="4489807" y="4616974"/>
            <a:ext cx="1006867" cy="199124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4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rgbClr val="0070C0"/>
          </a:solidFill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D47803A-6E82-4335-B1CD-25C0F35CE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10" y="3361884"/>
            <a:ext cx="739302" cy="1731523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FE0285-E3E7-469A-A2B8-FF9DB6E04273}"/>
              </a:ext>
            </a:extLst>
          </p:cNvPr>
          <p:cNvCxnSpPr/>
          <p:nvPr/>
        </p:nvCxnSpPr>
        <p:spPr>
          <a:xfrm flipV="1">
            <a:off x="936660" y="3328213"/>
            <a:ext cx="2784297" cy="8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D47803A-6E82-4335-B1CD-25C0F35CE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10" y="3361884"/>
            <a:ext cx="739302" cy="1731523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FE0285-E3E7-469A-A2B8-FF9DB6E04273}"/>
              </a:ext>
            </a:extLst>
          </p:cNvPr>
          <p:cNvCxnSpPr/>
          <p:nvPr/>
        </p:nvCxnSpPr>
        <p:spPr>
          <a:xfrm flipV="1">
            <a:off x="936660" y="3328213"/>
            <a:ext cx="2784297" cy="8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C035405F-614D-4A8E-B251-BB5CE9A66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749" y="4957995"/>
            <a:ext cx="3910865" cy="168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4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5C391B-819A-4445-926A-6D3E708EB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785" y="3145499"/>
            <a:ext cx="7415115" cy="1218688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4479C4-E8F7-4BDB-9675-750295F3F84E}"/>
              </a:ext>
            </a:extLst>
          </p:cNvPr>
          <p:cNvSpPr/>
          <p:nvPr/>
        </p:nvSpPr>
        <p:spPr>
          <a:xfrm>
            <a:off x="4489807" y="4616974"/>
            <a:ext cx="1006867" cy="199124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D9CDF89-A90A-4C2D-901B-A3412A89A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7" y="4687712"/>
            <a:ext cx="3910865" cy="168348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2599F13-0C29-46EA-BAC4-F4BDC959025E}"/>
              </a:ext>
            </a:extLst>
          </p:cNvPr>
          <p:cNvCxnSpPr/>
          <p:nvPr/>
        </p:nvCxnSpPr>
        <p:spPr>
          <a:xfrm>
            <a:off x="3975542" y="5529454"/>
            <a:ext cx="5142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35F002-AC35-43F6-9362-275C4F63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342" y="1865331"/>
            <a:ext cx="2351314" cy="21553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3ABBCA8-F165-459D-9512-150D74D7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95" y="4077086"/>
            <a:ext cx="6614809" cy="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7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773872"/>
            <a:ext cx="4957973" cy="15111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E5C391B-819A-4445-926A-6D3E708EB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785" y="3145499"/>
            <a:ext cx="7415115" cy="12186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D9CDF89-A90A-4C2D-901B-A3412A89A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909" y="4601550"/>
            <a:ext cx="3910865" cy="16834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F3813E-A2F0-42F3-B36D-191B199F9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5395" y="5085285"/>
            <a:ext cx="802514" cy="8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2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4C77805-9308-4930-8B1A-4CC59EF1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576" y="2742523"/>
            <a:ext cx="3006320" cy="9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5134201-BD3D-4975-9442-728666DC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53" y="245933"/>
            <a:ext cx="10836613" cy="13618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6E61AC-865E-416F-91CF-2C743812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5373705-578D-4818-B4FC-FBDBE7DDF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099" y="3131328"/>
            <a:ext cx="2547011" cy="13260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157907-5FA9-46F0-A374-EB8E72BB0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395" y="5085285"/>
            <a:ext cx="802514" cy="85485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7A4CB8-8623-4954-BF7D-C2BE9AC3A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382" y="4508414"/>
            <a:ext cx="3271353" cy="1851289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2E47B2F-2F94-4A35-BF7F-FD6C68A5D2C1}"/>
              </a:ext>
            </a:extLst>
          </p:cNvPr>
          <p:cNvSpPr/>
          <p:nvPr/>
        </p:nvSpPr>
        <p:spPr>
          <a:xfrm>
            <a:off x="4880225" y="6123398"/>
            <a:ext cx="1941815" cy="3904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5C931AA-7214-40ED-9CC4-B714172A9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555" y="4895355"/>
            <a:ext cx="3051425" cy="104478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63A9490-F566-4F9E-83A2-2F3585651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160" y="3429000"/>
            <a:ext cx="5443360" cy="9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2246C20-2C6C-4A84-B780-47E28958BC94}"/>
              </a:ext>
            </a:extLst>
          </p:cNvPr>
          <p:cNvCxnSpPr/>
          <p:nvPr/>
        </p:nvCxnSpPr>
        <p:spPr>
          <a:xfrm>
            <a:off x="1582220" y="4911047"/>
            <a:ext cx="882550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C0022CD-EB27-4698-B56D-A2927A74940A}"/>
              </a:ext>
            </a:extLst>
          </p:cNvPr>
          <p:cNvCxnSpPr/>
          <p:nvPr/>
        </p:nvCxnSpPr>
        <p:spPr>
          <a:xfrm flipV="1">
            <a:off x="3914454" y="667820"/>
            <a:ext cx="0" cy="4890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462477-4558-4DF2-BE11-515817D5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29" y="5008706"/>
            <a:ext cx="486383" cy="5496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F835F9-A255-423C-A4EB-B0874D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22" y="211822"/>
            <a:ext cx="525294" cy="66148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EF24AC-13F6-4F97-BCFC-AFEE6C568B03}"/>
              </a:ext>
            </a:extLst>
          </p:cNvPr>
          <p:cNvCxnSpPr/>
          <p:nvPr/>
        </p:nvCxnSpPr>
        <p:spPr>
          <a:xfrm>
            <a:off x="2332234" y="1438382"/>
            <a:ext cx="7315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CD2480C-CFA8-4B7B-85A1-90B0ECDE3B23}"/>
              </a:ext>
            </a:extLst>
          </p:cNvPr>
          <p:cNvSpPr/>
          <p:nvPr/>
        </p:nvSpPr>
        <p:spPr>
          <a:xfrm>
            <a:off x="2085654" y="2988064"/>
            <a:ext cx="7613150" cy="1111325"/>
          </a:xfrm>
          <a:custGeom>
            <a:avLst/>
            <a:gdLst>
              <a:gd name="connsiteX0" fmla="*/ 0 w 7613150"/>
              <a:gd name="connsiteY0" fmla="*/ 1111325 h 1111325"/>
              <a:gd name="connsiteX1" fmla="*/ 1941816 w 7613150"/>
              <a:gd name="connsiteY1" fmla="*/ 1716 h 1111325"/>
              <a:gd name="connsiteX2" fmla="*/ 4089115 w 7613150"/>
              <a:gd name="connsiteY2" fmla="*/ 844197 h 1111325"/>
              <a:gd name="connsiteX3" fmla="*/ 6195317 w 7613150"/>
              <a:gd name="connsiteY3" fmla="*/ 309940 h 1111325"/>
              <a:gd name="connsiteX4" fmla="*/ 7613150 w 7613150"/>
              <a:gd name="connsiteY4" fmla="*/ 813374 h 1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3150" h="1111325">
                <a:moveTo>
                  <a:pt x="0" y="1111325"/>
                </a:moveTo>
                <a:cubicBezTo>
                  <a:pt x="630148" y="578781"/>
                  <a:pt x="1260297" y="46237"/>
                  <a:pt x="1941816" y="1716"/>
                </a:cubicBezTo>
                <a:cubicBezTo>
                  <a:pt x="2623335" y="-42805"/>
                  <a:pt x="3380198" y="792826"/>
                  <a:pt x="4089115" y="844197"/>
                </a:cubicBezTo>
                <a:cubicBezTo>
                  <a:pt x="4798032" y="895568"/>
                  <a:pt x="5607978" y="315077"/>
                  <a:pt x="6195317" y="309940"/>
                </a:cubicBezTo>
                <a:cubicBezTo>
                  <a:pt x="6782656" y="304803"/>
                  <a:pt x="7197903" y="559088"/>
                  <a:pt x="7613150" y="81337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D63C6FD-9303-4823-A92F-8C54DBE5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2" y="2208945"/>
            <a:ext cx="3346315" cy="1074906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AD9D86-5A8E-4FBF-9B53-8F3BC808F6F1}"/>
              </a:ext>
            </a:extLst>
          </p:cNvPr>
          <p:cNvCxnSpPr/>
          <p:nvPr/>
        </p:nvCxnSpPr>
        <p:spPr>
          <a:xfrm>
            <a:off x="4654193" y="1438382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C14A7D-BFD3-47EC-8BB9-7A6DE490A446}"/>
              </a:ext>
            </a:extLst>
          </p:cNvPr>
          <p:cNvCxnSpPr/>
          <p:nvPr/>
        </p:nvCxnSpPr>
        <p:spPr>
          <a:xfrm>
            <a:off x="7221020" y="1429593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5DFD319D-C372-4F9B-8633-9180B9C07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111" y="4981671"/>
            <a:ext cx="544163" cy="6036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5DF69CB-616B-4F4B-AFDB-9D3F72EB1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25" y="4971809"/>
            <a:ext cx="395704" cy="67726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EA23E09-5F4C-47F7-B356-6E8BB3FA3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421" y="1138904"/>
            <a:ext cx="566753" cy="59895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29EE805-092F-4DC1-8E0D-9DCFAE971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775" y="4961629"/>
            <a:ext cx="408241" cy="6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2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2246C20-2C6C-4A84-B780-47E28958BC94}"/>
              </a:ext>
            </a:extLst>
          </p:cNvPr>
          <p:cNvCxnSpPr/>
          <p:nvPr/>
        </p:nvCxnSpPr>
        <p:spPr>
          <a:xfrm>
            <a:off x="1582220" y="4911047"/>
            <a:ext cx="882550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C0022CD-EB27-4698-B56D-A2927A74940A}"/>
              </a:ext>
            </a:extLst>
          </p:cNvPr>
          <p:cNvCxnSpPr/>
          <p:nvPr/>
        </p:nvCxnSpPr>
        <p:spPr>
          <a:xfrm flipV="1">
            <a:off x="3914454" y="667820"/>
            <a:ext cx="0" cy="4890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462477-4558-4DF2-BE11-515817D5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29" y="5008706"/>
            <a:ext cx="486383" cy="5496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F835F9-A255-423C-A4EB-B0874D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22" y="211822"/>
            <a:ext cx="525294" cy="66148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EF24AC-13F6-4F97-BCFC-AFEE6C568B03}"/>
              </a:ext>
            </a:extLst>
          </p:cNvPr>
          <p:cNvCxnSpPr/>
          <p:nvPr/>
        </p:nvCxnSpPr>
        <p:spPr>
          <a:xfrm>
            <a:off x="2332234" y="1438382"/>
            <a:ext cx="7315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CD2480C-CFA8-4B7B-85A1-90B0ECDE3B23}"/>
              </a:ext>
            </a:extLst>
          </p:cNvPr>
          <p:cNvSpPr/>
          <p:nvPr/>
        </p:nvSpPr>
        <p:spPr>
          <a:xfrm>
            <a:off x="2085654" y="2988064"/>
            <a:ext cx="7613150" cy="1111325"/>
          </a:xfrm>
          <a:custGeom>
            <a:avLst/>
            <a:gdLst>
              <a:gd name="connsiteX0" fmla="*/ 0 w 7613150"/>
              <a:gd name="connsiteY0" fmla="*/ 1111325 h 1111325"/>
              <a:gd name="connsiteX1" fmla="*/ 1941816 w 7613150"/>
              <a:gd name="connsiteY1" fmla="*/ 1716 h 1111325"/>
              <a:gd name="connsiteX2" fmla="*/ 4089115 w 7613150"/>
              <a:gd name="connsiteY2" fmla="*/ 844197 h 1111325"/>
              <a:gd name="connsiteX3" fmla="*/ 6195317 w 7613150"/>
              <a:gd name="connsiteY3" fmla="*/ 309940 h 1111325"/>
              <a:gd name="connsiteX4" fmla="*/ 7613150 w 7613150"/>
              <a:gd name="connsiteY4" fmla="*/ 813374 h 1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3150" h="1111325">
                <a:moveTo>
                  <a:pt x="0" y="1111325"/>
                </a:moveTo>
                <a:cubicBezTo>
                  <a:pt x="630148" y="578781"/>
                  <a:pt x="1260297" y="46237"/>
                  <a:pt x="1941816" y="1716"/>
                </a:cubicBezTo>
                <a:cubicBezTo>
                  <a:pt x="2623335" y="-42805"/>
                  <a:pt x="3380198" y="792826"/>
                  <a:pt x="4089115" y="844197"/>
                </a:cubicBezTo>
                <a:cubicBezTo>
                  <a:pt x="4798032" y="895568"/>
                  <a:pt x="5607978" y="315077"/>
                  <a:pt x="6195317" y="309940"/>
                </a:cubicBezTo>
                <a:cubicBezTo>
                  <a:pt x="6782656" y="304803"/>
                  <a:pt x="7197903" y="559088"/>
                  <a:pt x="7613150" y="81337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D63C6FD-9303-4823-A92F-8C54DBE5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2" y="2208945"/>
            <a:ext cx="3346315" cy="1074906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AD9D86-5A8E-4FBF-9B53-8F3BC808F6F1}"/>
              </a:ext>
            </a:extLst>
          </p:cNvPr>
          <p:cNvCxnSpPr/>
          <p:nvPr/>
        </p:nvCxnSpPr>
        <p:spPr>
          <a:xfrm>
            <a:off x="4654193" y="1438382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C14A7D-BFD3-47EC-8BB9-7A6DE490A446}"/>
              </a:ext>
            </a:extLst>
          </p:cNvPr>
          <p:cNvCxnSpPr/>
          <p:nvPr/>
        </p:nvCxnSpPr>
        <p:spPr>
          <a:xfrm>
            <a:off x="7221020" y="1429593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5DFD319D-C372-4F9B-8633-9180B9C07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111" y="4981671"/>
            <a:ext cx="544163" cy="6036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5DF69CB-616B-4F4B-AFDB-9D3F72EB1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25" y="4971809"/>
            <a:ext cx="395704" cy="67726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EA23E09-5F4C-47F7-B356-6E8BB3FA3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421" y="1138904"/>
            <a:ext cx="566753" cy="59895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29EE805-092F-4DC1-8E0D-9DCFAE971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775" y="4961629"/>
            <a:ext cx="408241" cy="64376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CA072D-1473-4DAC-A1CA-C3C199548A12}"/>
              </a:ext>
            </a:extLst>
          </p:cNvPr>
          <p:cNvSpPr/>
          <p:nvPr/>
        </p:nvSpPr>
        <p:spPr>
          <a:xfrm>
            <a:off x="4654193" y="1429593"/>
            <a:ext cx="2566821" cy="348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A8D3F69-5AC9-4E74-ADD3-094944C56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1159" y="5982811"/>
            <a:ext cx="2438942" cy="649073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6D4D49-9547-4FB1-B87B-E746BD625EB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815173" y="5008706"/>
            <a:ext cx="125457" cy="97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17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2246C20-2C6C-4A84-B780-47E28958BC94}"/>
              </a:ext>
            </a:extLst>
          </p:cNvPr>
          <p:cNvCxnSpPr/>
          <p:nvPr/>
        </p:nvCxnSpPr>
        <p:spPr>
          <a:xfrm>
            <a:off x="1582220" y="4911047"/>
            <a:ext cx="882550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C0022CD-EB27-4698-B56D-A2927A74940A}"/>
              </a:ext>
            </a:extLst>
          </p:cNvPr>
          <p:cNvCxnSpPr/>
          <p:nvPr/>
        </p:nvCxnSpPr>
        <p:spPr>
          <a:xfrm flipV="1">
            <a:off x="3914454" y="667820"/>
            <a:ext cx="0" cy="4890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462477-4558-4DF2-BE11-515817D5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29" y="5008706"/>
            <a:ext cx="486383" cy="5496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F835F9-A255-423C-A4EB-B0874D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22" y="211822"/>
            <a:ext cx="525294" cy="66148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EF24AC-13F6-4F97-BCFC-AFEE6C568B03}"/>
              </a:ext>
            </a:extLst>
          </p:cNvPr>
          <p:cNvCxnSpPr/>
          <p:nvPr/>
        </p:nvCxnSpPr>
        <p:spPr>
          <a:xfrm>
            <a:off x="2332234" y="1438382"/>
            <a:ext cx="7315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CD2480C-CFA8-4B7B-85A1-90B0ECDE3B23}"/>
              </a:ext>
            </a:extLst>
          </p:cNvPr>
          <p:cNvSpPr/>
          <p:nvPr/>
        </p:nvSpPr>
        <p:spPr>
          <a:xfrm>
            <a:off x="2085654" y="2988064"/>
            <a:ext cx="7613150" cy="1111325"/>
          </a:xfrm>
          <a:custGeom>
            <a:avLst/>
            <a:gdLst>
              <a:gd name="connsiteX0" fmla="*/ 0 w 7613150"/>
              <a:gd name="connsiteY0" fmla="*/ 1111325 h 1111325"/>
              <a:gd name="connsiteX1" fmla="*/ 1941816 w 7613150"/>
              <a:gd name="connsiteY1" fmla="*/ 1716 h 1111325"/>
              <a:gd name="connsiteX2" fmla="*/ 4089115 w 7613150"/>
              <a:gd name="connsiteY2" fmla="*/ 844197 h 1111325"/>
              <a:gd name="connsiteX3" fmla="*/ 6195317 w 7613150"/>
              <a:gd name="connsiteY3" fmla="*/ 309940 h 1111325"/>
              <a:gd name="connsiteX4" fmla="*/ 7613150 w 7613150"/>
              <a:gd name="connsiteY4" fmla="*/ 813374 h 1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3150" h="1111325">
                <a:moveTo>
                  <a:pt x="0" y="1111325"/>
                </a:moveTo>
                <a:cubicBezTo>
                  <a:pt x="630148" y="578781"/>
                  <a:pt x="1260297" y="46237"/>
                  <a:pt x="1941816" y="1716"/>
                </a:cubicBezTo>
                <a:cubicBezTo>
                  <a:pt x="2623335" y="-42805"/>
                  <a:pt x="3380198" y="792826"/>
                  <a:pt x="4089115" y="844197"/>
                </a:cubicBezTo>
                <a:cubicBezTo>
                  <a:pt x="4798032" y="895568"/>
                  <a:pt x="5607978" y="315077"/>
                  <a:pt x="6195317" y="309940"/>
                </a:cubicBezTo>
                <a:cubicBezTo>
                  <a:pt x="6782656" y="304803"/>
                  <a:pt x="7197903" y="559088"/>
                  <a:pt x="7613150" y="81337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D63C6FD-9303-4823-A92F-8C54DBE5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2" y="2208945"/>
            <a:ext cx="3346315" cy="1074906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AD9D86-5A8E-4FBF-9B53-8F3BC808F6F1}"/>
              </a:ext>
            </a:extLst>
          </p:cNvPr>
          <p:cNvCxnSpPr/>
          <p:nvPr/>
        </p:nvCxnSpPr>
        <p:spPr>
          <a:xfrm>
            <a:off x="4654193" y="1438382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C14A7D-BFD3-47EC-8BB9-7A6DE490A446}"/>
              </a:ext>
            </a:extLst>
          </p:cNvPr>
          <p:cNvCxnSpPr/>
          <p:nvPr/>
        </p:nvCxnSpPr>
        <p:spPr>
          <a:xfrm>
            <a:off x="7221020" y="1429593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5DFD319D-C372-4F9B-8633-9180B9C07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111" y="4981671"/>
            <a:ext cx="544163" cy="6036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5DF69CB-616B-4F4B-AFDB-9D3F72EB1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25" y="4971809"/>
            <a:ext cx="395704" cy="67726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EA23E09-5F4C-47F7-B356-6E8BB3FA3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421" y="1138904"/>
            <a:ext cx="566753" cy="59895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29EE805-092F-4DC1-8E0D-9DCFAE971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775" y="4961629"/>
            <a:ext cx="408241" cy="64376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070A72E-58A0-4C05-A5F2-5D1A2F3E9DE8}"/>
              </a:ext>
            </a:extLst>
          </p:cNvPr>
          <p:cNvSpPr/>
          <p:nvPr/>
        </p:nvSpPr>
        <p:spPr>
          <a:xfrm>
            <a:off x="4986357" y="1853993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CB9A185-2576-4ED3-954A-82B65AA76734}"/>
              </a:ext>
            </a:extLst>
          </p:cNvPr>
          <p:cNvSpPr/>
          <p:nvPr/>
        </p:nvSpPr>
        <p:spPr>
          <a:xfrm>
            <a:off x="6292065" y="1914692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FF0DDFB-2822-4438-9264-D1D46ED6D6E5}"/>
              </a:ext>
            </a:extLst>
          </p:cNvPr>
          <p:cNvSpPr/>
          <p:nvPr/>
        </p:nvSpPr>
        <p:spPr>
          <a:xfrm>
            <a:off x="5050605" y="2589999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2B6676B-829C-4CAB-95C0-B847746BA6B7}"/>
              </a:ext>
            </a:extLst>
          </p:cNvPr>
          <p:cNvSpPr/>
          <p:nvPr/>
        </p:nvSpPr>
        <p:spPr>
          <a:xfrm>
            <a:off x="5797717" y="272026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61B7D94-60E8-45E8-9D8F-2825E6AC677F}"/>
              </a:ext>
            </a:extLst>
          </p:cNvPr>
          <p:cNvSpPr/>
          <p:nvPr/>
        </p:nvSpPr>
        <p:spPr>
          <a:xfrm>
            <a:off x="6461912" y="2513070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BF11FBE-B8BB-4B6F-A8C1-C5DEE1D3B5E1}"/>
              </a:ext>
            </a:extLst>
          </p:cNvPr>
          <p:cNvSpPr/>
          <p:nvPr/>
        </p:nvSpPr>
        <p:spPr>
          <a:xfrm>
            <a:off x="6835774" y="286113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1B4342A-3968-40D6-87F6-EA4DD5EE18AE}"/>
              </a:ext>
            </a:extLst>
          </p:cNvPr>
          <p:cNvSpPr/>
          <p:nvPr/>
        </p:nvSpPr>
        <p:spPr>
          <a:xfrm>
            <a:off x="6577242" y="3240165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4202F65-BCFC-4D6C-AE5F-59161E5090B4}"/>
              </a:ext>
            </a:extLst>
          </p:cNvPr>
          <p:cNvSpPr/>
          <p:nvPr/>
        </p:nvSpPr>
        <p:spPr>
          <a:xfrm>
            <a:off x="4982202" y="3820260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18FBC58-2418-47E4-AE67-E42AAA229115}"/>
              </a:ext>
            </a:extLst>
          </p:cNvPr>
          <p:cNvSpPr/>
          <p:nvPr/>
        </p:nvSpPr>
        <p:spPr>
          <a:xfrm>
            <a:off x="5584861" y="4263776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34063E2-F4ED-4ED7-87E8-572C6E615EA0}"/>
              </a:ext>
            </a:extLst>
          </p:cNvPr>
          <p:cNvSpPr/>
          <p:nvPr/>
        </p:nvSpPr>
        <p:spPr>
          <a:xfrm>
            <a:off x="6378539" y="4319080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6D8ECD29-E7A3-40AD-9A71-83701E7AD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9158" y="6090170"/>
            <a:ext cx="3102031" cy="76783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A4101F8-D8CE-462F-B54C-A977D63CA9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5167" y="5624645"/>
            <a:ext cx="2949809" cy="488919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7004494-BCD9-4275-82A5-F7E455EF52B2}"/>
              </a:ext>
            </a:extLst>
          </p:cNvPr>
          <p:cNvCxnSpPr/>
          <p:nvPr/>
        </p:nvCxnSpPr>
        <p:spPr>
          <a:xfrm flipH="1">
            <a:off x="4654192" y="3338753"/>
            <a:ext cx="396413" cy="481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298599D-1652-44BF-A8B2-C4C8A39E5EAD}"/>
              </a:ext>
            </a:extLst>
          </p:cNvPr>
          <p:cNvCxnSpPr>
            <a:cxnSpLocks/>
          </p:cNvCxnSpPr>
          <p:nvPr/>
        </p:nvCxnSpPr>
        <p:spPr>
          <a:xfrm flipH="1">
            <a:off x="4619992" y="3471010"/>
            <a:ext cx="567693" cy="865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1BEDA36-3F2B-4E0E-8692-C04FF67C4F02}"/>
              </a:ext>
            </a:extLst>
          </p:cNvPr>
          <p:cNvCxnSpPr>
            <a:cxnSpLocks/>
          </p:cNvCxnSpPr>
          <p:nvPr/>
        </p:nvCxnSpPr>
        <p:spPr>
          <a:xfrm flipH="1">
            <a:off x="4631955" y="3568668"/>
            <a:ext cx="845457" cy="1104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FAD74D0-A79E-426C-8BFC-C0C3E9AA2209}"/>
              </a:ext>
            </a:extLst>
          </p:cNvPr>
          <p:cNvCxnSpPr>
            <a:cxnSpLocks/>
          </p:cNvCxnSpPr>
          <p:nvPr/>
        </p:nvCxnSpPr>
        <p:spPr>
          <a:xfrm flipH="1">
            <a:off x="4864998" y="3711320"/>
            <a:ext cx="824094" cy="1190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2D7287-2062-41B7-96E4-43FEAF30E7DB}"/>
              </a:ext>
            </a:extLst>
          </p:cNvPr>
          <p:cNvCxnSpPr>
            <a:cxnSpLocks/>
          </p:cNvCxnSpPr>
          <p:nvPr/>
        </p:nvCxnSpPr>
        <p:spPr>
          <a:xfrm flipH="1">
            <a:off x="5322013" y="3822199"/>
            <a:ext cx="867579" cy="1068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EE3BE89-B543-4959-8843-DCB80A029363}"/>
              </a:ext>
            </a:extLst>
          </p:cNvPr>
          <p:cNvCxnSpPr>
            <a:cxnSpLocks/>
          </p:cNvCxnSpPr>
          <p:nvPr/>
        </p:nvCxnSpPr>
        <p:spPr>
          <a:xfrm flipH="1">
            <a:off x="5722706" y="3801651"/>
            <a:ext cx="854537" cy="111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B4963FE-DA92-491F-BF12-6095E96EFC32}"/>
              </a:ext>
            </a:extLst>
          </p:cNvPr>
          <p:cNvCxnSpPr>
            <a:cxnSpLocks/>
          </p:cNvCxnSpPr>
          <p:nvPr/>
        </p:nvCxnSpPr>
        <p:spPr>
          <a:xfrm flipH="1">
            <a:off x="6084212" y="3727808"/>
            <a:ext cx="821734" cy="117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B37BA10-905F-41F4-B98A-16BE6B6FF541}"/>
              </a:ext>
            </a:extLst>
          </p:cNvPr>
          <p:cNvCxnSpPr>
            <a:cxnSpLocks/>
          </p:cNvCxnSpPr>
          <p:nvPr/>
        </p:nvCxnSpPr>
        <p:spPr>
          <a:xfrm flipH="1">
            <a:off x="6403143" y="3765750"/>
            <a:ext cx="821734" cy="117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BCA5EF2-6879-4D9D-8AD4-50A1FD5D2210}"/>
              </a:ext>
            </a:extLst>
          </p:cNvPr>
          <p:cNvCxnSpPr>
            <a:cxnSpLocks/>
          </p:cNvCxnSpPr>
          <p:nvPr/>
        </p:nvCxnSpPr>
        <p:spPr>
          <a:xfrm flipH="1">
            <a:off x="6835774" y="4348127"/>
            <a:ext cx="410867" cy="542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C25F8BEB-72DE-4DC7-B482-9BAEB8718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7412" y="5909271"/>
            <a:ext cx="6225702" cy="4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0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2246C20-2C6C-4A84-B780-47E28958BC94}"/>
              </a:ext>
            </a:extLst>
          </p:cNvPr>
          <p:cNvCxnSpPr/>
          <p:nvPr/>
        </p:nvCxnSpPr>
        <p:spPr>
          <a:xfrm>
            <a:off x="1582220" y="4911047"/>
            <a:ext cx="882550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C0022CD-EB27-4698-B56D-A2927A74940A}"/>
              </a:ext>
            </a:extLst>
          </p:cNvPr>
          <p:cNvCxnSpPr/>
          <p:nvPr/>
        </p:nvCxnSpPr>
        <p:spPr>
          <a:xfrm flipV="1">
            <a:off x="3914454" y="667820"/>
            <a:ext cx="0" cy="4890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462477-4558-4DF2-BE11-515817D5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29" y="5008706"/>
            <a:ext cx="486383" cy="5496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F835F9-A255-423C-A4EB-B0874D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22" y="211822"/>
            <a:ext cx="525294" cy="66148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EF24AC-13F6-4F97-BCFC-AFEE6C568B03}"/>
              </a:ext>
            </a:extLst>
          </p:cNvPr>
          <p:cNvCxnSpPr/>
          <p:nvPr/>
        </p:nvCxnSpPr>
        <p:spPr>
          <a:xfrm>
            <a:off x="2332234" y="1438382"/>
            <a:ext cx="7315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CD2480C-CFA8-4B7B-85A1-90B0ECDE3B23}"/>
              </a:ext>
            </a:extLst>
          </p:cNvPr>
          <p:cNvSpPr/>
          <p:nvPr/>
        </p:nvSpPr>
        <p:spPr>
          <a:xfrm>
            <a:off x="2085654" y="2988064"/>
            <a:ext cx="7613150" cy="1111325"/>
          </a:xfrm>
          <a:custGeom>
            <a:avLst/>
            <a:gdLst>
              <a:gd name="connsiteX0" fmla="*/ 0 w 7613150"/>
              <a:gd name="connsiteY0" fmla="*/ 1111325 h 1111325"/>
              <a:gd name="connsiteX1" fmla="*/ 1941816 w 7613150"/>
              <a:gd name="connsiteY1" fmla="*/ 1716 h 1111325"/>
              <a:gd name="connsiteX2" fmla="*/ 4089115 w 7613150"/>
              <a:gd name="connsiteY2" fmla="*/ 844197 h 1111325"/>
              <a:gd name="connsiteX3" fmla="*/ 6195317 w 7613150"/>
              <a:gd name="connsiteY3" fmla="*/ 309940 h 1111325"/>
              <a:gd name="connsiteX4" fmla="*/ 7613150 w 7613150"/>
              <a:gd name="connsiteY4" fmla="*/ 813374 h 1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3150" h="1111325">
                <a:moveTo>
                  <a:pt x="0" y="1111325"/>
                </a:moveTo>
                <a:cubicBezTo>
                  <a:pt x="630148" y="578781"/>
                  <a:pt x="1260297" y="46237"/>
                  <a:pt x="1941816" y="1716"/>
                </a:cubicBezTo>
                <a:cubicBezTo>
                  <a:pt x="2623335" y="-42805"/>
                  <a:pt x="3380198" y="792826"/>
                  <a:pt x="4089115" y="844197"/>
                </a:cubicBezTo>
                <a:cubicBezTo>
                  <a:pt x="4798032" y="895568"/>
                  <a:pt x="5607978" y="315077"/>
                  <a:pt x="6195317" y="309940"/>
                </a:cubicBezTo>
                <a:cubicBezTo>
                  <a:pt x="6782656" y="304803"/>
                  <a:pt x="7197903" y="559088"/>
                  <a:pt x="7613150" y="81337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D63C6FD-9303-4823-A92F-8C54DBE5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2" y="2208945"/>
            <a:ext cx="3346315" cy="1074906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AD9D86-5A8E-4FBF-9B53-8F3BC808F6F1}"/>
              </a:ext>
            </a:extLst>
          </p:cNvPr>
          <p:cNvCxnSpPr/>
          <p:nvPr/>
        </p:nvCxnSpPr>
        <p:spPr>
          <a:xfrm>
            <a:off x="4654193" y="1438382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C14A7D-BFD3-47EC-8BB9-7A6DE490A446}"/>
              </a:ext>
            </a:extLst>
          </p:cNvPr>
          <p:cNvCxnSpPr/>
          <p:nvPr/>
        </p:nvCxnSpPr>
        <p:spPr>
          <a:xfrm>
            <a:off x="7221020" y="1429593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5DFD319D-C372-4F9B-8633-9180B9C07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111" y="4981671"/>
            <a:ext cx="544163" cy="6036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5DF69CB-616B-4F4B-AFDB-9D3F72EB1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25" y="4971809"/>
            <a:ext cx="395704" cy="67726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EA23E09-5F4C-47F7-B356-6E8BB3FA3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421" y="1138904"/>
            <a:ext cx="566753" cy="59895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29EE805-092F-4DC1-8E0D-9DCFAE971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775" y="4961629"/>
            <a:ext cx="408241" cy="643764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070A72E-58A0-4C05-A5F2-5D1A2F3E9DE8}"/>
              </a:ext>
            </a:extLst>
          </p:cNvPr>
          <p:cNvSpPr/>
          <p:nvPr/>
        </p:nvSpPr>
        <p:spPr>
          <a:xfrm>
            <a:off x="4986357" y="1853993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ECB9A185-2576-4ED3-954A-82B65AA76734}"/>
              </a:ext>
            </a:extLst>
          </p:cNvPr>
          <p:cNvSpPr/>
          <p:nvPr/>
        </p:nvSpPr>
        <p:spPr>
          <a:xfrm>
            <a:off x="6292065" y="1914692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FF0DDFB-2822-4438-9264-D1D46ED6D6E5}"/>
              </a:ext>
            </a:extLst>
          </p:cNvPr>
          <p:cNvSpPr/>
          <p:nvPr/>
        </p:nvSpPr>
        <p:spPr>
          <a:xfrm>
            <a:off x="5050605" y="2589999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2B6676B-829C-4CAB-95C0-B847746BA6B7}"/>
              </a:ext>
            </a:extLst>
          </p:cNvPr>
          <p:cNvSpPr/>
          <p:nvPr/>
        </p:nvSpPr>
        <p:spPr>
          <a:xfrm>
            <a:off x="5797717" y="272026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E61B7D94-60E8-45E8-9D8F-2825E6AC677F}"/>
              </a:ext>
            </a:extLst>
          </p:cNvPr>
          <p:cNvSpPr/>
          <p:nvPr/>
        </p:nvSpPr>
        <p:spPr>
          <a:xfrm>
            <a:off x="6461912" y="2513070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BF11FBE-B8BB-4B6F-A8C1-C5DEE1D3B5E1}"/>
              </a:ext>
            </a:extLst>
          </p:cNvPr>
          <p:cNvSpPr/>
          <p:nvPr/>
        </p:nvSpPr>
        <p:spPr>
          <a:xfrm>
            <a:off x="6835774" y="286113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1B4342A-3968-40D6-87F6-EA4DD5EE18AE}"/>
              </a:ext>
            </a:extLst>
          </p:cNvPr>
          <p:cNvSpPr/>
          <p:nvPr/>
        </p:nvSpPr>
        <p:spPr>
          <a:xfrm>
            <a:off x="6577242" y="3240165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4202F65-BCFC-4D6C-AE5F-59161E5090B4}"/>
              </a:ext>
            </a:extLst>
          </p:cNvPr>
          <p:cNvSpPr/>
          <p:nvPr/>
        </p:nvSpPr>
        <p:spPr>
          <a:xfrm>
            <a:off x="4982202" y="3820260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18FBC58-2418-47E4-AE67-E42AAA229115}"/>
              </a:ext>
            </a:extLst>
          </p:cNvPr>
          <p:cNvSpPr/>
          <p:nvPr/>
        </p:nvSpPr>
        <p:spPr>
          <a:xfrm>
            <a:off x="5584861" y="4263776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534063E2-F4ED-4ED7-87E8-572C6E615EA0}"/>
              </a:ext>
            </a:extLst>
          </p:cNvPr>
          <p:cNvSpPr/>
          <p:nvPr/>
        </p:nvSpPr>
        <p:spPr>
          <a:xfrm>
            <a:off x="6378539" y="4319080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6D8ECD29-E7A3-40AD-9A71-83701E7AD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9158" y="6090170"/>
            <a:ext cx="3102031" cy="76783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A4101F8-D8CE-462F-B54C-A977D63CA9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5167" y="5624645"/>
            <a:ext cx="2949809" cy="488919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7004494-BCD9-4275-82A5-F7E455EF52B2}"/>
              </a:ext>
            </a:extLst>
          </p:cNvPr>
          <p:cNvCxnSpPr/>
          <p:nvPr/>
        </p:nvCxnSpPr>
        <p:spPr>
          <a:xfrm flipH="1">
            <a:off x="4654192" y="3338753"/>
            <a:ext cx="396413" cy="481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298599D-1652-44BF-A8B2-C4C8A39E5EAD}"/>
              </a:ext>
            </a:extLst>
          </p:cNvPr>
          <p:cNvCxnSpPr>
            <a:cxnSpLocks/>
          </p:cNvCxnSpPr>
          <p:nvPr/>
        </p:nvCxnSpPr>
        <p:spPr>
          <a:xfrm flipH="1">
            <a:off x="4619992" y="3471010"/>
            <a:ext cx="567693" cy="865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1BEDA36-3F2B-4E0E-8692-C04FF67C4F02}"/>
              </a:ext>
            </a:extLst>
          </p:cNvPr>
          <p:cNvCxnSpPr>
            <a:cxnSpLocks/>
          </p:cNvCxnSpPr>
          <p:nvPr/>
        </p:nvCxnSpPr>
        <p:spPr>
          <a:xfrm flipH="1">
            <a:off x="4631955" y="3568668"/>
            <a:ext cx="845457" cy="1104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FAD74D0-A79E-426C-8BFC-C0C3E9AA2209}"/>
              </a:ext>
            </a:extLst>
          </p:cNvPr>
          <p:cNvCxnSpPr>
            <a:cxnSpLocks/>
          </p:cNvCxnSpPr>
          <p:nvPr/>
        </p:nvCxnSpPr>
        <p:spPr>
          <a:xfrm flipH="1">
            <a:off x="4864998" y="3711320"/>
            <a:ext cx="824094" cy="1190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2D7287-2062-41B7-96E4-43FEAF30E7DB}"/>
              </a:ext>
            </a:extLst>
          </p:cNvPr>
          <p:cNvCxnSpPr>
            <a:cxnSpLocks/>
          </p:cNvCxnSpPr>
          <p:nvPr/>
        </p:nvCxnSpPr>
        <p:spPr>
          <a:xfrm flipH="1">
            <a:off x="5322013" y="3822199"/>
            <a:ext cx="867579" cy="1068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EE3BE89-B543-4959-8843-DCB80A029363}"/>
              </a:ext>
            </a:extLst>
          </p:cNvPr>
          <p:cNvCxnSpPr>
            <a:cxnSpLocks/>
          </p:cNvCxnSpPr>
          <p:nvPr/>
        </p:nvCxnSpPr>
        <p:spPr>
          <a:xfrm flipH="1">
            <a:off x="5722706" y="3801651"/>
            <a:ext cx="854537" cy="111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B4963FE-DA92-491F-BF12-6095E96EFC32}"/>
              </a:ext>
            </a:extLst>
          </p:cNvPr>
          <p:cNvCxnSpPr>
            <a:cxnSpLocks/>
          </p:cNvCxnSpPr>
          <p:nvPr/>
        </p:nvCxnSpPr>
        <p:spPr>
          <a:xfrm flipH="1">
            <a:off x="6084212" y="3727808"/>
            <a:ext cx="821734" cy="117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B37BA10-905F-41F4-B98A-16BE6B6FF541}"/>
              </a:ext>
            </a:extLst>
          </p:cNvPr>
          <p:cNvCxnSpPr>
            <a:cxnSpLocks/>
          </p:cNvCxnSpPr>
          <p:nvPr/>
        </p:nvCxnSpPr>
        <p:spPr>
          <a:xfrm flipH="1">
            <a:off x="6403143" y="3765750"/>
            <a:ext cx="821734" cy="117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BCA5EF2-6879-4D9D-8AD4-50A1FD5D2210}"/>
              </a:ext>
            </a:extLst>
          </p:cNvPr>
          <p:cNvCxnSpPr>
            <a:cxnSpLocks/>
          </p:cNvCxnSpPr>
          <p:nvPr/>
        </p:nvCxnSpPr>
        <p:spPr>
          <a:xfrm flipH="1">
            <a:off x="6835774" y="4348127"/>
            <a:ext cx="410867" cy="542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C25F8BEB-72DE-4DC7-B482-9BAEB87180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7412" y="5909271"/>
            <a:ext cx="6225702" cy="48638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4151C4A0-2E5D-4190-84EB-36EBC9DC7D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20" y="5937687"/>
            <a:ext cx="2089234" cy="5560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9258D7-6EE1-44A7-B91D-71402B656C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7216" y="5909710"/>
            <a:ext cx="894945" cy="41828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0CE21E4-F19B-47D2-9F40-B93E6AD90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45623" y="5960353"/>
            <a:ext cx="330740" cy="30642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2C6E08F-F70B-4C20-936B-842A595CE3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94103" y="5924862"/>
            <a:ext cx="1186774" cy="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6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2246C20-2C6C-4A84-B780-47E28958BC94}"/>
              </a:ext>
            </a:extLst>
          </p:cNvPr>
          <p:cNvCxnSpPr/>
          <p:nvPr/>
        </p:nvCxnSpPr>
        <p:spPr>
          <a:xfrm>
            <a:off x="1582220" y="4911047"/>
            <a:ext cx="882550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C0022CD-EB27-4698-B56D-A2927A74940A}"/>
              </a:ext>
            </a:extLst>
          </p:cNvPr>
          <p:cNvCxnSpPr/>
          <p:nvPr/>
        </p:nvCxnSpPr>
        <p:spPr>
          <a:xfrm flipV="1">
            <a:off x="3914454" y="667820"/>
            <a:ext cx="0" cy="4890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BB462477-4558-4DF2-BE11-515817D5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29" y="5008706"/>
            <a:ext cx="486383" cy="5496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F835F9-A255-423C-A4EB-B0874D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22" y="211822"/>
            <a:ext cx="525294" cy="66148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6EF24AC-13F6-4F97-BCFC-AFEE6C568B03}"/>
              </a:ext>
            </a:extLst>
          </p:cNvPr>
          <p:cNvCxnSpPr/>
          <p:nvPr/>
        </p:nvCxnSpPr>
        <p:spPr>
          <a:xfrm>
            <a:off x="2332234" y="1438382"/>
            <a:ext cx="7315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CD2480C-CFA8-4B7B-85A1-90B0ECDE3B23}"/>
              </a:ext>
            </a:extLst>
          </p:cNvPr>
          <p:cNvSpPr/>
          <p:nvPr/>
        </p:nvSpPr>
        <p:spPr>
          <a:xfrm>
            <a:off x="2085654" y="2988064"/>
            <a:ext cx="7613150" cy="1111325"/>
          </a:xfrm>
          <a:custGeom>
            <a:avLst/>
            <a:gdLst>
              <a:gd name="connsiteX0" fmla="*/ 0 w 7613150"/>
              <a:gd name="connsiteY0" fmla="*/ 1111325 h 1111325"/>
              <a:gd name="connsiteX1" fmla="*/ 1941816 w 7613150"/>
              <a:gd name="connsiteY1" fmla="*/ 1716 h 1111325"/>
              <a:gd name="connsiteX2" fmla="*/ 4089115 w 7613150"/>
              <a:gd name="connsiteY2" fmla="*/ 844197 h 1111325"/>
              <a:gd name="connsiteX3" fmla="*/ 6195317 w 7613150"/>
              <a:gd name="connsiteY3" fmla="*/ 309940 h 1111325"/>
              <a:gd name="connsiteX4" fmla="*/ 7613150 w 7613150"/>
              <a:gd name="connsiteY4" fmla="*/ 813374 h 111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3150" h="1111325">
                <a:moveTo>
                  <a:pt x="0" y="1111325"/>
                </a:moveTo>
                <a:cubicBezTo>
                  <a:pt x="630148" y="578781"/>
                  <a:pt x="1260297" y="46237"/>
                  <a:pt x="1941816" y="1716"/>
                </a:cubicBezTo>
                <a:cubicBezTo>
                  <a:pt x="2623335" y="-42805"/>
                  <a:pt x="3380198" y="792826"/>
                  <a:pt x="4089115" y="844197"/>
                </a:cubicBezTo>
                <a:cubicBezTo>
                  <a:pt x="4798032" y="895568"/>
                  <a:pt x="5607978" y="315077"/>
                  <a:pt x="6195317" y="309940"/>
                </a:cubicBezTo>
                <a:cubicBezTo>
                  <a:pt x="6782656" y="304803"/>
                  <a:pt x="7197903" y="559088"/>
                  <a:pt x="7613150" y="813374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D63C6FD-9303-4823-A92F-8C54DBE5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562" y="2208945"/>
            <a:ext cx="3346315" cy="1074906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AD9D86-5A8E-4FBF-9B53-8F3BC808F6F1}"/>
              </a:ext>
            </a:extLst>
          </p:cNvPr>
          <p:cNvCxnSpPr/>
          <p:nvPr/>
        </p:nvCxnSpPr>
        <p:spPr>
          <a:xfrm>
            <a:off x="4654193" y="1438382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C14A7D-BFD3-47EC-8BB9-7A6DE490A446}"/>
              </a:ext>
            </a:extLst>
          </p:cNvPr>
          <p:cNvCxnSpPr/>
          <p:nvPr/>
        </p:nvCxnSpPr>
        <p:spPr>
          <a:xfrm>
            <a:off x="7221020" y="1429593"/>
            <a:ext cx="0" cy="34726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5DFD319D-C372-4F9B-8633-9180B9C07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111" y="4981671"/>
            <a:ext cx="544163" cy="6036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5DF69CB-616B-4F4B-AFDB-9D3F72EB1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25" y="4971809"/>
            <a:ext cx="395704" cy="67726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EA23E09-5F4C-47F7-B356-6E8BB3FA3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421" y="1138904"/>
            <a:ext cx="566753" cy="59895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29EE805-092F-4DC1-8E0D-9DCFAE9713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775" y="4961629"/>
            <a:ext cx="408241" cy="643764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7004494-BCD9-4275-82A5-F7E455EF52B2}"/>
              </a:ext>
            </a:extLst>
          </p:cNvPr>
          <p:cNvCxnSpPr/>
          <p:nvPr/>
        </p:nvCxnSpPr>
        <p:spPr>
          <a:xfrm flipH="1">
            <a:off x="4654192" y="3338753"/>
            <a:ext cx="396413" cy="4815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298599D-1652-44BF-A8B2-C4C8A39E5EAD}"/>
              </a:ext>
            </a:extLst>
          </p:cNvPr>
          <p:cNvCxnSpPr>
            <a:cxnSpLocks/>
          </p:cNvCxnSpPr>
          <p:nvPr/>
        </p:nvCxnSpPr>
        <p:spPr>
          <a:xfrm flipH="1">
            <a:off x="4619992" y="3471010"/>
            <a:ext cx="567693" cy="865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1BEDA36-3F2B-4E0E-8692-C04FF67C4F02}"/>
              </a:ext>
            </a:extLst>
          </p:cNvPr>
          <p:cNvCxnSpPr>
            <a:cxnSpLocks/>
          </p:cNvCxnSpPr>
          <p:nvPr/>
        </p:nvCxnSpPr>
        <p:spPr>
          <a:xfrm flipH="1">
            <a:off x="4631955" y="3568668"/>
            <a:ext cx="845457" cy="1104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FAD74D0-A79E-426C-8BFC-C0C3E9AA2209}"/>
              </a:ext>
            </a:extLst>
          </p:cNvPr>
          <p:cNvCxnSpPr>
            <a:cxnSpLocks/>
          </p:cNvCxnSpPr>
          <p:nvPr/>
        </p:nvCxnSpPr>
        <p:spPr>
          <a:xfrm flipH="1">
            <a:off x="4864998" y="3711320"/>
            <a:ext cx="824094" cy="1190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82D7287-2062-41B7-96E4-43FEAF30E7DB}"/>
              </a:ext>
            </a:extLst>
          </p:cNvPr>
          <p:cNvCxnSpPr>
            <a:cxnSpLocks/>
          </p:cNvCxnSpPr>
          <p:nvPr/>
        </p:nvCxnSpPr>
        <p:spPr>
          <a:xfrm flipH="1">
            <a:off x="5322013" y="3822199"/>
            <a:ext cx="867579" cy="1068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EE3BE89-B543-4959-8843-DCB80A029363}"/>
              </a:ext>
            </a:extLst>
          </p:cNvPr>
          <p:cNvCxnSpPr>
            <a:cxnSpLocks/>
          </p:cNvCxnSpPr>
          <p:nvPr/>
        </p:nvCxnSpPr>
        <p:spPr>
          <a:xfrm flipH="1">
            <a:off x="5722706" y="3801651"/>
            <a:ext cx="854537" cy="1119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B4963FE-DA92-491F-BF12-6095E96EFC32}"/>
              </a:ext>
            </a:extLst>
          </p:cNvPr>
          <p:cNvCxnSpPr>
            <a:cxnSpLocks/>
          </p:cNvCxnSpPr>
          <p:nvPr/>
        </p:nvCxnSpPr>
        <p:spPr>
          <a:xfrm flipH="1">
            <a:off x="6084212" y="3727808"/>
            <a:ext cx="821734" cy="117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B37BA10-905F-41F4-B98A-16BE6B6FF541}"/>
              </a:ext>
            </a:extLst>
          </p:cNvPr>
          <p:cNvCxnSpPr>
            <a:cxnSpLocks/>
          </p:cNvCxnSpPr>
          <p:nvPr/>
        </p:nvCxnSpPr>
        <p:spPr>
          <a:xfrm flipH="1">
            <a:off x="6403143" y="3765750"/>
            <a:ext cx="821734" cy="1171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BCA5EF2-6879-4D9D-8AD4-50A1FD5D2210}"/>
              </a:ext>
            </a:extLst>
          </p:cNvPr>
          <p:cNvCxnSpPr>
            <a:cxnSpLocks/>
          </p:cNvCxnSpPr>
          <p:nvPr/>
        </p:nvCxnSpPr>
        <p:spPr>
          <a:xfrm flipH="1">
            <a:off x="6835774" y="4348127"/>
            <a:ext cx="410867" cy="542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C25F8BEB-72DE-4DC7-B482-9BAEB8718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7168" y="5900531"/>
            <a:ext cx="6225702" cy="48638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9258D7-6EE1-44A7-B91D-71402B656C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5802" y="5909708"/>
            <a:ext cx="894945" cy="41828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0CE21E4-F19B-47D2-9F40-B93E6AD907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5062" y="5965643"/>
            <a:ext cx="330740" cy="30642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63C5684-9C6E-416D-8F7F-E056000254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0648" y="5607316"/>
            <a:ext cx="2159540" cy="1177047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4DB3C9-C6E8-492B-93AF-B532A21C92A4}"/>
              </a:ext>
            </a:extLst>
          </p:cNvPr>
          <p:cNvCxnSpPr/>
          <p:nvPr/>
        </p:nvCxnSpPr>
        <p:spPr>
          <a:xfrm flipV="1">
            <a:off x="5477412" y="4582274"/>
            <a:ext cx="211680" cy="1318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75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5134201-BD3D-4975-9442-728666DC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53" y="245933"/>
            <a:ext cx="10836613" cy="13618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6E61AC-865E-416F-91CF-2C743812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5373705-578D-4818-B4FC-FBDBE7DDF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099" y="3131328"/>
            <a:ext cx="2547011" cy="13260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157907-5FA9-46F0-A374-EB8E72BB0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395" y="5085285"/>
            <a:ext cx="802514" cy="85485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7A4CB8-8623-4954-BF7D-C2BE9AC3A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382" y="4508414"/>
            <a:ext cx="3271353" cy="1851289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2E47B2F-2F94-4A35-BF7F-FD6C68A5D2C1}"/>
              </a:ext>
            </a:extLst>
          </p:cNvPr>
          <p:cNvSpPr/>
          <p:nvPr/>
        </p:nvSpPr>
        <p:spPr>
          <a:xfrm>
            <a:off x="4880225" y="6123398"/>
            <a:ext cx="1941815" cy="3904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5C931AA-7214-40ED-9CC4-B714172A9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555" y="4895355"/>
            <a:ext cx="3051425" cy="104478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63A9490-F566-4F9E-83A2-2F3585651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160" y="3429000"/>
            <a:ext cx="5443360" cy="9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D47803A-6E82-4335-B1CD-25C0F35CE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10" y="3361884"/>
            <a:ext cx="739302" cy="1731523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FE0285-E3E7-469A-A2B8-FF9DB6E04273}"/>
              </a:ext>
            </a:extLst>
          </p:cNvPr>
          <p:cNvCxnSpPr/>
          <p:nvPr/>
        </p:nvCxnSpPr>
        <p:spPr>
          <a:xfrm flipV="1">
            <a:off x="936660" y="3328213"/>
            <a:ext cx="2784297" cy="8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68368C-BB20-48A3-A732-507C94C350C9}"/>
              </a:ext>
            </a:extLst>
          </p:cNvPr>
          <p:cNvCxnSpPr>
            <a:stCxn id="9" idx="0"/>
          </p:cNvCxnSpPr>
          <p:nvPr/>
        </p:nvCxnSpPr>
        <p:spPr>
          <a:xfrm>
            <a:off x="3935001" y="1710647"/>
            <a:ext cx="2558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0649DA-327A-4450-9260-C12F3F3DF981}"/>
              </a:ext>
            </a:extLst>
          </p:cNvPr>
          <p:cNvCxnSpPr>
            <a:cxnSpLocks/>
          </p:cNvCxnSpPr>
          <p:nvPr/>
        </p:nvCxnSpPr>
        <p:spPr>
          <a:xfrm flipV="1">
            <a:off x="6493266" y="1710647"/>
            <a:ext cx="0" cy="249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5ECA21-F21D-441E-93B8-05963BC42919}"/>
              </a:ext>
            </a:extLst>
          </p:cNvPr>
          <p:cNvSpPr/>
          <p:nvPr/>
        </p:nvSpPr>
        <p:spPr>
          <a:xfrm>
            <a:off x="3935001" y="1710647"/>
            <a:ext cx="2558264" cy="246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9F7E8D5-2264-450B-A841-873F87B79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74" y="5692266"/>
            <a:ext cx="2490281" cy="875489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44A8806-75ED-4F98-B592-6ECC6FA01F90}"/>
              </a:ext>
            </a:extLst>
          </p:cNvPr>
          <p:cNvCxnSpPr/>
          <p:nvPr/>
        </p:nvCxnSpPr>
        <p:spPr>
          <a:xfrm flipV="1">
            <a:off x="1746898" y="3891720"/>
            <a:ext cx="1979487" cy="173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1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68368C-BB20-48A3-A732-507C94C350C9}"/>
              </a:ext>
            </a:extLst>
          </p:cNvPr>
          <p:cNvCxnSpPr>
            <a:stCxn id="9" idx="0"/>
          </p:cNvCxnSpPr>
          <p:nvPr/>
        </p:nvCxnSpPr>
        <p:spPr>
          <a:xfrm>
            <a:off x="3935001" y="1710647"/>
            <a:ext cx="2558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0649DA-327A-4450-9260-C12F3F3DF981}"/>
              </a:ext>
            </a:extLst>
          </p:cNvPr>
          <p:cNvCxnSpPr>
            <a:cxnSpLocks/>
          </p:cNvCxnSpPr>
          <p:nvPr/>
        </p:nvCxnSpPr>
        <p:spPr>
          <a:xfrm flipV="1">
            <a:off x="6493266" y="1710647"/>
            <a:ext cx="0" cy="249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5ECA21-F21D-441E-93B8-05963BC42919}"/>
              </a:ext>
            </a:extLst>
          </p:cNvPr>
          <p:cNvSpPr/>
          <p:nvPr/>
        </p:nvSpPr>
        <p:spPr>
          <a:xfrm>
            <a:off x="3935001" y="1710647"/>
            <a:ext cx="2558264" cy="246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44A8806-75ED-4F98-B592-6ECC6FA01F90}"/>
              </a:ext>
            </a:extLst>
          </p:cNvPr>
          <p:cNvCxnSpPr/>
          <p:nvPr/>
        </p:nvCxnSpPr>
        <p:spPr>
          <a:xfrm flipV="1">
            <a:off x="1746898" y="3891720"/>
            <a:ext cx="1979487" cy="173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CA3EE66-77BC-48E1-9195-014D609C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93413"/>
            <a:ext cx="12192000" cy="70026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24AFF7B-6AEA-4137-B179-9418A63A266F}"/>
              </a:ext>
            </a:extLst>
          </p:cNvPr>
          <p:cNvSpPr/>
          <p:nvPr/>
        </p:nvSpPr>
        <p:spPr>
          <a:xfrm>
            <a:off x="4304872" y="363068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6C7DA4A-4FE0-4D75-86EF-CD6179B2D032}"/>
              </a:ext>
            </a:extLst>
          </p:cNvPr>
          <p:cNvSpPr/>
          <p:nvPr/>
        </p:nvSpPr>
        <p:spPr>
          <a:xfrm>
            <a:off x="5553182" y="2529063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31173A2-2E74-4A18-88EA-79AF9F365212}"/>
              </a:ext>
            </a:extLst>
          </p:cNvPr>
          <p:cNvSpPr/>
          <p:nvPr/>
        </p:nvSpPr>
        <p:spPr>
          <a:xfrm>
            <a:off x="4407614" y="2430475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591C8BE-1A87-41A2-9DF9-222C101A9F73}"/>
              </a:ext>
            </a:extLst>
          </p:cNvPr>
          <p:cNvSpPr/>
          <p:nvPr/>
        </p:nvSpPr>
        <p:spPr>
          <a:xfrm>
            <a:off x="4422990" y="3015055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7EB08C-7CBF-4A3F-89CF-05E0A658B520}"/>
              </a:ext>
            </a:extLst>
          </p:cNvPr>
          <p:cNvSpPr/>
          <p:nvPr/>
        </p:nvSpPr>
        <p:spPr>
          <a:xfrm>
            <a:off x="5033349" y="3405197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5C1A513-1B66-43AD-8606-6E2C3502AD8B}"/>
              </a:ext>
            </a:extLst>
          </p:cNvPr>
          <p:cNvSpPr/>
          <p:nvPr/>
        </p:nvSpPr>
        <p:spPr>
          <a:xfrm>
            <a:off x="5842786" y="3551893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8F10483-AF7C-4227-8099-39D48F5B280B}"/>
              </a:ext>
            </a:extLst>
          </p:cNvPr>
          <p:cNvSpPr/>
          <p:nvPr/>
        </p:nvSpPr>
        <p:spPr>
          <a:xfrm>
            <a:off x="6073774" y="209913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A47B850-AEDE-4138-8471-F0E1FA057C83}"/>
              </a:ext>
            </a:extLst>
          </p:cNvPr>
          <p:cNvCxnSpPr/>
          <p:nvPr/>
        </p:nvCxnSpPr>
        <p:spPr>
          <a:xfrm>
            <a:off x="2630184" y="1056617"/>
            <a:ext cx="1777430" cy="141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1406C31D-276E-4AD0-8289-53204AF5C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80" y="479434"/>
            <a:ext cx="1934235" cy="6641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48326F1-3B3A-4B23-8F8F-31D1E95B1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469" y="431459"/>
            <a:ext cx="1924507" cy="62515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89D28A6-E710-4CA8-8588-D2D12DDCE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8834" y="2468997"/>
            <a:ext cx="2338605" cy="6569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28C002BA-2E45-4E52-8831-CDF405FAF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219" y="2256815"/>
            <a:ext cx="1991327" cy="684915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057873F-34C8-4D7A-A663-846E30432FF9}"/>
              </a:ext>
            </a:extLst>
          </p:cNvPr>
          <p:cNvCxnSpPr/>
          <p:nvPr/>
        </p:nvCxnSpPr>
        <p:spPr>
          <a:xfrm flipH="1">
            <a:off x="6279257" y="1056617"/>
            <a:ext cx="1796231" cy="104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057826-602E-48C5-B01B-56FB710C6325}"/>
              </a:ext>
            </a:extLst>
          </p:cNvPr>
          <p:cNvCxnSpPr>
            <a:cxnSpLocks/>
          </p:cNvCxnSpPr>
          <p:nvPr/>
        </p:nvCxnSpPr>
        <p:spPr>
          <a:xfrm flipH="1">
            <a:off x="6096000" y="2941730"/>
            <a:ext cx="1467529" cy="61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FAFFF7D-E951-4CB4-80CA-7F59E73599F0}"/>
              </a:ext>
            </a:extLst>
          </p:cNvPr>
          <p:cNvCxnSpPr/>
          <p:nvPr/>
        </p:nvCxnSpPr>
        <p:spPr>
          <a:xfrm>
            <a:off x="2753546" y="2726240"/>
            <a:ext cx="1654068" cy="39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3100E12F-570C-47B8-96F3-EC81C93774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5139" y="5734947"/>
            <a:ext cx="8624152" cy="5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68368C-BB20-48A3-A732-507C94C350C9}"/>
              </a:ext>
            </a:extLst>
          </p:cNvPr>
          <p:cNvCxnSpPr>
            <a:stCxn id="9" idx="0"/>
          </p:cNvCxnSpPr>
          <p:nvPr/>
        </p:nvCxnSpPr>
        <p:spPr>
          <a:xfrm>
            <a:off x="3935001" y="1710647"/>
            <a:ext cx="2558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0649DA-327A-4450-9260-C12F3F3DF981}"/>
              </a:ext>
            </a:extLst>
          </p:cNvPr>
          <p:cNvCxnSpPr>
            <a:cxnSpLocks/>
          </p:cNvCxnSpPr>
          <p:nvPr/>
        </p:nvCxnSpPr>
        <p:spPr>
          <a:xfrm flipV="1">
            <a:off x="6493266" y="1710647"/>
            <a:ext cx="0" cy="249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CA3EE66-77BC-48E1-9195-014D609C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93413"/>
            <a:ext cx="12192000" cy="70026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24AFF7B-6AEA-4137-B179-9418A63A266F}"/>
              </a:ext>
            </a:extLst>
          </p:cNvPr>
          <p:cNvSpPr/>
          <p:nvPr/>
        </p:nvSpPr>
        <p:spPr>
          <a:xfrm>
            <a:off x="4304872" y="3630684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6C7DA4A-4FE0-4D75-86EF-CD6179B2D032}"/>
              </a:ext>
            </a:extLst>
          </p:cNvPr>
          <p:cNvSpPr/>
          <p:nvPr/>
        </p:nvSpPr>
        <p:spPr>
          <a:xfrm>
            <a:off x="5553182" y="2529063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31173A2-2E74-4A18-88EA-79AF9F365212}"/>
              </a:ext>
            </a:extLst>
          </p:cNvPr>
          <p:cNvSpPr/>
          <p:nvPr/>
        </p:nvSpPr>
        <p:spPr>
          <a:xfrm>
            <a:off x="4407614" y="2430475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591C8BE-1A87-41A2-9DF9-222C101A9F73}"/>
              </a:ext>
            </a:extLst>
          </p:cNvPr>
          <p:cNvSpPr/>
          <p:nvPr/>
        </p:nvSpPr>
        <p:spPr>
          <a:xfrm>
            <a:off x="4422990" y="3015055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7EB08C-7CBF-4A3F-89CF-05E0A658B520}"/>
              </a:ext>
            </a:extLst>
          </p:cNvPr>
          <p:cNvSpPr/>
          <p:nvPr/>
        </p:nvSpPr>
        <p:spPr>
          <a:xfrm>
            <a:off x="5033349" y="3405197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5C1A513-1B66-43AD-8606-6E2C3502AD8B}"/>
              </a:ext>
            </a:extLst>
          </p:cNvPr>
          <p:cNvSpPr/>
          <p:nvPr/>
        </p:nvSpPr>
        <p:spPr>
          <a:xfrm>
            <a:off x="5842786" y="3551893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8F10483-AF7C-4227-8099-39D48F5B280B}"/>
              </a:ext>
            </a:extLst>
          </p:cNvPr>
          <p:cNvSpPr/>
          <p:nvPr/>
        </p:nvSpPr>
        <p:spPr>
          <a:xfrm>
            <a:off x="6073774" y="209913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5107ADA-85DA-4114-B63F-B54C1C4FF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80" y="479434"/>
            <a:ext cx="1934235" cy="66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6E29C33-1FDD-45FA-87F8-AAFD67F8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469" y="431459"/>
            <a:ext cx="1924507" cy="62515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6CE253E-7594-4E3D-BE59-08310F722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219" y="2256815"/>
            <a:ext cx="1991327" cy="6849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2A398DD-8772-440E-8B23-417D9DF2B3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8834" y="2468997"/>
            <a:ext cx="2338605" cy="6569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16E60B-4FBA-4EB5-A1BA-CDC58CF9ACA3}"/>
              </a:ext>
            </a:extLst>
          </p:cNvPr>
          <p:cNvCxnSpPr/>
          <p:nvPr/>
        </p:nvCxnSpPr>
        <p:spPr>
          <a:xfrm>
            <a:off x="2630184" y="1056617"/>
            <a:ext cx="1777430" cy="141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B9A8463-9F76-4E80-BF52-42489749410C}"/>
              </a:ext>
            </a:extLst>
          </p:cNvPr>
          <p:cNvCxnSpPr/>
          <p:nvPr/>
        </p:nvCxnSpPr>
        <p:spPr>
          <a:xfrm flipH="1">
            <a:off x="6279257" y="1056617"/>
            <a:ext cx="1796231" cy="104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A9801E-B3AE-4E53-882E-35FB89C50F18}"/>
              </a:ext>
            </a:extLst>
          </p:cNvPr>
          <p:cNvCxnSpPr>
            <a:cxnSpLocks/>
          </p:cNvCxnSpPr>
          <p:nvPr/>
        </p:nvCxnSpPr>
        <p:spPr>
          <a:xfrm flipH="1">
            <a:off x="6096000" y="2941730"/>
            <a:ext cx="1467529" cy="61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DD19B1F-D5D2-464C-AACD-DAC3248475CC}"/>
              </a:ext>
            </a:extLst>
          </p:cNvPr>
          <p:cNvCxnSpPr/>
          <p:nvPr/>
        </p:nvCxnSpPr>
        <p:spPr>
          <a:xfrm>
            <a:off x="2753546" y="2726240"/>
            <a:ext cx="1654068" cy="39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549B2AC5-02F9-47FF-BECC-57F00E232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9965" y="6292868"/>
            <a:ext cx="9306602" cy="53239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47328DE-F5CD-4FEB-B9BE-DFD27119B1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5139" y="5734947"/>
            <a:ext cx="8624152" cy="559741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3213228-0326-40E1-B8C7-E366B6DD6359}"/>
              </a:ext>
            </a:extLst>
          </p:cNvPr>
          <p:cNvCxnSpPr>
            <a:cxnSpLocks/>
          </p:cNvCxnSpPr>
          <p:nvPr/>
        </p:nvCxnSpPr>
        <p:spPr>
          <a:xfrm flipV="1">
            <a:off x="2887038" y="4355161"/>
            <a:ext cx="1878459" cy="1999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68368C-BB20-48A3-A732-507C94C350C9}"/>
              </a:ext>
            </a:extLst>
          </p:cNvPr>
          <p:cNvCxnSpPr>
            <a:stCxn id="9" idx="0"/>
          </p:cNvCxnSpPr>
          <p:nvPr/>
        </p:nvCxnSpPr>
        <p:spPr>
          <a:xfrm>
            <a:off x="3935001" y="1710647"/>
            <a:ext cx="2558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0649DA-327A-4450-9260-C12F3F3DF981}"/>
              </a:ext>
            </a:extLst>
          </p:cNvPr>
          <p:cNvCxnSpPr>
            <a:cxnSpLocks/>
          </p:cNvCxnSpPr>
          <p:nvPr/>
        </p:nvCxnSpPr>
        <p:spPr>
          <a:xfrm flipV="1">
            <a:off x="6493266" y="1710647"/>
            <a:ext cx="0" cy="249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CA3EE66-77BC-48E1-9195-014D609C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93413"/>
            <a:ext cx="12192000" cy="70026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24AFF7B-6AEA-4137-B179-9418A63A266F}"/>
              </a:ext>
            </a:extLst>
          </p:cNvPr>
          <p:cNvSpPr/>
          <p:nvPr/>
        </p:nvSpPr>
        <p:spPr>
          <a:xfrm>
            <a:off x="4304872" y="3630684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6C7DA4A-4FE0-4D75-86EF-CD6179B2D032}"/>
              </a:ext>
            </a:extLst>
          </p:cNvPr>
          <p:cNvSpPr/>
          <p:nvPr/>
        </p:nvSpPr>
        <p:spPr>
          <a:xfrm>
            <a:off x="5553182" y="2529063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31173A2-2E74-4A18-88EA-79AF9F365212}"/>
              </a:ext>
            </a:extLst>
          </p:cNvPr>
          <p:cNvSpPr/>
          <p:nvPr/>
        </p:nvSpPr>
        <p:spPr>
          <a:xfrm>
            <a:off x="4407614" y="2430475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591C8BE-1A87-41A2-9DF9-222C101A9F73}"/>
              </a:ext>
            </a:extLst>
          </p:cNvPr>
          <p:cNvSpPr/>
          <p:nvPr/>
        </p:nvSpPr>
        <p:spPr>
          <a:xfrm>
            <a:off x="4422990" y="3015055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7EB08C-7CBF-4A3F-89CF-05E0A658B520}"/>
              </a:ext>
            </a:extLst>
          </p:cNvPr>
          <p:cNvSpPr/>
          <p:nvPr/>
        </p:nvSpPr>
        <p:spPr>
          <a:xfrm>
            <a:off x="5033349" y="3405197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5C1A513-1B66-43AD-8606-6E2C3502AD8B}"/>
              </a:ext>
            </a:extLst>
          </p:cNvPr>
          <p:cNvSpPr/>
          <p:nvPr/>
        </p:nvSpPr>
        <p:spPr>
          <a:xfrm>
            <a:off x="5842786" y="3551893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8F10483-AF7C-4227-8099-39D48F5B280B}"/>
              </a:ext>
            </a:extLst>
          </p:cNvPr>
          <p:cNvSpPr/>
          <p:nvPr/>
        </p:nvSpPr>
        <p:spPr>
          <a:xfrm>
            <a:off x="6073774" y="209913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5107ADA-85DA-4114-B63F-B54C1C4FF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80" y="479434"/>
            <a:ext cx="1934235" cy="66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6E29C33-1FDD-45FA-87F8-AAFD67F8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469" y="431459"/>
            <a:ext cx="1924507" cy="62515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6CE253E-7594-4E3D-BE59-08310F722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219" y="2256815"/>
            <a:ext cx="1991327" cy="6849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2A398DD-8772-440E-8B23-417D9DF2B3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8834" y="2468997"/>
            <a:ext cx="2338605" cy="6569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16E60B-4FBA-4EB5-A1BA-CDC58CF9ACA3}"/>
              </a:ext>
            </a:extLst>
          </p:cNvPr>
          <p:cNvCxnSpPr/>
          <p:nvPr/>
        </p:nvCxnSpPr>
        <p:spPr>
          <a:xfrm>
            <a:off x="2630184" y="1056617"/>
            <a:ext cx="1777430" cy="141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B9A8463-9F76-4E80-BF52-42489749410C}"/>
              </a:ext>
            </a:extLst>
          </p:cNvPr>
          <p:cNvCxnSpPr/>
          <p:nvPr/>
        </p:nvCxnSpPr>
        <p:spPr>
          <a:xfrm flipH="1">
            <a:off x="6279257" y="1056617"/>
            <a:ext cx="1796231" cy="104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A9801E-B3AE-4E53-882E-35FB89C50F18}"/>
              </a:ext>
            </a:extLst>
          </p:cNvPr>
          <p:cNvCxnSpPr>
            <a:cxnSpLocks/>
          </p:cNvCxnSpPr>
          <p:nvPr/>
        </p:nvCxnSpPr>
        <p:spPr>
          <a:xfrm flipH="1">
            <a:off x="6096000" y="2941730"/>
            <a:ext cx="1467529" cy="61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DD19B1F-D5D2-464C-AACD-DAC3248475CC}"/>
              </a:ext>
            </a:extLst>
          </p:cNvPr>
          <p:cNvCxnSpPr/>
          <p:nvPr/>
        </p:nvCxnSpPr>
        <p:spPr>
          <a:xfrm>
            <a:off x="2753546" y="2726240"/>
            <a:ext cx="1654068" cy="39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653A3F35-5924-4296-818D-8C2640B3B8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5139" y="5734947"/>
            <a:ext cx="8624152" cy="5597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46BBFA0-4C12-4417-8B94-C455ECA083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9965" y="6292868"/>
            <a:ext cx="9306602" cy="532394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A598104-9484-4B7A-8A16-F60EAF1CBE03}"/>
              </a:ext>
            </a:extLst>
          </p:cNvPr>
          <p:cNvCxnSpPr>
            <a:cxnSpLocks/>
          </p:cNvCxnSpPr>
          <p:nvPr/>
        </p:nvCxnSpPr>
        <p:spPr>
          <a:xfrm flipV="1">
            <a:off x="2887038" y="4355161"/>
            <a:ext cx="1878459" cy="1999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30B6F8DE-0AD4-4723-BF42-FFB5959A13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6532" y="3250427"/>
            <a:ext cx="703638" cy="1393203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CDD3177-A7E6-4834-94D4-D21162ADF95A}"/>
              </a:ext>
            </a:extLst>
          </p:cNvPr>
          <p:cNvSpPr/>
          <p:nvPr/>
        </p:nvSpPr>
        <p:spPr>
          <a:xfrm>
            <a:off x="863029" y="3015055"/>
            <a:ext cx="1351532" cy="188506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7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185D8BA-7475-4F66-9BD9-BF637C64CDEB}"/>
              </a:ext>
            </a:extLst>
          </p:cNvPr>
          <p:cNvCxnSpPr/>
          <p:nvPr/>
        </p:nvCxnSpPr>
        <p:spPr>
          <a:xfrm flipV="1">
            <a:off x="3935002" y="821933"/>
            <a:ext cx="0" cy="3801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CFC43B-C7DA-492A-9F61-FB73B186F205}"/>
              </a:ext>
            </a:extLst>
          </p:cNvPr>
          <p:cNvCxnSpPr/>
          <p:nvPr/>
        </p:nvCxnSpPr>
        <p:spPr>
          <a:xfrm>
            <a:off x="3462391" y="4171308"/>
            <a:ext cx="41815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0B347648-F18D-47BE-8A52-7A644FBCFB26}"/>
              </a:ext>
            </a:extLst>
          </p:cNvPr>
          <p:cNvSpPr/>
          <p:nvPr/>
        </p:nvSpPr>
        <p:spPr>
          <a:xfrm>
            <a:off x="1376737" y="1710647"/>
            <a:ext cx="5116529" cy="4921321"/>
          </a:xfrm>
          <a:prstGeom prst="arc">
            <a:avLst/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AFB6728-5831-4C36-B8B6-48AAA2AC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61" y="4246424"/>
            <a:ext cx="505838" cy="75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FDF6BA-EA9A-491A-B934-9409B8DC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57" y="4309654"/>
            <a:ext cx="428017" cy="69066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F03BA89-A550-4017-91D9-ACA78D10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82" y="1365315"/>
            <a:ext cx="428017" cy="6906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2B0503E-4FE2-4BBC-A100-34B5651E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722" y="3896500"/>
            <a:ext cx="486383" cy="54961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C105DE2-2498-4DEE-9A41-5854F6088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12" y="160452"/>
            <a:ext cx="525294" cy="661481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68368C-BB20-48A3-A732-507C94C350C9}"/>
              </a:ext>
            </a:extLst>
          </p:cNvPr>
          <p:cNvCxnSpPr>
            <a:stCxn id="9" idx="0"/>
          </p:cNvCxnSpPr>
          <p:nvPr/>
        </p:nvCxnSpPr>
        <p:spPr>
          <a:xfrm>
            <a:off x="3935001" y="1710647"/>
            <a:ext cx="2558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0649DA-327A-4450-9260-C12F3F3DF981}"/>
              </a:ext>
            </a:extLst>
          </p:cNvPr>
          <p:cNvCxnSpPr>
            <a:cxnSpLocks/>
          </p:cNvCxnSpPr>
          <p:nvPr/>
        </p:nvCxnSpPr>
        <p:spPr>
          <a:xfrm flipV="1">
            <a:off x="6493266" y="1710647"/>
            <a:ext cx="0" cy="249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2CA3EE66-77BC-48E1-9195-014D609C5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93413"/>
            <a:ext cx="12192000" cy="70026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24AFF7B-6AEA-4137-B179-9418A63A266F}"/>
              </a:ext>
            </a:extLst>
          </p:cNvPr>
          <p:cNvSpPr/>
          <p:nvPr/>
        </p:nvSpPr>
        <p:spPr>
          <a:xfrm>
            <a:off x="4304872" y="3630684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6C7DA4A-4FE0-4D75-86EF-CD6179B2D032}"/>
              </a:ext>
            </a:extLst>
          </p:cNvPr>
          <p:cNvSpPr/>
          <p:nvPr/>
        </p:nvSpPr>
        <p:spPr>
          <a:xfrm>
            <a:off x="5553182" y="2529063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31173A2-2E74-4A18-88EA-79AF9F365212}"/>
              </a:ext>
            </a:extLst>
          </p:cNvPr>
          <p:cNvSpPr/>
          <p:nvPr/>
        </p:nvSpPr>
        <p:spPr>
          <a:xfrm>
            <a:off x="4407614" y="2430475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591C8BE-1A87-41A2-9DF9-222C101A9F73}"/>
              </a:ext>
            </a:extLst>
          </p:cNvPr>
          <p:cNvSpPr/>
          <p:nvPr/>
        </p:nvSpPr>
        <p:spPr>
          <a:xfrm>
            <a:off x="4422990" y="3015055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A7EB08C-7CBF-4A3F-89CF-05E0A658B520}"/>
              </a:ext>
            </a:extLst>
          </p:cNvPr>
          <p:cNvSpPr/>
          <p:nvPr/>
        </p:nvSpPr>
        <p:spPr>
          <a:xfrm>
            <a:off x="5033349" y="3405197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5C1A513-1B66-43AD-8606-6E2C3502AD8B}"/>
              </a:ext>
            </a:extLst>
          </p:cNvPr>
          <p:cNvSpPr/>
          <p:nvPr/>
        </p:nvSpPr>
        <p:spPr>
          <a:xfrm>
            <a:off x="5842786" y="3551893"/>
            <a:ext cx="205483" cy="1971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8F10483-AF7C-4227-8099-39D48F5B280B}"/>
              </a:ext>
            </a:extLst>
          </p:cNvPr>
          <p:cNvSpPr/>
          <p:nvPr/>
        </p:nvSpPr>
        <p:spPr>
          <a:xfrm>
            <a:off x="6073774" y="2099134"/>
            <a:ext cx="205483" cy="1971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5107ADA-85DA-4114-B63F-B54C1C4FFF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80" y="479434"/>
            <a:ext cx="1934235" cy="66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6E29C33-1FDD-45FA-87F8-AAFD67F82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469" y="431459"/>
            <a:ext cx="1924507" cy="62515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6CE253E-7594-4E3D-BE59-08310F722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219" y="2256815"/>
            <a:ext cx="1991327" cy="68491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2A398DD-8772-440E-8B23-417D9DF2B3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8834" y="2468997"/>
            <a:ext cx="2338605" cy="65694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16E60B-4FBA-4EB5-A1BA-CDC58CF9ACA3}"/>
              </a:ext>
            </a:extLst>
          </p:cNvPr>
          <p:cNvCxnSpPr/>
          <p:nvPr/>
        </p:nvCxnSpPr>
        <p:spPr>
          <a:xfrm>
            <a:off x="2630184" y="1056617"/>
            <a:ext cx="1777430" cy="141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B9A8463-9F76-4E80-BF52-42489749410C}"/>
              </a:ext>
            </a:extLst>
          </p:cNvPr>
          <p:cNvCxnSpPr/>
          <p:nvPr/>
        </p:nvCxnSpPr>
        <p:spPr>
          <a:xfrm flipH="1">
            <a:off x="6279257" y="1056617"/>
            <a:ext cx="1796231" cy="104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A9801E-B3AE-4E53-882E-35FB89C50F18}"/>
              </a:ext>
            </a:extLst>
          </p:cNvPr>
          <p:cNvCxnSpPr>
            <a:cxnSpLocks/>
          </p:cNvCxnSpPr>
          <p:nvPr/>
        </p:nvCxnSpPr>
        <p:spPr>
          <a:xfrm flipH="1">
            <a:off x="6096000" y="2941730"/>
            <a:ext cx="1467529" cy="61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DD19B1F-D5D2-464C-AACD-DAC3248475CC}"/>
              </a:ext>
            </a:extLst>
          </p:cNvPr>
          <p:cNvCxnSpPr/>
          <p:nvPr/>
        </p:nvCxnSpPr>
        <p:spPr>
          <a:xfrm>
            <a:off x="2753546" y="2726240"/>
            <a:ext cx="1654068" cy="39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653A3F35-5924-4296-818D-8C2640B3B8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5139" y="5734947"/>
            <a:ext cx="8624152" cy="55974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46BBFA0-4C12-4417-8B94-C455ECA083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9965" y="6292868"/>
            <a:ext cx="9306602" cy="532394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A598104-9484-4B7A-8A16-F60EAF1CBE03}"/>
              </a:ext>
            </a:extLst>
          </p:cNvPr>
          <p:cNvCxnSpPr>
            <a:cxnSpLocks/>
          </p:cNvCxnSpPr>
          <p:nvPr/>
        </p:nvCxnSpPr>
        <p:spPr>
          <a:xfrm flipV="1">
            <a:off x="2887038" y="4355161"/>
            <a:ext cx="1878459" cy="1999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30B6F8DE-0AD4-4723-BF42-FFB5959A13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6532" y="3250427"/>
            <a:ext cx="703638" cy="1393203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CDD3177-A7E6-4834-94D4-D21162ADF95A}"/>
              </a:ext>
            </a:extLst>
          </p:cNvPr>
          <p:cNvSpPr/>
          <p:nvPr/>
        </p:nvSpPr>
        <p:spPr>
          <a:xfrm>
            <a:off x="863029" y="3015055"/>
            <a:ext cx="1351532" cy="188506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4348297-3090-421C-BD1F-4ADD90CFC8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9459" y="3495807"/>
            <a:ext cx="3685554" cy="12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781EE-E33E-4EA4-9DE9-EC3A1B9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4" y="249779"/>
            <a:ext cx="10661515" cy="1337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60E85DC-40E6-4E2A-AA67-7AD3E027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1865061"/>
            <a:ext cx="8151779" cy="5593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A4D9D0-B255-418B-8A72-5C9530077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67" y="2702130"/>
            <a:ext cx="1088643" cy="1914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C51F9C6-AD61-4D8F-85F1-AEC85B00C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110" y="3050208"/>
            <a:ext cx="7755281" cy="1218688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389D1F-5007-4A07-A93A-230CA2E820A1}"/>
              </a:ext>
            </a:extLst>
          </p:cNvPr>
          <p:cNvSpPr/>
          <p:nvPr/>
        </p:nvSpPr>
        <p:spPr>
          <a:xfrm>
            <a:off x="1017142" y="2599362"/>
            <a:ext cx="904125" cy="829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82A32DC-CA31-4C05-8F19-DBA03BB71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44" y="2706756"/>
            <a:ext cx="693323" cy="87748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4F755BD-A8FC-4592-BEB5-B8A5D4625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514" y="4894703"/>
            <a:ext cx="4957973" cy="15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6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ワイド画面</PresentationFormat>
  <Paragraphs>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21</cp:revision>
  <dcterms:created xsi:type="dcterms:W3CDTF">2020-09-02T14:22:35Z</dcterms:created>
  <dcterms:modified xsi:type="dcterms:W3CDTF">2020-09-05T09:19:34Z</dcterms:modified>
</cp:coreProperties>
</file>