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70" r:id="rId9"/>
    <p:sldId id="256" r:id="rId10"/>
    <p:sldId id="257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FC9FC-D851-4B29-9C9C-1C0B55ED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57236-82F3-4199-B288-32AFD0A3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39C12-D2CA-49D7-AFE2-D1D63E48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4E82-C29F-445B-925C-4021423E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1220B-8F6A-41C0-9FE5-BF7442D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03182-395A-400A-8930-0B159CC6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B43E21-0B4D-4BD3-9099-A63E0F15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8C7F3F-377A-46D3-A5E3-B3A80E3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3CB8D-1DD3-40D6-B23C-C81AE5FF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20140-A08C-4927-8A32-94CF10B4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3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E29D45-B0EE-4F84-9CBF-F7475ED7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55ED1-F1BB-4634-852A-AC56319F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9F58A-E9D9-4BCD-948B-CC9C4CAC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F8FE5-6A99-4279-8405-093DF7F0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3C81B-A893-4731-9DBD-1D56009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FB447-26A7-4505-90F2-C3A1C393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1EBCC-EF99-4C8C-A2CE-53B84078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910F3-130A-456E-8D88-A38A391F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8C2CC-FEDD-464E-903C-A72FB1B4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21F70-5B99-4E85-97AD-C24E9FC2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5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2C177-9C18-4DAD-A5C5-ABFDC99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576AC1-CD17-4BEC-868C-029237FB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36BA7-D7A5-4B7C-AEA4-ABF4B82E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F692D-1CAA-408F-8A82-67C754C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03166-33E7-4ABF-8A86-0EE840FE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BF943-1CF8-4108-A1DC-ACD3ABE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1CB50C-5C05-458B-B129-0398FA1F2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602811-1531-44BD-BAF1-38DDE05F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DBE0D9-93DF-45EF-916C-8FBE089A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631B7B-E0C2-48A5-AE29-9B739A45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BC6C17-C88D-4C37-9380-D626639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30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CFC66-DF5A-4E51-85FA-51ED01BF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1799FC-8841-4444-B3AC-F9351BC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AA373-7D3B-4A7A-A89F-F1DF2D80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6C4E5A-433F-4CF4-8ED2-4078B860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0D5028-12E5-4DCA-ADE9-645C10669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142199-E1AC-4779-B697-34D6407D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190FC4-DD48-4554-9FAD-A89AEB84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5DB43E-19A0-4F8D-AE61-7A1AD7F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0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4E016-7FC7-4400-AC59-5F7C6D27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CFD2EF-1613-49E2-A25C-B2F3E238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95769-8F28-4E82-9701-9308D6F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0F8E1F-4035-4CE7-A4BA-9600BFE8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5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758777-7BF8-4997-9D5B-9FE5EA06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DF4EFA-9ACD-4677-A0CB-04F8FF10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37597C-781B-49BB-88E9-F5B5B6C4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0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16791-959A-44E5-9C41-939C5BEA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8976E-A1F5-41CE-B0A8-41921862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5F048-ED04-4112-BE46-433AF0D9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85054B-EAC1-4951-9F84-9C5EDEA3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E76E74-DC82-4062-B660-E9B11B5C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A59C5-5FE5-41C2-8E8A-9A4A48A4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9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22033-8522-43C6-BC9F-18630CC3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8C6582-0C2F-40D5-A62B-14797EF70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95805A-5437-4EEB-B935-D3EE77CA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43CBAF-F788-4E42-92A9-48179E94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D31A5B-8C51-4A8F-99C9-C3CA451C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80F6AE-6CCB-49D6-9166-EC6852A3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550B7D-7977-4F8E-BFB3-1975F389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731501-56EB-42C5-A061-B13B0BB3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00886-2F8C-4482-AEE4-64E7E8EC6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AF93-D13F-43BB-8A86-4507E7667430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8F3E1-B442-4804-A581-BA87159AD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E07BAA-D2E3-42FD-8E1C-CA00E6AF1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159D-06D9-431D-B4CD-FF360BB0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9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2.emf"/><Relationship Id="rId7" Type="http://schemas.openxmlformats.org/officeDocument/2006/relationships/image" Target="../media/image24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5.emf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3.emf"/><Relationship Id="rId5" Type="http://schemas.openxmlformats.org/officeDocument/2006/relationships/image" Target="../media/image8.emf"/><Relationship Id="rId15" Type="http://schemas.openxmlformats.org/officeDocument/2006/relationships/image" Target="../media/image16.emf"/><Relationship Id="rId10" Type="http://schemas.openxmlformats.org/officeDocument/2006/relationships/image" Target="../media/image4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.emf"/><Relationship Id="rId7" Type="http://schemas.openxmlformats.org/officeDocument/2006/relationships/image" Target="../media/image2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ADEA7F7-7569-47D1-ACD8-90410507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18" y="2137024"/>
            <a:ext cx="6404541" cy="10293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F67E4E4-4471-4E86-81D4-05FDB819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65" y="3290847"/>
            <a:ext cx="2195845" cy="8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BD47B3-7E41-47AC-A79E-F01C85F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6" y="227273"/>
            <a:ext cx="2198451" cy="1332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CBAB37-1CC5-4A6F-9505-CF68F4FE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87" y="125132"/>
            <a:ext cx="6342434" cy="15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BD47B3-7E41-47AC-A79E-F01C85F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6" y="227273"/>
            <a:ext cx="2198451" cy="1332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CBAB37-1CC5-4A6F-9505-CF68F4FE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87" y="125132"/>
            <a:ext cx="6342434" cy="153697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10B00CD-751E-4CFD-A403-67FD72BF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1" y="3093395"/>
            <a:ext cx="11984477" cy="6712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1D9690D-ED44-4098-AE20-926EFFD21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888" y="3753717"/>
            <a:ext cx="5564221" cy="16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56862C-F5FA-4FC6-A28F-52087F5D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9" y="332168"/>
            <a:ext cx="5805251" cy="18080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59A8D6-15A2-463E-BBD5-5A2C1A59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9" y="2421106"/>
            <a:ext cx="6867728" cy="59338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948E4F-0D3A-4D97-B95F-36973DD171C7}"/>
              </a:ext>
            </a:extLst>
          </p:cNvPr>
          <p:cNvSpPr/>
          <p:nvPr/>
        </p:nvSpPr>
        <p:spPr>
          <a:xfrm>
            <a:off x="598516" y="2934393"/>
            <a:ext cx="756459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6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56862C-F5FA-4FC6-A28F-52087F5D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9" y="332168"/>
            <a:ext cx="5805251" cy="18080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59A8D6-15A2-463E-BBD5-5A2C1A59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9" y="2421106"/>
            <a:ext cx="6867728" cy="59338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948E4F-0D3A-4D97-B95F-36973DD171C7}"/>
              </a:ext>
            </a:extLst>
          </p:cNvPr>
          <p:cNvSpPr/>
          <p:nvPr/>
        </p:nvSpPr>
        <p:spPr>
          <a:xfrm>
            <a:off x="598516" y="2934393"/>
            <a:ext cx="756459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74CD6E9-04DB-47F2-82BF-3BC70093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8" y="3175462"/>
            <a:ext cx="6404541" cy="10293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89B7B37-F850-484A-BF99-924F51EC4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788" y="3289283"/>
            <a:ext cx="2195845" cy="8016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A06659C-6C2F-41BB-B359-60CD2FB96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562" y="4243291"/>
            <a:ext cx="5291847" cy="137646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DDED32-E290-423A-BB8D-F522ACC9A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756" y="5619755"/>
            <a:ext cx="9931609" cy="67549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6FFF20D-61BF-483F-80E9-90DC328A0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975" y="6259047"/>
            <a:ext cx="9843414" cy="5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2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0B002-423E-480C-9B25-CD8C641C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0" y="417196"/>
            <a:ext cx="2115201" cy="8298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D14307-BA21-4CF5-B6D1-75C1BB0A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4" y="1376965"/>
            <a:ext cx="2140085" cy="1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324C59-3043-4E90-A589-1BC132642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9605" y="4198346"/>
            <a:ext cx="1381328" cy="47665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F5692A-C71D-46C4-907F-93EFCA13977C}"/>
              </a:ext>
            </a:extLst>
          </p:cNvPr>
          <p:cNvSpPr/>
          <p:nvPr/>
        </p:nvSpPr>
        <p:spPr>
          <a:xfrm>
            <a:off x="3924728" y="2360815"/>
            <a:ext cx="725976" cy="17654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5A2B361-8F7F-454D-BF42-DBAA8AA6AABD}"/>
              </a:ext>
            </a:extLst>
          </p:cNvPr>
          <p:cNvSpPr/>
          <p:nvPr/>
        </p:nvSpPr>
        <p:spPr>
          <a:xfrm>
            <a:off x="4672937" y="2783692"/>
            <a:ext cx="682719" cy="1342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3F0E372-7F97-493E-8B0B-0C78D4241FDE}"/>
              </a:ext>
            </a:extLst>
          </p:cNvPr>
          <p:cNvSpPr/>
          <p:nvPr/>
        </p:nvSpPr>
        <p:spPr>
          <a:xfrm>
            <a:off x="5367859" y="3164442"/>
            <a:ext cx="723610" cy="9561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26F1AAC-E718-42ED-AF0D-583F93917359}"/>
              </a:ext>
            </a:extLst>
          </p:cNvPr>
          <p:cNvSpPr/>
          <p:nvPr/>
        </p:nvSpPr>
        <p:spPr>
          <a:xfrm>
            <a:off x="6065007" y="3275214"/>
            <a:ext cx="717939" cy="8342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2EF9F04-368A-4408-A478-CA3855723B27}"/>
              </a:ext>
            </a:extLst>
          </p:cNvPr>
          <p:cNvSpPr/>
          <p:nvPr/>
        </p:nvSpPr>
        <p:spPr>
          <a:xfrm>
            <a:off x="6782051" y="3164441"/>
            <a:ext cx="772580" cy="9561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116CF2-D597-4932-BB80-0B4A74874D9F}"/>
              </a:ext>
            </a:extLst>
          </p:cNvPr>
          <p:cNvSpPr/>
          <p:nvPr/>
        </p:nvSpPr>
        <p:spPr>
          <a:xfrm>
            <a:off x="7547955" y="2887041"/>
            <a:ext cx="713885" cy="12223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0E8A38-7DBA-43C3-B6A0-B404E111E2E0}"/>
              </a:ext>
            </a:extLst>
          </p:cNvPr>
          <p:cNvSpPr/>
          <p:nvPr/>
        </p:nvSpPr>
        <p:spPr>
          <a:xfrm>
            <a:off x="8246108" y="2402606"/>
            <a:ext cx="725977" cy="17139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170CD46-EE9E-4011-AB48-61629C92A2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094" y="1376965"/>
            <a:ext cx="2140085" cy="117218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5F4AA03-C1FA-4917-987C-540755980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0" y="417196"/>
            <a:ext cx="2115201" cy="8298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802FF85-C8D2-4555-9A2E-07E808A82A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094" y="5254713"/>
            <a:ext cx="2821021" cy="1366736"/>
          </a:xfrm>
          <a:prstGeom prst="rect">
            <a:avLst/>
          </a:prstGeom>
        </p:spPr>
      </p:pic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9F26957-2B79-4848-8E60-C1EF34FEA413}"/>
              </a:ext>
            </a:extLst>
          </p:cNvPr>
          <p:cNvCxnSpPr/>
          <p:nvPr/>
        </p:nvCxnSpPr>
        <p:spPr>
          <a:xfrm flipV="1">
            <a:off x="1072342" y="2506843"/>
            <a:ext cx="0" cy="284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DB4C83D9-039C-48C3-9CE3-58AF4D90B1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1713" y="3565105"/>
            <a:ext cx="1595336" cy="466928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C2B9B3F6-3AD3-43FC-BFD8-C181E0E1DE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45739" y="5651391"/>
            <a:ext cx="2062264" cy="573932"/>
          </a:xfrm>
          <a:prstGeom prst="rect">
            <a:avLst/>
          </a:prstGeom>
        </p:spPr>
      </p:pic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73001D8-C699-474E-AA81-A5BBA548FA21}"/>
              </a:ext>
            </a:extLst>
          </p:cNvPr>
          <p:cNvCxnSpPr/>
          <p:nvPr/>
        </p:nvCxnSpPr>
        <p:spPr>
          <a:xfrm>
            <a:off x="7032567" y="3174714"/>
            <a:ext cx="0" cy="97996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>
            <a:extLst>
              <a:ext uri="{FF2B5EF4-FFF2-40B4-BE49-F238E27FC236}">
                <a16:creationId xmlns:a16="http://schemas.microsoft.com/office/drawing/2014/main" id="{4410E80A-8E50-420E-A431-0EABBAA28D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2051" y="4647722"/>
            <a:ext cx="428017" cy="476655"/>
          </a:xfrm>
          <a:prstGeom prst="rect">
            <a:avLst/>
          </a:prstGeom>
        </p:spPr>
      </p:pic>
      <p:sp>
        <p:nvSpPr>
          <p:cNvPr id="80" name="楕円 79">
            <a:extLst>
              <a:ext uri="{FF2B5EF4-FFF2-40B4-BE49-F238E27FC236}">
                <a16:creationId xmlns:a16="http://schemas.microsoft.com/office/drawing/2014/main" id="{9B7B5464-19AE-472D-9F9B-9E55125CDDF5}"/>
              </a:ext>
            </a:extLst>
          </p:cNvPr>
          <p:cNvSpPr/>
          <p:nvPr/>
        </p:nvSpPr>
        <p:spPr>
          <a:xfrm>
            <a:off x="6893960" y="4032033"/>
            <a:ext cx="270348" cy="2260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E6DC3B0-66A4-488C-A689-198835C7214C}"/>
              </a:ext>
            </a:extLst>
          </p:cNvPr>
          <p:cNvCxnSpPr>
            <a:cxnSpLocks/>
            <a:stCxn id="79" idx="0"/>
            <a:endCxn id="80" idx="4"/>
          </p:cNvCxnSpPr>
          <p:nvPr/>
        </p:nvCxnSpPr>
        <p:spPr>
          <a:xfrm flipV="1">
            <a:off x="6996060" y="4258109"/>
            <a:ext cx="33074" cy="38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図 84">
            <a:extLst>
              <a:ext uri="{FF2B5EF4-FFF2-40B4-BE49-F238E27FC236}">
                <a16:creationId xmlns:a16="http://schemas.microsoft.com/office/drawing/2014/main" id="{AA276479-CB71-4185-82A5-CE80A0515B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7806" y="5204463"/>
            <a:ext cx="5797685" cy="481519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C6AEA764-0F69-466A-924E-332FB4F828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89180" y="1639344"/>
            <a:ext cx="1011677" cy="539885"/>
          </a:xfrm>
          <a:prstGeom prst="rect">
            <a:avLst/>
          </a:prstGeom>
        </p:spPr>
      </p:pic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9284960D-D786-47E5-922B-306EB34467A6}"/>
              </a:ext>
            </a:extLst>
          </p:cNvPr>
          <p:cNvSpPr/>
          <p:nvPr/>
        </p:nvSpPr>
        <p:spPr>
          <a:xfrm>
            <a:off x="6842589" y="1941816"/>
            <a:ext cx="226568" cy="1232899"/>
          </a:xfrm>
          <a:custGeom>
            <a:avLst/>
            <a:gdLst>
              <a:gd name="connsiteX0" fmla="*/ 0 w 226568"/>
              <a:gd name="connsiteY0" fmla="*/ 0 h 1232899"/>
              <a:gd name="connsiteX1" fmla="*/ 215757 w 226568"/>
              <a:gd name="connsiteY1" fmla="*/ 513708 h 1232899"/>
              <a:gd name="connsiteX2" fmla="*/ 174660 w 226568"/>
              <a:gd name="connsiteY2" fmla="*/ 1232899 h 1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68" h="1232899">
                <a:moveTo>
                  <a:pt x="0" y="0"/>
                </a:moveTo>
                <a:cubicBezTo>
                  <a:pt x="93323" y="154112"/>
                  <a:pt x="186647" y="308225"/>
                  <a:pt x="215757" y="513708"/>
                </a:cubicBezTo>
                <a:cubicBezTo>
                  <a:pt x="244867" y="719191"/>
                  <a:pt x="209763" y="976045"/>
                  <a:pt x="174660" y="1232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EFF957EC-C0C7-4349-9BF9-E8542BF65CF3}"/>
              </a:ext>
            </a:extLst>
          </p:cNvPr>
          <p:cNvSpPr/>
          <p:nvPr/>
        </p:nvSpPr>
        <p:spPr>
          <a:xfrm>
            <a:off x="5702705" y="2126750"/>
            <a:ext cx="1293267" cy="2017653"/>
          </a:xfrm>
          <a:custGeom>
            <a:avLst/>
            <a:gdLst>
              <a:gd name="connsiteX0" fmla="*/ 379595 w 1067964"/>
              <a:gd name="connsiteY0" fmla="*/ 0 h 2003460"/>
              <a:gd name="connsiteX1" fmla="*/ 30274 w 1067964"/>
              <a:gd name="connsiteY1" fmla="*/ 1561671 h 2003460"/>
              <a:gd name="connsiteX2" fmla="*/ 1067964 w 1067964"/>
              <a:gd name="connsiteY2" fmla="*/ 2003460 h 200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64" h="2003460">
                <a:moveTo>
                  <a:pt x="379595" y="0"/>
                </a:moveTo>
                <a:cubicBezTo>
                  <a:pt x="147570" y="613880"/>
                  <a:pt x="-84454" y="1227761"/>
                  <a:pt x="30274" y="1561671"/>
                </a:cubicBezTo>
                <a:cubicBezTo>
                  <a:pt x="145002" y="1895581"/>
                  <a:pt x="606483" y="1949520"/>
                  <a:pt x="1067964" y="20034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9E969781-BB62-471D-836A-71F897B54A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82051" y="5766569"/>
            <a:ext cx="1108953" cy="1016540"/>
          </a:xfrm>
          <a:prstGeom prst="rect">
            <a:avLst/>
          </a:prstGeom>
        </p:spPr>
      </p:pic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C5B4655D-3B5E-49D1-91CD-DD9970319911}"/>
              </a:ext>
            </a:extLst>
          </p:cNvPr>
          <p:cNvSpPr/>
          <p:nvPr/>
        </p:nvSpPr>
        <p:spPr>
          <a:xfrm>
            <a:off x="6091227" y="4130211"/>
            <a:ext cx="720539" cy="2124430"/>
          </a:xfrm>
          <a:custGeom>
            <a:avLst/>
            <a:gdLst>
              <a:gd name="connsiteX0" fmla="*/ 720539 w 720539"/>
              <a:gd name="connsiteY0" fmla="*/ 0 h 2124430"/>
              <a:gd name="connsiteX1" fmla="*/ 1348 w 720539"/>
              <a:gd name="connsiteY1" fmla="*/ 1818526 h 2124430"/>
              <a:gd name="connsiteX2" fmla="*/ 576701 w 720539"/>
              <a:gd name="connsiteY2" fmla="*/ 2106202 h 21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539" h="2124430">
                <a:moveTo>
                  <a:pt x="720539" y="0"/>
                </a:moveTo>
                <a:cubicBezTo>
                  <a:pt x="372930" y="733746"/>
                  <a:pt x="25321" y="1467492"/>
                  <a:pt x="1348" y="1818526"/>
                </a:cubicBezTo>
                <a:cubicBezTo>
                  <a:pt x="-22625" y="2169560"/>
                  <a:pt x="277038" y="2137881"/>
                  <a:pt x="576701" y="2106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B44A2D6E-7EC0-4613-9D20-C7A302398336}"/>
              </a:ext>
            </a:extLst>
          </p:cNvPr>
          <p:cNvSpPr/>
          <p:nvPr/>
        </p:nvSpPr>
        <p:spPr>
          <a:xfrm>
            <a:off x="7529348" y="4116971"/>
            <a:ext cx="1035800" cy="2301487"/>
          </a:xfrm>
          <a:custGeom>
            <a:avLst/>
            <a:gdLst>
              <a:gd name="connsiteX0" fmla="*/ 43322 w 1035800"/>
              <a:gd name="connsiteY0" fmla="*/ 102817 h 2301487"/>
              <a:gd name="connsiteX1" fmla="*/ 115241 w 1035800"/>
              <a:gd name="connsiteY1" fmla="*/ 102817 h 2301487"/>
              <a:gd name="connsiteX2" fmla="*/ 1029641 w 1035800"/>
              <a:gd name="connsiteY2" fmla="*/ 1171329 h 2301487"/>
              <a:gd name="connsiteX3" fmla="*/ 444014 w 1035800"/>
              <a:gd name="connsiteY3" fmla="*/ 2301487 h 2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800" h="2301487">
                <a:moveTo>
                  <a:pt x="43322" y="102817"/>
                </a:moveTo>
                <a:cubicBezTo>
                  <a:pt x="-2912" y="13774"/>
                  <a:pt x="-49145" y="-75268"/>
                  <a:pt x="115241" y="102817"/>
                </a:cubicBezTo>
                <a:cubicBezTo>
                  <a:pt x="279627" y="280902"/>
                  <a:pt x="974846" y="804884"/>
                  <a:pt x="1029641" y="1171329"/>
                </a:cubicBezTo>
                <a:cubicBezTo>
                  <a:pt x="1084436" y="1537774"/>
                  <a:pt x="764225" y="1919630"/>
                  <a:pt x="444014" y="23014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8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BE2FB5-2CC2-4812-AAC7-1EEEA31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92" y="241902"/>
            <a:ext cx="5239820" cy="25386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DDA707-B2CD-4580-BFC8-449A0656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71" y="3083294"/>
            <a:ext cx="8324885" cy="6914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3B2582-61B8-463E-8C0F-94042EC7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7" y="1075010"/>
            <a:ext cx="3894961" cy="10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BE2FB5-2CC2-4812-AAC7-1EEEA31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92" y="241902"/>
            <a:ext cx="5239820" cy="25386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DDA707-B2CD-4580-BFC8-449A0656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71" y="3083294"/>
            <a:ext cx="8324885" cy="6914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3B2582-61B8-463E-8C0F-94042EC7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7" y="1075010"/>
            <a:ext cx="3894961" cy="10839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C1B8C9-ED73-43B3-A2C1-53FF4E93B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19" y="4570017"/>
            <a:ext cx="10112777" cy="691412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BF8A56B-9F3D-4C8F-98B4-EC0F93F07F56}"/>
              </a:ext>
            </a:extLst>
          </p:cNvPr>
          <p:cNvCxnSpPr/>
          <p:nvPr/>
        </p:nvCxnSpPr>
        <p:spPr>
          <a:xfrm flipH="1" flipV="1">
            <a:off x="2188396" y="3774706"/>
            <a:ext cx="98131" cy="11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BE2FB5-2CC2-4812-AAC7-1EEEA31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92" y="241902"/>
            <a:ext cx="5239820" cy="25386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DDA707-B2CD-4580-BFC8-449A0656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71" y="3083294"/>
            <a:ext cx="8324885" cy="6914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3B2582-61B8-463E-8C0F-94042EC7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7" y="1075010"/>
            <a:ext cx="3894961" cy="10839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3C1B8C9-ED73-43B3-A2C1-53FF4E93B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19" y="4570017"/>
            <a:ext cx="10112777" cy="691412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BF8A56B-9F3D-4C8F-98B4-EC0F93F07F56}"/>
              </a:ext>
            </a:extLst>
          </p:cNvPr>
          <p:cNvCxnSpPr/>
          <p:nvPr/>
        </p:nvCxnSpPr>
        <p:spPr>
          <a:xfrm flipH="1" flipV="1">
            <a:off x="2188396" y="3774706"/>
            <a:ext cx="98131" cy="11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B0AD672F-D6CB-4913-A15A-4774705A4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574" y="5356808"/>
            <a:ext cx="7373333" cy="13998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C01C75D-3E38-4EE6-85E0-C3ECBC2A6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236" y="6265901"/>
            <a:ext cx="414656" cy="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96C1C6-812A-4E9B-B073-B1DCDA12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" y="2054830"/>
            <a:ext cx="6404541" cy="10293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1287A3-36CB-4B6C-B391-6AB6593E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095" y="2168651"/>
            <a:ext cx="2195845" cy="8016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7F79DE2-8F88-40A5-B449-EFDFB205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109" y="3165839"/>
            <a:ext cx="4039363" cy="1804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BB1BD74-5B92-4102-978C-74C97545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96" y="5052231"/>
            <a:ext cx="11308621" cy="76915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3DA0FE7-4E9F-403E-ABB6-2C8FD8E545D1}"/>
              </a:ext>
            </a:extLst>
          </p:cNvPr>
          <p:cNvSpPr/>
          <p:nvPr/>
        </p:nvSpPr>
        <p:spPr>
          <a:xfrm>
            <a:off x="1972639" y="6452170"/>
            <a:ext cx="585627" cy="21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106922F-D993-40AF-A8C1-FBC43FDAA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621" y="247476"/>
            <a:ext cx="2994195" cy="164000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EE653C5-30AF-4383-8FEC-41442D1DC616}"/>
              </a:ext>
            </a:extLst>
          </p:cNvPr>
          <p:cNvSpPr/>
          <p:nvPr/>
        </p:nvSpPr>
        <p:spPr>
          <a:xfrm>
            <a:off x="1808252" y="5722706"/>
            <a:ext cx="585627" cy="21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9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96C1C6-812A-4E9B-B073-B1DCDA12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" y="2054830"/>
            <a:ext cx="6404541" cy="10293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1287A3-36CB-4B6C-B391-6AB6593E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095" y="2168651"/>
            <a:ext cx="2195845" cy="8016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7F79DE2-8F88-40A5-B449-EFDFB205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109" y="3165839"/>
            <a:ext cx="4039363" cy="1804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BB1BD74-5B92-4102-978C-74C97545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96" y="5052231"/>
            <a:ext cx="11308621" cy="76915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3DA0FE7-4E9F-403E-ABB6-2C8FD8E545D1}"/>
              </a:ext>
            </a:extLst>
          </p:cNvPr>
          <p:cNvSpPr/>
          <p:nvPr/>
        </p:nvSpPr>
        <p:spPr>
          <a:xfrm>
            <a:off x="1972639" y="6452170"/>
            <a:ext cx="585627" cy="21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106922F-D993-40AF-A8C1-FBC43FDAA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621" y="247476"/>
            <a:ext cx="2994195" cy="164000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167FAB5-4BEB-4DA8-B14F-BF32EB37BCF3}"/>
              </a:ext>
            </a:extLst>
          </p:cNvPr>
          <p:cNvSpPr/>
          <p:nvPr/>
        </p:nvSpPr>
        <p:spPr>
          <a:xfrm>
            <a:off x="1808252" y="5722706"/>
            <a:ext cx="585627" cy="21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DA58340-5268-4015-89C2-F54B0157F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23" y="5722706"/>
            <a:ext cx="10252953" cy="56420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CB4D43-D144-46FC-A04D-8120FDD31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634" y="6302266"/>
            <a:ext cx="5875506" cy="5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7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BD47B3-7E41-47AC-A79E-F01C85F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6" y="227273"/>
            <a:ext cx="2198451" cy="13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14</cp:revision>
  <dcterms:created xsi:type="dcterms:W3CDTF">2020-09-02T00:48:19Z</dcterms:created>
  <dcterms:modified xsi:type="dcterms:W3CDTF">2020-09-05T09:20:32Z</dcterms:modified>
</cp:coreProperties>
</file>