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96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45" r:id="rId13"/>
    <p:sldId id="511" r:id="rId14"/>
    <p:sldId id="257" r:id="rId15"/>
    <p:sldId id="512" r:id="rId16"/>
    <p:sldId id="513" r:id="rId17"/>
    <p:sldId id="514" r:id="rId18"/>
    <p:sldId id="546" r:id="rId19"/>
    <p:sldId id="516" r:id="rId20"/>
    <p:sldId id="515" r:id="rId21"/>
    <p:sldId id="517" r:id="rId22"/>
    <p:sldId id="518" r:id="rId23"/>
    <p:sldId id="519" r:id="rId24"/>
    <p:sldId id="533" r:id="rId25"/>
    <p:sldId id="520" r:id="rId26"/>
    <p:sldId id="521" r:id="rId27"/>
    <p:sldId id="522" r:id="rId28"/>
    <p:sldId id="523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9" r:id="rId39"/>
    <p:sldId id="535" r:id="rId40"/>
    <p:sldId id="536" r:id="rId41"/>
    <p:sldId id="537" r:id="rId42"/>
    <p:sldId id="541" r:id="rId43"/>
    <p:sldId id="543" r:id="rId44"/>
    <p:sldId id="538" r:id="rId45"/>
    <p:sldId id="540" r:id="rId46"/>
    <p:sldId id="544" r:id="rId47"/>
    <p:sldId id="542" r:id="rId4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7DD3C-BCE7-453A-9536-4EE543BDB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FC5C6D-617B-49FA-B4A0-8CB3C267F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348245-F60F-4B83-9D60-D0686E0A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16AB36-620F-4691-86C8-EE5D5493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1CE1F9-467A-4A07-9828-B1ECEC60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27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7D3FB-64DA-45FD-93CF-2772F3AB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027086-2C00-4A59-A153-FA47DA061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F65CAF-9104-4A67-BCB3-BC574C83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2E5320-8977-457C-B237-F8B54B7D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282F58-5665-4794-966E-F8706CF4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21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0DB677-DD54-481F-A3B9-7AE72A3C8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1A10FB-50A3-451F-9976-7935645EA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43D7E-3DCB-4B42-B11E-17F267DA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5D8A30-EA46-4283-B662-3BC54612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DB1A70-C87B-4FAF-9ECF-2F535A58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02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A9AF9-2853-4701-9833-DB958268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72EE86-9B8C-4600-932A-237353A7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BCA07A-CBAD-48B5-872B-D3C5C79C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D41FAD-5293-406A-9AE9-92989C85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474ED3-BF48-443D-9F0C-5F7391FC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9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CE820-8F65-4253-8CA3-D52F5301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74707F-C237-42FA-8DCA-3C1823E6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43E7D9-06B7-4674-9F8B-B27569FB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48B0B-0249-492C-9711-6ACB4535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1529B8-AF80-4947-AD0E-C1F671A8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95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568CB-5ED0-4B58-8534-542E03F9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2AED5E-96B4-4E1A-A727-3AAA5D7F8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FC56F2-28F5-4C1C-BA3D-0C10EE8C1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A07055-E207-46A7-9FD1-C140FBA7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6090FC-4447-4659-A15A-9D567AA8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9C81A3-FDC3-46F7-A6CE-BB4BD09D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7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79AAC6-FF8A-4086-991E-BB7BF87B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F8F3AC-30F2-4951-9B72-400E1337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8A9BBB-F372-43AD-AA64-DA00CCE3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AEBF59-F77B-49E1-9A0D-D5F231BC0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C9A250-D0CA-4CF3-A5AE-45881C569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973709-15D3-4459-B6DA-76D06ADE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AACB02-255C-4417-B8FD-E1360DB4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A2D605-6C39-4A77-B837-2668E549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95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D0817-3DAD-4495-92F7-0D23E464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E116D8F-16B9-4E33-8990-3DE22BA0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BE1311-9018-4CA9-BA8A-A8AD3C6D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E6F8A2-F65B-469C-BD21-8A405601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26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A56E816-3BEC-4B52-8E85-5A52D63B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57CB01-361E-4A5D-95AE-DDF9492D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2EC7E1-7459-4999-8F91-9C27CB18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19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E6D09-51CE-41C6-A1CF-FB7754F5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B5F05D-B100-4F19-BC92-DBEEC90C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6DEEFC-67EB-4D3D-95ED-A9003A861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FED18F-3684-43A4-A449-904D87DA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641B1E-167A-4A66-996F-E398936B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38A472-0A92-4878-BA4A-27B14C31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7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A9F791-58D3-403B-AE5B-DAF24A49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95B8ED-0FD3-4D3B-B934-77409862E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3F708E-14EC-42BD-B5CE-2D2030693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B979C0-367B-4EE7-AF8B-EF42A286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212593-7B16-4939-AB50-A445BCA9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6820A7-9D6D-4DBA-86A7-7E18D215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17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D71026-C56C-46E7-B18F-28603067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F381E-BCDD-403C-9344-E10616C75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C7F22-01AD-47AE-BCA4-A32F8BCAF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2EC160-63BD-405D-B098-C69E613CE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7154A-4578-4C54-9CD2-91E2A5530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72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8.emf"/><Relationship Id="rId7" Type="http://schemas.openxmlformats.org/officeDocument/2006/relationships/image" Target="../media/image37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9.emf"/><Relationship Id="rId7" Type="http://schemas.openxmlformats.org/officeDocument/2006/relationships/image" Target="../media/image35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40.emf"/><Relationship Id="rId5" Type="http://schemas.openxmlformats.org/officeDocument/2006/relationships/image" Target="../media/image21.emf"/><Relationship Id="rId10" Type="http://schemas.openxmlformats.org/officeDocument/2006/relationships/image" Target="../media/image38.emf"/><Relationship Id="rId4" Type="http://schemas.openxmlformats.org/officeDocument/2006/relationships/image" Target="../media/image34.emf"/><Relationship Id="rId9" Type="http://schemas.openxmlformats.org/officeDocument/2006/relationships/image" Target="../media/image3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9.emf"/><Relationship Id="rId7" Type="http://schemas.openxmlformats.org/officeDocument/2006/relationships/image" Target="../media/image35.emf"/><Relationship Id="rId12" Type="http://schemas.openxmlformats.org/officeDocument/2006/relationships/image" Target="../media/image41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40.emf"/><Relationship Id="rId5" Type="http://schemas.openxmlformats.org/officeDocument/2006/relationships/image" Target="../media/image21.emf"/><Relationship Id="rId10" Type="http://schemas.openxmlformats.org/officeDocument/2006/relationships/image" Target="../media/image38.emf"/><Relationship Id="rId4" Type="http://schemas.openxmlformats.org/officeDocument/2006/relationships/image" Target="../media/image34.emf"/><Relationship Id="rId9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9.emf"/><Relationship Id="rId7" Type="http://schemas.openxmlformats.org/officeDocument/2006/relationships/image" Target="../media/image35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43.emf"/><Relationship Id="rId5" Type="http://schemas.openxmlformats.org/officeDocument/2006/relationships/image" Target="../media/image21.emf"/><Relationship Id="rId10" Type="http://schemas.openxmlformats.org/officeDocument/2006/relationships/image" Target="../media/image42.emf"/><Relationship Id="rId4" Type="http://schemas.openxmlformats.org/officeDocument/2006/relationships/image" Target="../media/image34.emf"/><Relationship Id="rId9" Type="http://schemas.openxmlformats.org/officeDocument/2006/relationships/image" Target="../media/image3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8.emf"/><Relationship Id="rId7" Type="http://schemas.openxmlformats.org/officeDocument/2006/relationships/image" Target="../media/image46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45.emf"/><Relationship Id="rId5" Type="http://schemas.openxmlformats.org/officeDocument/2006/relationships/image" Target="../media/image36.emf"/><Relationship Id="rId10" Type="http://schemas.openxmlformats.org/officeDocument/2006/relationships/image" Target="../media/image49.emf"/><Relationship Id="rId4" Type="http://schemas.openxmlformats.org/officeDocument/2006/relationships/image" Target="../media/image35.emf"/><Relationship Id="rId9" Type="http://schemas.openxmlformats.org/officeDocument/2006/relationships/image" Target="../media/image4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45.emf"/><Relationship Id="rId3" Type="http://schemas.openxmlformats.org/officeDocument/2006/relationships/image" Target="../media/image8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50.emf"/><Relationship Id="rId5" Type="http://schemas.openxmlformats.org/officeDocument/2006/relationships/image" Target="../media/image36.emf"/><Relationship Id="rId10" Type="http://schemas.openxmlformats.org/officeDocument/2006/relationships/image" Target="../media/image49.emf"/><Relationship Id="rId4" Type="http://schemas.openxmlformats.org/officeDocument/2006/relationships/image" Target="../media/image35.emf"/><Relationship Id="rId9" Type="http://schemas.openxmlformats.org/officeDocument/2006/relationships/image" Target="../media/image4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42.emf"/><Relationship Id="rId3" Type="http://schemas.openxmlformats.org/officeDocument/2006/relationships/image" Target="../media/image8.emf"/><Relationship Id="rId7" Type="http://schemas.openxmlformats.org/officeDocument/2006/relationships/image" Target="../media/image46.emf"/><Relationship Id="rId12" Type="http://schemas.openxmlformats.org/officeDocument/2006/relationships/image" Target="../media/image52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45.emf"/><Relationship Id="rId5" Type="http://schemas.openxmlformats.org/officeDocument/2006/relationships/image" Target="../media/image36.emf"/><Relationship Id="rId10" Type="http://schemas.openxmlformats.org/officeDocument/2006/relationships/image" Target="../media/image49.emf"/><Relationship Id="rId4" Type="http://schemas.openxmlformats.org/officeDocument/2006/relationships/image" Target="../media/image35.emf"/><Relationship Id="rId9" Type="http://schemas.openxmlformats.org/officeDocument/2006/relationships/image" Target="../media/image4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Relationship Id="rId9" Type="http://schemas.openxmlformats.org/officeDocument/2006/relationships/image" Target="../media/image6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Relationship Id="rId9" Type="http://schemas.openxmlformats.org/officeDocument/2006/relationships/image" Target="../media/image6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Relationship Id="rId9" Type="http://schemas.openxmlformats.org/officeDocument/2006/relationships/image" Target="../media/image7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10" Type="http://schemas.openxmlformats.org/officeDocument/2006/relationships/image" Target="../media/image71.emf"/><Relationship Id="rId4" Type="http://schemas.openxmlformats.org/officeDocument/2006/relationships/image" Target="../media/image56.emf"/><Relationship Id="rId9" Type="http://schemas.openxmlformats.org/officeDocument/2006/relationships/image" Target="../media/image7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emf"/><Relationship Id="rId11" Type="http://schemas.openxmlformats.org/officeDocument/2006/relationships/image" Target="../media/image72.emf"/><Relationship Id="rId5" Type="http://schemas.openxmlformats.org/officeDocument/2006/relationships/image" Target="../media/image57.emf"/><Relationship Id="rId10" Type="http://schemas.openxmlformats.org/officeDocument/2006/relationships/image" Target="../media/image71.emf"/><Relationship Id="rId4" Type="http://schemas.openxmlformats.org/officeDocument/2006/relationships/image" Target="../media/image56.emf"/><Relationship Id="rId9" Type="http://schemas.openxmlformats.org/officeDocument/2006/relationships/image" Target="../media/image7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12" Type="http://schemas.openxmlformats.org/officeDocument/2006/relationships/image" Target="../media/image73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emf"/><Relationship Id="rId11" Type="http://schemas.openxmlformats.org/officeDocument/2006/relationships/image" Target="../media/image72.emf"/><Relationship Id="rId5" Type="http://schemas.openxmlformats.org/officeDocument/2006/relationships/image" Target="../media/image57.emf"/><Relationship Id="rId10" Type="http://schemas.openxmlformats.org/officeDocument/2006/relationships/image" Target="../media/image71.emf"/><Relationship Id="rId4" Type="http://schemas.openxmlformats.org/officeDocument/2006/relationships/image" Target="../media/image56.emf"/><Relationship Id="rId9" Type="http://schemas.openxmlformats.org/officeDocument/2006/relationships/image" Target="../media/image7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45.emf"/><Relationship Id="rId3" Type="http://schemas.openxmlformats.org/officeDocument/2006/relationships/image" Target="../media/image8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50.emf"/><Relationship Id="rId5" Type="http://schemas.openxmlformats.org/officeDocument/2006/relationships/image" Target="../media/image36.emf"/><Relationship Id="rId10" Type="http://schemas.openxmlformats.org/officeDocument/2006/relationships/image" Target="../media/image49.emf"/><Relationship Id="rId4" Type="http://schemas.openxmlformats.org/officeDocument/2006/relationships/image" Target="../media/image35.emf"/><Relationship Id="rId9" Type="http://schemas.openxmlformats.org/officeDocument/2006/relationships/image" Target="../media/image48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74.emf"/><Relationship Id="rId3" Type="http://schemas.openxmlformats.org/officeDocument/2006/relationships/image" Target="../media/image35.emf"/><Relationship Id="rId7" Type="http://schemas.openxmlformats.org/officeDocument/2006/relationships/image" Target="../media/image47.emf"/><Relationship Id="rId12" Type="http://schemas.openxmlformats.org/officeDocument/2006/relationships/image" Target="../media/image54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11" Type="http://schemas.openxmlformats.org/officeDocument/2006/relationships/image" Target="../media/image45.emf"/><Relationship Id="rId5" Type="http://schemas.openxmlformats.org/officeDocument/2006/relationships/image" Target="../media/image37.emf"/><Relationship Id="rId15" Type="http://schemas.openxmlformats.org/officeDocument/2006/relationships/image" Target="../media/image51.emf"/><Relationship Id="rId10" Type="http://schemas.openxmlformats.org/officeDocument/2006/relationships/image" Target="../media/image50.emf"/><Relationship Id="rId4" Type="http://schemas.openxmlformats.org/officeDocument/2006/relationships/image" Target="../media/image36.emf"/><Relationship Id="rId9" Type="http://schemas.openxmlformats.org/officeDocument/2006/relationships/image" Target="../media/image49.emf"/><Relationship Id="rId14" Type="http://schemas.openxmlformats.org/officeDocument/2006/relationships/image" Target="../media/image75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74.emf"/><Relationship Id="rId3" Type="http://schemas.openxmlformats.org/officeDocument/2006/relationships/image" Target="../media/image35.emf"/><Relationship Id="rId7" Type="http://schemas.openxmlformats.org/officeDocument/2006/relationships/image" Target="../media/image47.emf"/><Relationship Id="rId12" Type="http://schemas.openxmlformats.org/officeDocument/2006/relationships/image" Target="../media/image54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11" Type="http://schemas.openxmlformats.org/officeDocument/2006/relationships/image" Target="../media/image45.emf"/><Relationship Id="rId5" Type="http://schemas.openxmlformats.org/officeDocument/2006/relationships/image" Target="../media/image37.emf"/><Relationship Id="rId15" Type="http://schemas.openxmlformats.org/officeDocument/2006/relationships/image" Target="../media/image76.emf"/><Relationship Id="rId10" Type="http://schemas.openxmlformats.org/officeDocument/2006/relationships/image" Target="../media/image50.emf"/><Relationship Id="rId4" Type="http://schemas.openxmlformats.org/officeDocument/2006/relationships/image" Target="../media/image36.emf"/><Relationship Id="rId9" Type="http://schemas.openxmlformats.org/officeDocument/2006/relationships/image" Target="../media/image49.emf"/><Relationship Id="rId14" Type="http://schemas.openxmlformats.org/officeDocument/2006/relationships/image" Target="../media/image75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74.emf"/><Relationship Id="rId3" Type="http://schemas.openxmlformats.org/officeDocument/2006/relationships/image" Target="../media/image35.emf"/><Relationship Id="rId7" Type="http://schemas.openxmlformats.org/officeDocument/2006/relationships/image" Target="../media/image47.emf"/><Relationship Id="rId12" Type="http://schemas.openxmlformats.org/officeDocument/2006/relationships/image" Target="../media/image54.emf"/><Relationship Id="rId17" Type="http://schemas.openxmlformats.org/officeDocument/2006/relationships/image" Target="../media/image78.emf"/><Relationship Id="rId2" Type="http://schemas.openxmlformats.org/officeDocument/2006/relationships/image" Target="../media/image8.emf"/><Relationship Id="rId16" Type="http://schemas.openxmlformats.org/officeDocument/2006/relationships/image" Target="../media/image7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11" Type="http://schemas.openxmlformats.org/officeDocument/2006/relationships/image" Target="../media/image45.emf"/><Relationship Id="rId5" Type="http://schemas.openxmlformats.org/officeDocument/2006/relationships/image" Target="../media/image37.emf"/><Relationship Id="rId15" Type="http://schemas.openxmlformats.org/officeDocument/2006/relationships/image" Target="../media/image76.emf"/><Relationship Id="rId10" Type="http://schemas.openxmlformats.org/officeDocument/2006/relationships/image" Target="../media/image50.emf"/><Relationship Id="rId4" Type="http://schemas.openxmlformats.org/officeDocument/2006/relationships/image" Target="../media/image36.emf"/><Relationship Id="rId9" Type="http://schemas.openxmlformats.org/officeDocument/2006/relationships/image" Target="../media/image49.emf"/><Relationship Id="rId14" Type="http://schemas.openxmlformats.org/officeDocument/2006/relationships/image" Target="../media/image75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74.emf"/><Relationship Id="rId18" Type="http://schemas.openxmlformats.org/officeDocument/2006/relationships/image" Target="../media/image79.emf"/><Relationship Id="rId3" Type="http://schemas.openxmlformats.org/officeDocument/2006/relationships/image" Target="../media/image35.emf"/><Relationship Id="rId7" Type="http://schemas.openxmlformats.org/officeDocument/2006/relationships/image" Target="../media/image47.emf"/><Relationship Id="rId12" Type="http://schemas.openxmlformats.org/officeDocument/2006/relationships/image" Target="../media/image54.emf"/><Relationship Id="rId17" Type="http://schemas.openxmlformats.org/officeDocument/2006/relationships/image" Target="../media/image78.emf"/><Relationship Id="rId2" Type="http://schemas.openxmlformats.org/officeDocument/2006/relationships/image" Target="../media/image8.emf"/><Relationship Id="rId16" Type="http://schemas.openxmlformats.org/officeDocument/2006/relationships/image" Target="../media/image7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11" Type="http://schemas.openxmlformats.org/officeDocument/2006/relationships/image" Target="../media/image45.emf"/><Relationship Id="rId5" Type="http://schemas.openxmlformats.org/officeDocument/2006/relationships/image" Target="../media/image37.emf"/><Relationship Id="rId15" Type="http://schemas.openxmlformats.org/officeDocument/2006/relationships/image" Target="../media/image76.emf"/><Relationship Id="rId10" Type="http://schemas.openxmlformats.org/officeDocument/2006/relationships/image" Target="../media/image50.emf"/><Relationship Id="rId19" Type="http://schemas.openxmlformats.org/officeDocument/2006/relationships/image" Target="../media/image80.emf"/><Relationship Id="rId4" Type="http://schemas.openxmlformats.org/officeDocument/2006/relationships/image" Target="../media/image36.emf"/><Relationship Id="rId9" Type="http://schemas.openxmlformats.org/officeDocument/2006/relationships/image" Target="../media/image49.emf"/><Relationship Id="rId14" Type="http://schemas.openxmlformats.org/officeDocument/2006/relationships/image" Target="../media/image75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74.emf"/><Relationship Id="rId18" Type="http://schemas.openxmlformats.org/officeDocument/2006/relationships/image" Target="../media/image79.emf"/><Relationship Id="rId3" Type="http://schemas.openxmlformats.org/officeDocument/2006/relationships/image" Target="../media/image35.emf"/><Relationship Id="rId21" Type="http://schemas.openxmlformats.org/officeDocument/2006/relationships/image" Target="../media/image82.emf"/><Relationship Id="rId7" Type="http://schemas.openxmlformats.org/officeDocument/2006/relationships/image" Target="../media/image47.emf"/><Relationship Id="rId12" Type="http://schemas.openxmlformats.org/officeDocument/2006/relationships/image" Target="../media/image54.emf"/><Relationship Id="rId17" Type="http://schemas.openxmlformats.org/officeDocument/2006/relationships/image" Target="../media/image78.emf"/><Relationship Id="rId2" Type="http://schemas.openxmlformats.org/officeDocument/2006/relationships/image" Target="../media/image8.emf"/><Relationship Id="rId16" Type="http://schemas.openxmlformats.org/officeDocument/2006/relationships/image" Target="../media/image77.emf"/><Relationship Id="rId20" Type="http://schemas.openxmlformats.org/officeDocument/2006/relationships/image" Target="../media/image8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11" Type="http://schemas.openxmlformats.org/officeDocument/2006/relationships/image" Target="../media/image45.emf"/><Relationship Id="rId5" Type="http://schemas.openxmlformats.org/officeDocument/2006/relationships/image" Target="../media/image37.emf"/><Relationship Id="rId15" Type="http://schemas.openxmlformats.org/officeDocument/2006/relationships/image" Target="../media/image76.emf"/><Relationship Id="rId10" Type="http://schemas.openxmlformats.org/officeDocument/2006/relationships/image" Target="../media/image50.emf"/><Relationship Id="rId19" Type="http://schemas.openxmlformats.org/officeDocument/2006/relationships/image" Target="../media/image80.emf"/><Relationship Id="rId4" Type="http://schemas.openxmlformats.org/officeDocument/2006/relationships/image" Target="../media/image36.emf"/><Relationship Id="rId9" Type="http://schemas.openxmlformats.org/officeDocument/2006/relationships/image" Target="../media/image49.emf"/><Relationship Id="rId14" Type="http://schemas.openxmlformats.org/officeDocument/2006/relationships/image" Target="../media/image75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74.emf"/><Relationship Id="rId18" Type="http://schemas.openxmlformats.org/officeDocument/2006/relationships/image" Target="../media/image79.emf"/><Relationship Id="rId3" Type="http://schemas.openxmlformats.org/officeDocument/2006/relationships/image" Target="../media/image35.emf"/><Relationship Id="rId21" Type="http://schemas.openxmlformats.org/officeDocument/2006/relationships/image" Target="../media/image82.emf"/><Relationship Id="rId7" Type="http://schemas.openxmlformats.org/officeDocument/2006/relationships/image" Target="../media/image47.emf"/><Relationship Id="rId12" Type="http://schemas.openxmlformats.org/officeDocument/2006/relationships/image" Target="../media/image54.emf"/><Relationship Id="rId17" Type="http://schemas.openxmlformats.org/officeDocument/2006/relationships/image" Target="../media/image78.emf"/><Relationship Id="rId2" Type="http://schemas.openxmlformats.org/officeDocument/2006/relationships/image" Target="../media/image8.emf"/><Relationship Id="rId16" Type="http://schemas.openxmlformats.org/officeDocument/2006/relationships/image" Target="../media/image77.emf"/><Relationship Id="rId20" Type="http://schemas.openxmlformats.org/officeDocument/2006/relationships/image" Target="../media/image8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11" Type="http://schemas.openxmlformats.org/officeDocument/2006/relationships/image" Target="../media/image45.emf"/><Relationship Id="rId24" Type="http://schemas.openxmlformats.org/officeDocument/2006/relationships/image" Target="../media/image85.emf"/><Relationship Id="rId5" Type="http://schemas.openxmlformats.org/officeDocument/2006/relationships/image" Target="../media/image37.emf"/><Relationship Id="rId15" Type="http://schemas.openxmlformats.org/officeDocument/2006/relationships/image" Target="../media/image76.emf"/><Relationship Id="rId23" Type="http://schemas.openxmlformats.org/officeDocument/2006/relationships/image" Target="../media/image84.emf"/><Relationship Id="rId10" Type="http://schemas.openxmlformats.org/officeDocument/2006/relationships/image" Target="../media/image50.emf"/><Relationship Id="rId19" Type="http://schemas.openxmlformats.org/officeDocument/2006/relationships/image" Target="../media/image80.emf"/><Relationship Id="rId4" Type="http://schemas.openxmlformats.org/officeDocument/2006/relationships/image" Target="../media/image36.emf"/><Relationship Id="rId9" Type="http://schemas.openxmlformats.org/officeDocument/2006/relationships/image" Target="../media/image49.emf"/><Relationship Id="rId14" Type="http://schemas.openxmlformats.org/officeDocument/2006/relationships/image" Target="../media/image75.emf"/><Relationship Id="rId22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42.emf"/><Relationship Id="rId3" Type="http://schemas.openxmlformats.org/officeDocument/2006/relationships/image" Target="../media/image8.emf"/><Relationship Id="rId7" Type="http://schemas.openxmlformats.org/officeDocument/2006/relationships/image" Target="../media/image46.emf"/><Relationship Id="rId12" Type="http://schemas.openxmlformats.org/officeDocument/2006/relationships/image" Target="../media/image52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45.emf"/><Relationship Id="rId5" Type="http://schemas.openxmlformats.org/officeDocument/2006/relationships/image" Target="../media/image36.emf"/><Relationship Id="rId15" Type="http://schemas.openxmlformats.org/officeDocument/2006/relationships/image" Target="../media/image87.emf"/><Relationship Id="rId10" Type="http://schemas.openxmlformats.org/officeDocument/2006/relationships/image" Target="../media/image49.emf"/><Relationship Id="rId4" Type="http://schemas.openxmlformats.org/officeDocument/2006/relationships/image" Target="../media/image35.emf"/><Relationship Id="rId9" Type="http://schemas.openxmlformats.org/officeDocument/2006/relationships/image" Target="../media/image48.emf"/><Relationship Id="rId14" Type="http://schemas.openxmlformats.org/officeDocument/2006/relationships/image" Target="../media/image86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45.emf"/><Relationship Id="rId3" Type="http://schemas.openxmlformats.org/officeDocument/2006/relationships/image" Target="../media/image8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50.emf"/><Relationship Id="rId5" Type="http://schemas.openxmlformats.org/officeDocument/2006/relationships/image" Target="../media/image36.emf"/><Relationship Id="rId15" Type="http://schemas.openxmlformats.org/officeDocument/2006/relationships/image" Target="../media/image87.emf"/><Relationship Id="rId10" Type="http://schemas.openxmlformats.org/officeDocument/2006/relationships/image" Target="../media/image49.emf"/><Relationship Id="rId4" Type="http://schemas.openxmlformats.org/officeDocument/2006/relationships/image" Target="../media/image35.emf"/><Relationship Id="rId9" Type="http://schemas.openxmlformats.org/officeDocument/2006/relationships/image" Target="../media/image48.emf"/><Relationship Id="rId14" Type="http://schemas.openxmlformats.org/officeDocument/2006/relationships/image" Target="../media/image8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5.emf"/><Relationship Id="rId7" Type="http://schemas.openxmlformats.org/officeDocument/2006/relationships/image" Target="../media/image1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10" Type="http://schemas.openxmlformats.org/officeDocument/2006/relationships/image" Target="../media/image12.emf"/><Relationship Id="rId4" Type="http://schemas.openxmlformats.org/officeDocument/2006/relationships/image" Target="../media/image2.png"/><Relationship Id="rId9" Type="http://schemas.openxmlformats.org/officeDocument/2006/relationships/image" Target="../media/image1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Relationship Id="rId9" Type="http://schemas.openxmlformats.org/officeDocument/2006/relationships/image" Target="../media/image95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42.emf"/><Relationship Id="rId3" Type="http://schemas.openxmlformats.org/officeDocument/2006/relationships/image" Target="../media/image8.emf"/><Relationship Id="rId7" Type="http://schemas.openxmlformats.org/officeDocument/2006/relationships/image" Target="../media/image46.emf"/><Relationship Id="rId12" Type="http://schemas.openxmlformats.org/officeDocument/2006/relationships/image" Target="../media/image52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45.emf"/><Relationship Id="rId5" Type="http://schemas.openxmlformats.org/officeDocument/2006/relationships/image" Target="../media/image36.emf"/><Relationship Id="rId10" Type="http://schemas.openxmlformats.org/officeDocument/2006/relationships/image" Target="../media/image49.emf"/><Relationship Id="rId4" Type="http://schemas.openxmlformats.org/officeDocument/2006/relationships/image" Target="../media/image35.emf"/><Relationship Id="rId9" Type="http://schemas.openxmlformats.org/officeDocument/2006/relationships/image" Target="../media/image48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image" Target="../media/image99.emf"/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12" Type="http://schemas.openxmlformats.org/officeDocument/2006/relationships/image" Target="../media/image98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emf"/><Relationship Id="rId11" Type="http://schemas.openxmlformats.org/officeDocument/2006/relationships/image" Target="../media/image97.emf"/><Relationship Id="rId5" Type="http://schemas.openxmlformats.org/officeDocument/2006/relationships/image" Target="../media/image91.emf"/><Relationship Id="rId10" Type="http://schemas.openxmlformats.org/officeDocument/2006/relationships/image" Target="../media/image96.emf"/><Relationship Id="rId4" Type="http://schemas.openxmlformats.org/officeDocument/2006/relationships/image" Target="../media/image90.emf"/><Relationship Id="rId9" Type="http://schemas.openxmlformats.org/officeDocument/2006/relationships/image" Target="../media/image9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7" Type="http://schemas.openxmlformats.org/officeDocument/2006/relationships/image" Target="../media/image102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emf"/><Relationship Id="rId5" Type="http://schemas.openxmlformats.org/officeDocument/2006/relationships/image" Target="../media/image100.emf"/><Relationship Id="rId4" Type="http://schemas.openxmlformats.org/officeDocument/2006/relationships/image" Target="../media/image90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45.emf"/><Relationship Id="rId3" Type="http://schemas.openxmlformats.org/officeDocument/2006/relationships/image" Target="../media/image8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50.emf"/><Relationship Id="rId5" Type="http://schemas.openxmlformats.org/officeDocument/2006/relationships/image" Target="../media/image36.emf"/><Relationship Id="rId10" Type="http://schemas.openxmlformats.org/officeDocument/2006/relationships/image" Target="../media/image49.emf"/><Relationship Id="rId4" Type="http://schemas.openxmlformats.org/officeDocument/2006/relationships/image" Target="../media/image35.emf"/><Relationship Id="rId9" Type="http://schemas.openxmlformats.org/officeDocument/2006/relationships/image" Target="../media/image48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image" Target="../media/image89.emf"/><Relationship Id="rId7" Type="http://schemas.openxmlformats.org/officeDocument/2006/relationships/image" Target="../media/image102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emf"/><Relationship Id="rId11" Type="http://schemas.openxmlformats.org/officeDocument/2006/relationships/image" Target="../media/image99.emf"/><Relationship Id="rId5" Type="http://schemas.openxmlformats.org/officeDocument/2006/relationships/image" Target="../media/image100.emf"/><Relationship Id="rId10" Type="http://schemas.openxmlformats.org/officeDocument/2006/relationships/image" Target="../media/image98.emf"/><Relationship Id="rId4" Type="http://schemas.openxmlformats.org/officeDocument/2006/relationships/image" Target="../media/image90.emf"/><Relationship Id="rId9" Type="http://schemas.openxmlformats.org/officeDocument/2006/relationships/image" Target="../media/image10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7.emf"/><Relationship Id="rId3" Type="http://schemas.openxmlformats.org/officeDocument/2006/relationships/image" Target="../media/image5.emf"/><Relationship Id="rId7" Type="http://schemas.openxmlformats.org/officeDocument/2006/relationships/image" Target="../media/image13.emf"/><Relationship Id="rId12" Type="http://schemas.openxmlformats.org/officeDocument/2006/relationships/image" Target="../media/image1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image" Target="../media/image6.emf"/><Relationship Id="rId4" Type="http://schemas.openxmlformats.org/officeDocument/2006/relationships/image" Target="../media/image2.png"/><Relationship Id="rId9" Type="http://schemas.openxmlformats.org/officeDocument/2006/relationships/image" Target="../media/image15.emf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17.emf"/><Relationship Id="rId3" Type="http://schemas.openxmlformats.org/officeDocument/2006/relationships/image" Target="../media/image5.emf"/><Relationship Id="rId7" Type="http://schemas.openxmlformats.org/officeDocument/2006/relationships/image" Target="../media/image15.emf"/><Relationship Id="rId12" Type="http://schemas.openxmlformats.org/officeDocument/2006/relationships/image" Target="../media/image1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image" Target="../media/image6.emf"/><Relationship Id="rId4" Type="http://schemas.openxmlformats.org/officeDocument/2006/relationships/image" Target="../media/image2.png"/><Relationship Id="rId9" Type="http://schemas.openxmlformats.org/officeDocument/2006/relationships/image" Target="../media/image19.emf"/><Relationship Id="rId1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7.emf"/><Relationship Id="rId18" Type="http://schemas.openxmlformats.org/officeDocument/2006/relationships/image" Target="../media/image29.emf"/><Relationship Id="rId3" Type="http://schemas.openxmlformats.org/officeDocument/2006/relationships/image" Target="../media/image5.emf"/><Relationship Id="rId7" Type="http://schemas.openxmlformats.org/officeDocument/2006/relationships/image" Target="../media/image13.emf"/><Relationship Id="rId12" Type="http://schemas.openxmlformats.org/officeDocument/2006/relationships/image" Target="../media/image26.emf"/><Relationship Id="rId17" Type="http://schemas.openxmlformats.org/officeDocument/2006/relationships/image" Target="../media/image22.emf"/><Relationship Id="rId2" Type="http://schemas.openxmlformats.org/officeDocument/2006/relationships/image" Target="../media/image3.emf"/><Relationship Id="rId16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25.emf"/><Relationship Id="rId5" Type="http://schemas.openxmlformats.org/officeDocument/2006/relationships/image" Target="../media/image8.emf"/><Relationship Id="rId15" Type="http://schemas.openxmlformats.org/officeDocument/2006/relationships/image" Target="../media/image11.emf"/><Relationship Id="rId10" Type="http://schemas.openxmlformats.org/officeDocument/2006/relationships/image" Target="../media/image24.emf"/><Relationship Id="rId4" Type="http://schemas.openxmlformats.org/officeDocument/2006/relationships/image" Target="../media/image2.png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31.emf"/><Relationship Id="rId3" Type="http://schemas.openxmlformats.org/officeDocument/2006/relationships/image" Target="../media/image5.emf"/><Relationship Id="rId7" Type="http://schemas.openxmlformats.org/officeDocument/2006/relationships/image" Target="../media/image15.emf"/><Relationship Id="rId12" Type="http://schemas.openxmlformats.org/officeDocument/2006/relationships/image" Target="../media/image23.emf"/><Relationship Id="rId17" Type="http://schemas.openxmlformats.org/officeDocument/2006/relationships/image" Target="../media/image22.emf"/><Relationship Id="rId2" Type="http://schemas.openxmlformats.org/officeDocument/2006/relationships/image" Target="../media/image3.emf"/><Relationship Id="rId16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30.emf"/><Relationship Id="rId5" Type="http://schemas.openxmlformats.org/officeDocument/2006/relationships/image" Target="../media/image8.emf"/><Relationship Id="rId15" Type="http://schemas.openxmlformats.org/officeDocument/2006/relationships/image" Target="../media/image11.emf"/><Relationship Id="rId10" Type="http://schemas.openxmlformats.org/officeDocument/2006/relationships/image" Target="../media/image28.emf"/><Relationship Id="rId4" Type="http://schemas.openxmlformats.org/officeDocument/2006/relationships/image" Target="../media/image2.png"/><Relationship Id="rId9" Type="http://schemas.openxmlformats.org/officeDocument/2006/relationships/image" Target="../media/image26.emf"/><Relationship Id="rId1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6A5B670-9865-444A-AB06-811A9146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724" y="2902576"/>
            <a:ext cx="5959407" cy="80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4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66" y="957462"/>
            <a:ext cx="8664669" cy="75853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856" y="1981628"/>
            <a:ext cx="781775" cy="57909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0" y="210794"/>
            <a:ext cx="3471114" cy="4810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C7676E2-14E7-461A-8841-F64562CCC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320" y="1981627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C1D9E25-6E7E-4A51-9ABB-9B63EA81B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784" y="2016490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F1D075E-FCF2-4A52-9E14-48049DF31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3904" y="2025649"/>
            <a:ext cx="823704" cy="572452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C5F2FA87-0558-41C8-AB3B-B380E79CDB09}"/>
              </a:ext>
            </a:extLst>
          </p:cNvPr>
          <p:cNvSpPr/>
          <p:nvPr/>
        </p:nvSpPr>
        <p:spPr>
          <a:xfrm>
            <a:off x="369463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8F43AED-03D0-483B-8B4C-B2E0ED4B34DB}"/>
              </a:ext>
            </a:extLst>
          </p:cNvPr>
          <p:cNvSpPr/>
          <p:nvPr/>
        </p:nvSpPr>
        <p:spPr>
          <a:xfrm>
            <a:off x="556377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3D33A6B6-3E7B-4FC3-93D4-C91B88007F57}"/>
              </a:ext>
            </a:extLst>
          </p:cNvPr>
          <p:cNvSpPr/>
          <p:nvPr/>
        </p:nvSpPr>
        <p:spPr>
          <a:xfrm>
            <a:off x="7466215" y="20662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DD76234-3CBF-4652-A193-FD4262EB73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2101" y="80826"/>
            <a:ext cx="2013899" cy="740968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D9AF42-AD07-4496-A787-CD4199CD7F7F}"/>
              </a:ext>
            </a:extLst>
          </p:cNvPr>
          <p:cNvSpPr/>
          <p:nvPr/>
        </p:nvSpPr>
        <p:spPr>
          <a:xfrm>
            <a:off x="3850547" y="80826"/>
            <a:ext cx="2399251" cy="75853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3BD80CF5-F280-478A-82B8-69501E872DB1}"/>
              </a:ext>
            </a:extLst>
          </p:cNvPr>
          <p:cNvSpPr/>
          <p:nvPr/>
        </p:nvSpPr>
        <p:spPr>
          <a:xfrm>
            <a:off x="9456072" y="2053640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36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66" y="957462"/>
            <a:ext cx="8664669" cy="7585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1058"/>
            <a:ext cx="5765588" cy="7177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0" y="210794"/>
            <a:ext cx="3471114" cy="48103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652" y="2858223"/>
            <a:ext cx="1791567" cy="70959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EDE3346-803D-4175-AFBF-1EC18D7FD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2856" y="1981628"/>
            <a:ext cx="781775" cy="57909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1DAB9CB-B15B-4DF4-A08A-3356CFA94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320" y="1981627"/>
            <a:ext cx="781775" cy="62563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AB25F82-E347-4918-B562-2DBDC3D16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1784" y="2016490"/>
            <a:ext cx="790199" cy="59077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A7AEB37-69D7-43A7-A0F3-3F62007E94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904" y="2025649"/>
            <a:ext cx="823704" cy="572452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EFD70584-9A47-41C2-8A52-9450E42BE6D3}"/>
              </a:ext>
            </a:extLst>
          </p:cNvPr>
          <p:cNvSpPr/>
          <p:nvPr/>
        </p:nvSpPr>
        <p:spPr>
          <a:xfrm>
            <a:off x="369463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D210739-CDF8-42B9-BC1F-FF7BD58B7EF5}"/>
              </a:ext>
            </a:extLst>
          </p:cNvPr>
          <p:cNvSpPr/>
          <p:nvPr/>
        </p:nvSpPr>
        <p:spPr>
          <a:xfrm>
            <a:off x="556377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D1919C4E-F25C-4EC8-9EA4-D9A0CDEC3618}"/>
              </a:ext>
            </a:extLst>
          </p:cNvPr>
          <p:cNvSpPr/>
          <p:nvPr/>
        </p:nvSpPr>
        <p:spPr>
          <a:xfrm>
            <a:off x="7466215" y="20662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7593EB3C-7F4D-4A40-8E15-B730CA2376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2101" y="80826"/>
            <a:ext cx="2013899" cy="74096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E0F8D15E-F313-45D7-BE2C-3392AA8D43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2628" y="4006056"/>
            <a:ext cx="8455742" cy="1361661"/>
          </a:xfrm>
          <a:prstGeom prst="rect">
            <a:avLst/>
          </a:prstGeom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A85E9B6-6AA6-41C0-8806-24F628AFB5E9}"/>
              </a:ext>
            </a:extLst>
          </p:cNvPr>
          <p:cNvSpPr/>
          <p:nvPr/>
        </p:nvSpPr>
        <p:spPr>
          <a:xfrm>
            <a:off x="3850547" y="80826"/>
            <a:ext cx="2399251" cy="75853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9764C6C3-9323-4B89-89C9-6659E17B0409}"/>
              </a:ext>
            </a:extLst>
          </p:cNvPr>
          <p:cNvSpPr/>
          <p:nvPr/>
        </p:nvSpPr>
        <p:spPr>
          <a:xfrm>
            <a:off x="9456072" y="2053640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44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66" y="957462"/>
            <a:ext cx="8664669" cy="7585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1058"/>
            <a:ext cx="5765588" cy="7177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0" y="210794"/>
            <a:ext cx="3471114" cy="48103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652" y="2858223"/>
            <a:ext cx="1791567" cy="70959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EDE3346-803D-4175-AFBF-1EC18D7FD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2856" y="1981628"/>
            <a:ext cx="781775" cy="57909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1DAB9CB-B15B-4DF4-A08A-3356CFA94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320" y="1981627"/>
            <a:ext cx="781775" cy="62563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AB25F82-E347-4918-B562-2DBDC3D16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1784" y="2016490"/>
            <a:ext cx="790199" cy="59077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A7AEB37-69D7-43A7-A0F3-3F62007E94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904" y="2025649"/>
            <a:ext cx="823704" cy="572452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EFD70584-9A47-41C2-8A52-9450E42BE6D3}"/>
              </a:ext>
            </a:extLst>
          </p:cNvPr>
          <p:cNvSpPr/>
          <p:nvPr/>
        </p:nvSpPr>
        <p:spPr>
          <a:xfrm>
            <a:off x="369463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D210739-CDF8-42B9-BC1F-FF7BD58B7EF5}"/>
              </a:ext>
            </a:extLst>
          </p:cNvPr>
          <p:cNvSpPr/>
          <p:nvPr/>
        </p:nvSpPr>
        <p:spPr>
          <a:xfrm>
            <a:off x="556377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D1919C4E-F25C-4EC8-9EA4-D9A0CDEC3618}"/>
              </a:ext>
            </a:extLst>
          </p:cNvPr>
          <p:cNvSpPr/>
          <p:nvPr/>
        </p:nvSpPr>
        <p:spPr>
          <a:xfrm>
            <a:off x="7466215" y="20662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7593EB3C-7F4D-4A40-8E15-B730CA2376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2101" y="80826"/>
            <a:ext cx="2013899" cy="74096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E0F8D15E-F313-45D7-BE2C-3392AA8D43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2628" y="4006056"/>
            <a:ext cx="8455742" cy="1361661"/>
          </a:xfrm>
          <a:prstGeom prst="rect">
            <a:avLst/>
          </a:prstGeom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A85E9B6-6AA6-41C0-8806-24F628AFB5E9}"/>
              </a:ext>
            </a:extLst>
          </p:cNvPr>
          <p:cNvSpPr/>
          <p:nvPr/>
        </p:nvSpPr>
        <p:spPr>
          <a:xfrm>
            <a:off x="3850547" y="80826"/>
            <a:ext cx="2399251" cy="75853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9764C6C3-9323-4B89-89C9-6659E17B0409}"/>
              </a:ext>
            </a:extLst>
          </p:cNvPr>
          <p:cNvSpPr/>
          <p:nvPr/>
        </p:nvSpPr>
        <p:spPr>
          <a:xfrm>
            <a:off x="9456072" y="2053640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6CA65F46-1DF2-48D6-B534-786D91A25483}"/>
              </a:ext>
            </a:extLst>
          </p:cNvPr>
          <p:cNvSpPr/>
          <p:nvPr/>
        </p:nvSpPr>
        <p:spPr>
          <a:xfrm>
            <a:off x="7081736" y="4377447"/>
            <a:ext cx="768485" cy="894944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E3F8930-681B-4A0B-BDBB-D4BBC1165225}"/>
              </a:ext>
            </a:extLst>
          </p:cNvPr>
          <p:cNvCxnSpPr/>
          <p:nvPr/>
        </p:nvCxnSpPr>
        <p:spPr>
          <a:xfrm flipV="1">
            <a:off x="5914417" y="5019472"/>
            <a:ext cx="1167319" cy="10797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01F1DC64-A50F-4B94-B33D-99E19BC8A9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8552" y="5481853"/>
            <a:ext cx="7643894" cy="1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4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66" y="957462"/>
            <a:ext cx="8664669" cy="7585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1058"/>
            <a:ext cx="5765588" cy="7177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0" y="210794"/>
            <a:ext cx="3471114" cy="48103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652" y="2858223"/>
            <a:ext cx="1791567" cy="70959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EDE3346-803D-4175-AFBF-1EC18D7FD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2856" y="1981628"/>
            <a:ext cx="781775" cy="57909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1DAB9CB-B15B-4DF4-A08A-3356CFA94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320" y="1981627"/>
            <a:ext cx="781775" cy="62563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AB25F82-E347-4918-B562-2DBDC3D16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1784" y="2016490"/>
            <a:ext cx="790199" cy="59077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A7AEB37-69D7-43A7-A0F3-3F62007E94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904" y="2025649"/>
            <a:ext cx="823704" cy="572452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EFD70584-9A47-41C2-8A52-9450E42BE6D3}"/>
              </a:ext>
            </a:extLst>
          </p:cNvPr>
          <p:cNvSpPr/>
          <p:nvPr/>
        </p:nvSpPr>
        <p:spPr>
          <a:xfrm>
            <a:off x="369463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D210739-CDF8-42B9-BC1F-FF7BD58B7EF5}"/>
              </a:ext>
            </a:extLst>
          </p:cNvPr>
          <p:cNvSpPr/>
          <p:nvPr/>
        </p:nvSpPr>
        <p:spPr>
          <a:xfrm>
            <a:off x="556377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D1919C4E-F25C-4EC8-9EA4-D9A0CDEC3618}"/>
              </a:ext>
            </a:extLst>
          </p:cNvPr>
          <p:cNvSpPr/>
          <p:nvPr/>
        </p:nvSpPr>
        <p:spPr>
          <a:xfrm>
            <a:off x="7466215" y="20662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2BD29B3-C74C-4931-9102-70AF4BDC70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5200" y="95644"/>
            <a:ext cx="2038173" cy="74571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7D29CAA-EE3E-4758-8DC2-1656854FC4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2628" y="4124255"/>
            <a:ext cx="8455742" cy="1123122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A9746CB-BCD1-4160-B023-C7809FC2BBD8}"/>
              </a:ext>
            </a:extLst>
          </p:cNvPr>
          <p:cNvSpPr/>
          <p:nvPr/>
        </p:nvSpPr>
        <p:spPr>
          <a:xfrm>
            <a:off x="3850547" y="80826"/>
            <a:ext cx="2399251" cy="75853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E42E800F-C0D3-4593-BA1B-F81C8BCE0165}"/>
              </a:ext>
            </a:extLst>
          </p:cNvPr>
          <p:cNvSpPr/>
          <p:nvPr/>
        </p:nvSpPr>
        <p:spPr>
          <a:xfrm>
            <a:off x="9456072" y="2053640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684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6C06376-2461-4DDD-A25B-5472D280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2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F7A4E04-5050-4E26-ABDE-6CAF330C56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60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15DBCE0-3911-4EB1-BB7C-D709DDF3CA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4180" y="3080718"/>
            <a:ext cx="9792929" cy="2604052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67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8102164-5CE5-4F01-B939-44375AFE98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9535" y="3080718"/>
            <a:ext cx="9792929" cy="26736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B344521-2C2D-4FFF-BA52-48FAE16F42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6333" y="233919"/>
            <a:ext cx="2038173" cy="74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08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06F28B-4033-4F90-9ED1-9D946EC5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363" y="1427583"/>
            <a:ext cx="8155228" cy="51611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6821D06-87F8-45D9-9DEB-9D9659B56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62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C2EAE0D-6853-4D68-B600-14BB8455A0E6}"/>
              </a:ext>
            </a:extLst>
          </p:cNvPr>
          <p:cNvSpPr/>
          <p:nvPr/>
        </p:nvSpPr>
        <p:spPr>
          <a:xfrm>
            <a:off x="2634142" y="995252"/>
            <a:ext cx="654341" cy="95099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71B528-98AB-43BF-8DD1-85B1A1A482EE}"/>
              </a:ext>
            </a:extLst>
          </p:cNvPr>
          <p:cNvSpPr/>
          <p:nvPr/>
        </p:nvSpPr>
        <p:spPr>
          <a:xfrm>
            <a:off x="2621902" y="877078"/>
            <a:ext cx="718457" cy="1268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88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74" y="1166284"/>
            <a:ext cx="3565031" cy="66251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6059837" y="4773478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187B1DE-0F22-4E28-BE8B-13EE15E50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31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21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25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87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6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2138B6E-B8D5-4F6C-B8CD-C1F3DAA30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5" y="108621"/>
            <a:ext cx="3460955" cy="10237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853B6EE-E6C3-41AB-8E0C-4D51E1AFF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59" y="1084408"/>
            <a:ext cx="3125483" cy="951887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F2410439-EFBA-40D7-856A-315A41EC2825}"/>
              </a:ext>
            </a:extLst>
          </p:cNvPr>
          <p:cNvSpPr/>
          <p:nvPr/>
        </p:nvSpPr>
        <p:spPr>
          <a:xfrm>
            <a:off x="3845788" y="1389987"/>
            <a:ext cx="1544602" cy="443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F8B88E1-B3AA-4DF6-99F3-1782915CA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336" y="1093252"/>
            <a:ext cx="6653525" cy="93171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5A9962F-379D-42B7-8EF3-C0CA4B660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59" y="2597886"/>
            <a:ext cx="5860181" cy="71734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2FB0366-818C-470C-BA95-4E0A573DF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59" y="4723162"/>
            <a:ext cx="5860181" cy="66388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C8E8CE4-52B4-4BC4-8C33-BD33F3EDF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7449" y="3490506"/>
            <a:ext cx="7371588" cy="71248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BA82EFF-A7B0-4B44-A5F3-2D6B595E9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9040" y="5481930"/>
            <a:ext cx="7435736" cy="756876"/>
          </a:xfrm>
          <a:prstGeom prst="rect">
            <a:avLst/>
          </a:prstGeom>
        </p:spPr>
      </p:pic>
      <p:sp>
        <p:nvSpPr>
          <p:cNvPr id="20" name="矢印: 右 19">
            <a:extLst>
              <a:ext uri="{FF2B5EF4-FFF2-40B4-BE49-F238E27FC236}">
                <a16:creationId xmlns:a16="http://schemas.microsoft.com/office/drawing/2014/main" id="{D8265E00-85F8-480D-9915-0FEA5ABEBC73}"/>
              </a:ext>
            </a:extLst>
          </p:cNvPr>
          <p:cNvSpPr/>
          <p:nvPr/>
        </p:nvSpPr>
        <p:spPr>
          <a:xfrm>
            <a:off x="1878562" y="3625019"/>
            <a:ext cx="1544602" cy="443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4FCEE60-5D2F-492A-B732-582B05A994B0}"/>
              </a:ext>
            </a:extLst>
          </p:cNvPr>
          <p:cNvSpPr/>
          <p:nvPr/>
        </p:nvSpPr>
        <p:spPr>
          <a:xfrm>
            <a:off x="1878562" y="5685482"/>
            <a:ext cx="1544602" cy="443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82B76EA8-F97E-40BE-AB50-EF5373F645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950" y="1375891"/>
            <a:ext cx="329545" cy="3664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7D961768-7407-4283-995C-F4B85D3D0B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950" y="2744536"/>
            <a:ext cx="329545" cy="36644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A6199F7-B70B-478A-B16F-F6B3E01DA0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248" y="4871883"/>
            <a:ext cx="329545" cy="3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02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54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C3579D8-646B-4E90-BEEB-E997F92472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162" y="5179359"/>
            <a:ext cx="8281392" cy="77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79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E557F11-6E9F-46DD-98BB-6DB4D9C14A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931" y="4453172"/>
            <a:ext cx="1157297" cy="61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54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E557F11-6E9F-46DD-98BB-6DB4D9C14A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931" y="4453172"/>
            <a:ext cx="1157297" cy="61252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0F58A9-681C-41EB-96AC-CDC68C3EB6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2244" y="4340851"/>
            <a:ext cx="7225004" cy="7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14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E557F11-6E9F-46DD-98BB-6DB4D9C14A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931" y="4453172"/>
            <a:ext cx="1157297" cy="61252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0F58A9-681C-41EB-96AC-CDC68C3EB6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2244" y="4340851"/>
            <a:ext cx="7225004" cy="70974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623769ED-28F7-4434-B449-330869F350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2244" y="5153225"/>
            <a:ext cx="7016620" cy="58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2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7067227" y="3874576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96" y="6277516"/>
            <a:ext cx="5513794" cy="58048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319" y="5154233"/>
            <a:ext cx="781775" cy="57909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91DE4E7-17F1-49B3-A3E4-0B98FC3DB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0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E557F11-6E9F-46DD-98BB-6DB4D9C14A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931" y="4453172"/>
            <a:ext cx="1157297" cy="61252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0F58A9-681C-41EB-96AC-CDC68C3EB6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2244" y="4340851"/>
            <a:ext cx="7225004" cy="70974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623769ED-28F7-4434-B449-330869F350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2244" y="5153225"/>
            <a:ext cx="7016620" cy="58741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999B68E-9638-4018-AA9E-FA047F8D8E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98772" y="5950060"/>
            <a:ext cx="5360587" cy="7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63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15DBCE0-3911-4EB1-BB7C-D709DDF3CA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4180" y="3080718"/>
            <a:ext cx="9792929" cy="2604052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91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CE2A6F8-D27A-41B3-84C3-BA1D9ED307E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4180" y="3080718"/>
            <a:ext cx="9792929" cy="26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22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A007392-9165-4114-9203-DC0F9CD42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656" y="2764069"/>
            <a:ext cx="8345832" cy="204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24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A007392-9165-4114-9203-DC0F9CD42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656" y="2764069"/>
            <a:ext cx="8345832" cy="20454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88DEAB-4049-46D2-AF33-B2A13166D5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823" y="4987979"/>
            <a:ext cx="2143131" cy="6100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C2195D2-A523-464B-B8EE-A5400F81FE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34" y="5776537"/>
            <a:ext cx="2109520" cy="6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90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A007392-9165-4114-9203-DC0F9CD42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656" y="2764069"/>
            <a:ext cx="8345832" cy="20454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88DEAB-4049-46D2-AF33-B2A13166D5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823" y="4987979"/>
            <a:ext cx="2143131" cy="6100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C2195D2-A523-464B-B8EE-A5400F81FE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34" y="5776537"/>
            <a:ext cx="2109520" cy="675688"/>
          </a:xfrm>
          <a:prstGeom prst="rect">
            <a:avLst/>
          </a:prstGeom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C126A1CB-D6CA-4E90-9B2D-31EFC0DD780F}"/>
              </a:ext>
            </a:extLst>
          </p:cNvPr>
          <p:cNvSpPr/>
          <p:nvPr/>
        </p:nvSpPr>
        <p:spPr>
          <a:xfrm>
            <a:off x="2186954" y="5468509"/>
            <a:ext cx="580704" cy="43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38344065-A3B4-445B-9E53-A34A436A7F5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93534" y="4987979"/>
            <a:ext cx="2837984" cy="5868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8693B9-E62B-429F-9B84-CE22E264AB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1180" y="5798225"/>
            <a:ext cx="2959436" cy="51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43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A007392-9165-4114-9203-DC0F9CD42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656" y="2764069"/>
            <a:ext cx="8345832" cy="20454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88DEAB-4049-46D2-AF33-B2A13166D5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823" y="4987979"/>
            <a:ext cx="2143131" cy="6100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C2195D2-A523-464B-B8EE-A5400F81FE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34" y="5776537"/>
            <a:ext cx="2109520" cy="675688"/>
          </a:xfrm>
          <a:prstGeom prst="rect">
            <a:avLst/>
          </a:prstGeom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C126A1CB-D6CA-4E90-9B2D-31EFC0DD780F}"/>
              </a:ext>
            </a:extLst>
          </p:cNvPr>
          <p:cNvSpPr/>
          <p:nvPr/>
        </p:nvSpPr>
        <p:spPr>
          <a:xfrm>
            <a:off x="2186954" y="5468509"/>
            <a:ext cx="580704" cy="43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38344065-A3B4-445B-9E53-A34A436A7F5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93534" y="4987979"/>
            <a:ext cx="2837984" cy="5868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8693B9-E62B-429F-9B84-CE22E264AB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1180" y="5798225"/>
            <a:ext cx="2959436" cy="514181"/>
          </a:xfrm>
          <a:prstGeom prst="rect">
            <a:avLst/>
          </a:prstGeom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1A68F0CC-9104-4C20-AB9A-831E2415E1AB}"/>
              </a:ext>
            </a:extLst>
          </p:cNvPr>
          <p:cNvSpPr/>
          <p:nvPr/>
        </p:nvSpPr>
        <p:spPr>
          <a:xfrm>
            <a:off x="5654138" y="5445305"/>
            <a:ext cx="580704" cy="43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21429BA3-12CB-4627-A9FB-3E14820C076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11184" y="5015534"/>
            <a:ext cx="3086544" cy="51459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9F23070-90FB-4F90-BF37-AF5F83801F0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11184" y="5798225"/>
            <a:ext cx="3086544" cy="5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33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A007392-9165-4114-9203-DC0F9CD42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656" y="2764069"/>
            <a:ext cx="8345832" cy="20454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88DEAB-4049-46D2-AF33-B2A13166D5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823" y="4987979"/>
            <a:ext cx="2143131" cy="6100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C2195D2-A523-464B-B8EE-A5400F81FE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34" y="5776537"/>
            <a:ext cx="2109520" cy="675688"/>
          </a:xfrm>
          <a:prstGeom prst="rect">
            <a:avLst/>
          </a:prstGeom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C126A1CB-D6CA-4E90-9B2D-31EFC0DD780F}"/>
              </a:ext>
            </a:extLst>
          </p:cNvPr>
          <p:cNvSpPr/>
          <p:nvPr/>
        </p:nvSpPr>
        <p:spPr>
          <a:xfrm>
            <a:off x="2186954" y="5468509"/>
            <a:ext cx="580704" cy="43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38344065-A3B4-445B-9E53-A34A436A7F5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93534" y="4987979"/>
            <a:ext cx="2837984" cy="5868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8693B9-E62B-429F-9B84-CE22E264AB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1180" y="5798225"/>
            <a:ext cx="2959436" cy="514181"/>
          </a:xfrm>
          <a:prstGeom prst="rect">
            <a:avLst/>
          </a:prstGeom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1A68F0CC-9104-4C20-AB9A-831E2415E1AB}"/>
              </a:ext>
            </a:extLst>
          </p:cNvPr>
          <p:cNvSpPr/>
          <p:nvPr/>
        </p:nvSpPr>
        <p:spPr>
          <a:xfrm>
            <a:off x="5654138" y="5445305"/>
            <a:ext cx="580704" cy="43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21429BA3-12CB-4627-A9FB-3E14820C076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11184" y="5015534"/>
            <a:ext cx="3086544" cy="51459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9F23070-90FB-4F90-BF37-AF5F83801F0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11184" y="5798225"/>
            <a:ext cx="3086544" cy="53108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129ACDC7-8369-440C-8136-9C88CEB0740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33179" y="5152572"/>
            <a:ext cx="1262357" cy="100473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455853CF-87AE-43B8-AE8F-E1E1CFD3D9C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94204" y="5125944"/>
            <a:ext cx="2053973" cy="355844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9E6CFFB3-AE30-4857-9B6C-49202C92215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094204" y="5770005"/>
            <a:ext cx="2089244" cy="28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18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8102164-5CE5-4F01-B939-44375AFE98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9535" y="3080718"/>
            <a:ext cx="9792929" cy="26736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B344521-2C2D-4FFF-BA52-48FAE16F42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6333" y="233919"/>
            <a:ext cx="2038173" cy="745716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494D828-9CAB-40CD-BE25-F3DF888E9AE6}"/>
              </a:ext>
            </a:extLst>
          </p:cNvPr>
          <p:cNvSpPr/>
          <p:nvPr/>
        </p:nvSpPr>
        <p:spPr>
          <a:xfrm>
            <a:off x="6947648" y="3080718"/>
            <a:ext cx="4119462" cy="26040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A4266133-4EBF-47AB-86CB-208290D916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9244" y="5835531"/>
            <a:ext cx="5753401" cy="8878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16DBD247-6276-4D3A-ABA2-996B27979A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0" y="5862601"/>
            <a:ext cx="4050600" cy="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95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15DBCE0-3911-4EB1-BB7C-D709DDF3CA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4180" y="3080718"/>
            <a:ext cx="9792929" cy="2604052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DCFF0F8-A89E-4C0A-87D3-A478AD8FB056}"/>
              </a:ext>
            </a:extLst>
          </p:cNvPr>
          <p:cNvSpPr/>
          <p:nvPr/>
        </p:nvSpPr>
        <p:spPr>
          <a:xfrm>
            <a:off x="6947648" y="3080718"/>
            <a:ext cx="4119462" cy="26040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A145991-6F54-4BAF-A9C7-69176FAC92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9244" y="5835531"/>
            <a:ext cx="5753401" cy="8878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76A76E4-B2B3-4826-A71B-28E6806C323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0" y="5862601"/>
            <a:ext cx="4050600" cy="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8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7067227" y="3874576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319" y="5154233"/>
            <a:ext cx="781775" cy="57909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374" y="5443780"/>
            <a:ext cx="3620768" cy="1248967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V="1">
            <a:off x="6400800" y="2154265"/>
            <a:ext cx="1782305" cy="316165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0342" y="1751782"/>
            <a:ext cx="1302958" cy="76668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D750934-A4C0-487E-83FD-9AE126DB30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31D8412-9CE7-449B-9687-7715A83854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0569" y="2699415"/>
            <a:ext cx="1916117" cy="78600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FC1CD4A-F027-45CA-9D48-B46FD1AC24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165" y="1059106"/>
            <a:ext cx="3113023" cy="8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90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6ADC83-4E68-4DC7-9507-2BAD573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" y="2871333"/>
            <a:ext cx="5619815" cy="36299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0B367C-AF1D-4F8C-A583-05440D0C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" y="219050"/>
            <a:ext cx="5701801" cy="984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952692-8B4A-4946-B789-F716B794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203350"/>
            <a:ext cx="2789100" cy="13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66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6ADC83-4E68-4DC7-9507-2BAD573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" y="2871333"/>
            <a:ext cx="5619815" cy="36299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0B367C-AF1D-4F8C-A583-05440D0C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" y="219050"/>
            <a:ext cx="5701801" cy="984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952692-8B4A-4946-B789-F716B794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203350"/>
            <a:ext cx="2789100" cy="1395136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4783C7B5-E92A-4B27-BEFE-58E505BF1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289" y="2677450"/>
            <a:ext cx="3971117" cy="382381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B97022A-7D6B-41A4-902C-BB7341E34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964" y="1965296"/>
            <a:ext cx="6277765" cy="63319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5F92504-7109-4066-BF26-ABE383277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512" y="1454365"/>
            <a:ext cx="6277766" cy="4319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94ED654-3024-4F19-9478-410F10945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1386" y="792728"/>
            <a:ext cx="2717579" cy="56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83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6ADC83-4E68-4DC7-9507-2BAD573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" y="2871333"/>
            <a:ext cx="5619815" cy="36299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0B367C-AF1D-4F8C-A583-05440D0C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" y="219050"/>
            <a:ext cx="5701801" cy="984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952692-8B4A-4946-B789-F716B794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203350"/>
            <a:ext cx="2789100" cy="1395136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4783C7B5-E92A-4B27-BEFE-58E505BF1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289" y="2677450"/>
            <a:ext cx="3971117" cy="382381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B97022A-7D6B-41A4-902C-BB7341E34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964" y="1965296"/>
            <a:ext cx="6277765" cy="63319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5F92504-7109-4066-BF26-ABE383277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512" y="1454365"/>
            <a:ext cx="6277766" cy="4319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94ED654-3024-4F19-9478-410F10945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1386" y="792728"/>
            <a:ext cx="2717579" cy="56132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6E44B2-0A05-4505-B0D4-11941E2768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8710" y="356733"/>
            <a:ext cx="6352488" cy="3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24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8102164-5CE5-4F01-B939-44375AFE98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9535" y="3080718"/>
            <a:ext cx="9792929" cy="26736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B344521-2C2D-4FFF-BA52-48FAE16F42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6333" y="233919"/>
            <a:ext cx="2038173" cy="745716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B5CC15A-71A5-442C-B8A6-8D5055725AF4}"/>
              </a:ext>
            </a:extLst>
          </p:cNvPr>
          <p:cNvSpPr/>
          <p:nvPr/>
        </p:nvSpPr>
        <p:spPr>
          <a:xfrm>
            <a:off x="1011677" y="2986391"/>
            <a:ext cx="10126493" cy="290857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944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6ADC83-4E68-4DC7-9507-2BAD573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" y="2871333"/>
            <a:ext cx="5619815" cy="36299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0B367C-AF1D-4F8C-A583-05440D0C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" y="219050"/>
            <a:ext cx="5701801" cy="984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952692-8B4A-4946-B789-F716B794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203350"/>
            <a:ext cx="2789100" cy="1395136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4783C7B5-E92A-4B27-BEFE-58E505BF1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289" y="2677450"/>
            <a:ext cx="3971117" cy="382381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B97022A-7D6B-41A4-902C-BB7341E34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964" y="1965296"/>
            <a:ext cx="6277765" cy="63319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5F92504-7109-4066-BF26-ABE383277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512" y="1454365"/>
            <a:ext cx="6277766" cy="4319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94ED654-3024-4F19-9478-410F10945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1386" y="792728"/>
            <a:ext cx="2717579" cy="56132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6E44B2-0A05-4505-B0D4-11941E2768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8710" y="356733"/>
            <a:ext cx="6352488" cy="3004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1B14B43-470F-4FBF-8751-27438067FB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8377" y="5239143"/>
            <a:ext cx="1806018" cy="609548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6AFA54C5-D476-4ED3-BDD4-D0B48543A5DC}"/>
              </a:ext>
            </a:extLst>
          </p:cNvPr>
          <p:cNvSpPr/>
          <p:nvPr/>
        </p:nvSpPr>
        <p:spPr>
          <a:xfrm>
            <a:off x="7548281" y="3244064"/>
            <a:ext cx="161365" cy="1241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51C4B54-0B92-4F1C-A236-2A99825C7817}"/>
              </a:ext>
            </a:extLst>
          </p:cNvPr>
          <p:cNvCxnSpPr>
            <a:endCxn id="11" idx="4"/>
          </p:cNvCxnSpPr>
          <p:nvPr/>
        </p:nvCxnSpPr>
        <p:spPr>
          <a:xfrm flipV="1">
            <a:off x="7451386" y="3368237"/>
            <a:ext cx="177578" cy="205979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FC2BDE52-DC21-4707-AF3A-B27D553FF5C1}"/>
              </a:ext>
            </a:extLst>
          </p:cNvPr>
          <p:cNvSpPr/>
          <p:nvPr/>
        </p:nvSpPr>
        <p:spPr>
          <a:xfrm>
            <a:off x="7290021" y="3020401"/>
            <a:ext cx="161365" cy="1241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7400B19-DB00-4219-A005-37E6600CFD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7524" y="6343991"/>
            <a:ext cx="8012206" cy="453917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08FB827-C68B-4EF9-8183-ADC89880CAAB}"/>
              </a:ext>
            </a:extLst>
          </p:cNvPr>
          <p:cNvCxnSpPr>
            <a:endCxn id="14" idx="3"/>
          </p:cNvCxnSpPr>
          <p:nvPr/>
        </p:nvCxnSpPr>
        <p:spPr>
          <a:xfrm flipV="1">
            <a:off x="5839512" y="3126389"/>
            <a:ext cx="1474140" cy="337487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C74465AE-B77B-47A1-B38D-70E7F4A69E13}"/>
              </a:ext>
            </a:extLst>
          </p:cNvPr>
          <p:cNvSpPr/>
          <p:nvPr/>
        </p:nvSpPr>
        <p:spPr>
          <a:xfrm>
            <a:off x="2761030" y="3064302"/>
            <a:ext cx="161365" cy="1241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C2928B5-C296-4995-A1EF-9F94D5A0032E}"/>
              </a:ext>
            </a:extLst>
          </p:cNvPr>
          <p:cNvSpPr/>
          <p:nvPr/>
        </p:nvSpPr>
        <p:spPr>
          <a:xfrm>
            <a:off x="2826282" y="3461322"/>
            <a:ext cx="161365" cy="1241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F79F5EF-3DD5-46A4-BB8C-C6E6BF11D5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7522" y="2683502"/>
            <a:ext cx="2878379" cy="428693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D74B4E3-7DC1-4AA1-92FC-371AE3A9A0C9}"/>
              </a:ext>
            </a:extLst>
          </p:cNvPr>
          <p:cNvCxnSpPr>
            <a:endCxn id="19" idx="6"/>
          </p:cNvCxnSpPr>
          <p:nvPr/>
        </p:nvCxnSpPr>
        <p:spPr>
          <a:xfrm flipH="1">
            <a:off x="2987647" y="3020401"/>
            <a:ext cx="1127153" cy="50300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9501F84B-D3A5-4133-BFF1-B1AC44ACBE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98698" y="1082592"/>
            <a:ext cx="3922728" cy="378450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CA9C0D2-7BAC-4D8B-A62D-20CA46EE0E8D}"/>
              </a:ext>
            </a:extLst>
          </p:cNvPr>
          <p:cNvCxnSpPr>
            <a:endCxn id="18" idx="7"/>
          </p:cNvCxnSpPr>
          <p:nvPr/>
        </p:nvCxnSpPr>
        <p:spPr>
          <a:xfrm flipH="1">
            <a:off x="2898764" y="1454365"/>
            <a:ext cx="1799696" cy="16281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581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6ADC83-4E68-4DC7-9507-2BAD573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" y="2871333"/>
            <a:ext cx="5619815" cy="36299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0B367C-AF1D-4F8C-A583-05440D0C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" y="219050"/>
            <a:ext cx="5701801" cy="984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952692-8B4A-4946-B789-F716B794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203350"/>
            <a:ext cx="2789100" cy="139513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2A0764B-D1A3-4433-BEF5-9EB462FBB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419" y="2644099"/>
            <a:ext cx="3978159" cy="385716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A8666DD-3B0D-4941-938E-AB7B47392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1302" y="1900918"/>
            <a:ext cx="6689081" cy="52818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E018810-1110-4251-95B3-E0EF6B719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4570" y="1476197"/>
            <a:ext cx="6883634" cy="3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23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15DBCE0-3911-4EB1-BB7C-D709DDF3CA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4180" y="3080718"/>
            <a:ext cx="9792929" cy="2604052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212B3EC-CCB1-41D4-BB4A-1530CBAEACF8}"/>
              </a:ext>
            </a:extLst>
          </p:cNvPr>
          <p:cNvSpPr/>
          <p:nvPr/>
        </p:nvSpPr>
        <p:spPr>
          <a:xfrm>
            <a:off x="924128" y="2996685"/>
            <a:ext cx="10262681" cy="278154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5241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6ADC83-4E68-4DC7-9507-2BAD573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" y="2871333"/>
            <a:ext cx="5619815" cy="36299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0B367C-AF1D-4F8C-A583-05440D0C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" y="219050"/>
            <a:ext cx="5701801" cy="984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952692-8B4A-4946-B789-F716B794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203350"/>
            <a:ext cx="2789100" cy="139513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2A0764B-D1A3-4433-BEF5-9EB462FBB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419" y="2644099"/>
            <a:ext cx="3978159" cy="385716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A8666DD-3B0D-4941-938E-AB7B47392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1302" y="1900918"/>
            <a:ext cx="6689081" cy="52818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E018810-1110-4251-95B3-E0EF6B719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4570" y="1476197"/>
            <a:ext cx="6883634" cy="322193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F6674A7F-6657-4857-B03F-FE4C16DEF117}"/>
              </a:ext>
            </a:extLst>
          </p:cNvPr>
          <p:cNvSpPr/>
          <p:nvPr/>
        </p:nvSpPr>
        <p:spPr>
          <a:xfrm>
            <a:off x="7377570" y="3214954"/>
            <a:ext cx="161365" cy="1241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6507C31-0A90-4B6B-87B4-A694F42A91FC}"/>
              </a:ext>
            </a:extLst>
          </p:cNvPr>
          <p:cNvSpPr/>
          <p:nvPr/>
        </p:nvSpPr>
        <p:spPr>
          <a:xfrm>
            <a:off x="2821017" y="3455183"/>
            <a:ext cx="161365" cy="1241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947D99F-0AF1-4963-90F4-368FAB20BE20}"/>
              </a:ext>
            </a:extLst>
          </p:cNvPr>
          <p:cNvSpPr/>
          <p:nvPr/>
        </p:nvSpPr>
        <p:spPr>
          <a:xfrm>
            <a:off x="7139720" y="3009756"/>
            <a:ext cx="161365" cy="1241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95A71F7B-8982-4AA1-AB4F-2551D07D5CFF}"/>
              </a:ext>
            </a:extLst>
          </p:cNvPr>
          <p:cNvSpPr/>
          <p:nvPr/>
        </p:nvSpPr>
        <p:spPr>
          <a:xfrm>
            <a:off x="2740335" y="3071843"/>
            <a:ext cx="161365" cy="1241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3AB4195-6336-4C46-9F27-9B011773A5A4}"/>
              </a:ext>
            </a:extLst>
          </p:cNvPr>
          <p:cNvCxnSpPr>
            <a:cxnSpLocks/>
          </p:cNvCxnSpPr>
          <p:nvPr/>
        </p:nvCxnSpPr>
        <p:spPr>
          <a:xfrm flipH="1">
            <a:off x="7266501" y="2922395"/>
            <a:ext cx="2162787" cy="12417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6B1ADC1D-299F-442C-9864-497058C1DC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9924" y="2462294"/>
            <a:ext cx="1806018" cy="609548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810A989-3495-47C5-9619-1CE3877DAF43}"/>
              </a:ext>
            </a:extLst>
          </p:cNvPr>
          <p:cNvCxnSpPr/>
          <p:nvPr/>
        </p:nvCxnSpPr>
        <p:spPr>
          <a:xfrm flipV="1">
            <a:off x="5951686" y="3308194"/>
            <a:ext cx="1474140" cy="337487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64096A10-28E4-4682-A4CF-6C77C71653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0974" y="6292761"/>
            <a:ext cx="8079232" cy="45238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701E994-8250-468F-BB0F-D03C2F69CB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2014" y="2446737"/>
            <a:ext cx="2878379" cy="428693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9C6E970-DF74-4E3D-BDBF-89A1291C2EA0}"/>
              </a:ext>
            </a:extLst>
          </p:cNvPr>
          <p:cNvCxnSpPr/>
          <p:nvPr/>
        </p:nvCxnSpPr>
        <p:spPr>
          <a:xfrm flipH="1">
            <a:off x="2901699" y="2767068"/>
            <a:ext cx="1329833" cy="3668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2C87B105-5C69-46FA-891C-3EFEF7CF3A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8698" y="1082592"/>
            <a:ext cx="3922728" cy="378450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DD1EA60-865B-41AB-A3E9-AC091A112080}"/>
              </a:ext>
            </a:extLst>
          </p:cNvPr>
          <p:cNvCxnSpPr>
            <a:endCxn id="9" idx="7"/>
          </p:cNvCxnSpPr>
          <p:nvPr/>
        </p:nvCxnSpPr>
        <p:spPr>
          <a:xfrm flipH="1">
            <a:off x="2958751" y="1391055"/>
            <a:ext cx="2050994" cy="208231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79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7067227" y="3874576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319" y="5154233"/>
            <a:ext cx="781775" cy="579094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V="1">
            <a:off x="6400800" y="2154265"/>
            <a:ext cx="1782305" cy="316165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0342" y="1751782"/>
            <a:ext cx="1302958" cy="76668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4408" y="2682288"/>
            <a:ext cx="1270384" cy="66881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137966"/>
            <a:ext cx="12192000" cy="548702"/>
          </a:xfrm>
          <a:prstGeom prst="rect">
            <a:avLst/>
          </a:prstGeom>
        </p:spPr>
      </p:pic>
      <p:sp>
        <p:nvSpPr>
          <p:cNvPr id="12" name="下矢印 11"/>
          <p:cNvSpPr/>
          <p:nvPr/>
        </p:nvSpPr>
        <p:spPr>
          <a:xfrm>
            <a:off x="9781282" y="3465390"/>
            <a:ext cx="697025" cy="2538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6676339" y="4435741"/>
            <a:ext cx="185980" cy="232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6197" y="4927418"/>
            <a:ext cx="648958" cy="45362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BD48F1B-E3A2-452C-9D41-67700048E2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C0E9FA5-6C1E-476A-856E-D8DD27A68D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60569" y="2699415"/>
            <a:ext cx="1916117" cy="78600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45B51B-EB55-4692-8D2D-0E89A70E49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73641" y="6137966"/>
            <a:ext cx="1185648" cy="588372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9FD0468-AA7B-43A9-9CF1-7C7F10B2F8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40342" y="6117934"/>
            <a:ext cx="1238142" cy="59735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6981DE5-8F55-4B05-9281-813A24CA0D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165" y="1059106"/>
            <a:ext cx="3113023" cy="8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7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5092804" y="3917869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962" y="5144659"/>
            <a:ext cx="781775" cy="579094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H="1" flipV="1">
            <a:off x="4430047" y="2575890"/>
            <a:ext cx="1511495" cy="2916435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7481" y="1743569"/>
            <a:ext cx="1302958" cy="766688"/>
          </a:xfrm>
          <a:prstGeom prst="rect">
            <a:avLst/>
          </a:prstGeom>
        </p:spPr>
      </p:pic>
      <p:sp>
        <p:nvSpPr>
          <p:cNvPr id="12" name="下矢印 11"/>
          <p:cNvSpPr/>
          <p:nvPr/>
        </p:nvSpPr>
        <p:spPr>
          <a:xfrm>
            <a:off x="2819333" y="3630934"/>
            <a:ext cx="697025" cy="2538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5543747" y="4531264"/>
            <a:ext cx="185980" cy="232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7614" y="4946934"/>
            <a:ext cx="648958" cy="45362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454" y="2870893"/>
            <a:ext cx="1205236" cy="59540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72" y="6300568"/>
            <a:ext cx="12192000" cy="48703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DF0F0C86-0DE0-46CA-A702-695CB603FF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2EAC7D4-1871-4F76-87C0-D69E6DF25E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7589" y="2775592"/>
            <a:ext cx="1916117" cy="7860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C91AA06-BA5C-46D5-8052-C968565710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73641" y="6249901"/>
            <a:ext cx="1185648" cy="58837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D300397-59A6-469A-B695-CEFB5B0168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05158" y="6240918"/>
            <a:ext cx="1238142" cy="59735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B673EEB-0552-49AB-8E77-34B2B3F88C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165" y="1059106"/>
            <a:ext cx="3113023" cy="8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8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594"/>
            <a:ext cx="12192000" cy="120260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758" y="3446163"/>
            <a:ext cx="1791567" cy="709594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630F5A7-60E8-446A-9815-FF10AD847C02}"/>
              </a:ext>
            </a:extLst>
          </p:cNvPr>
          <p:cNvSpPr/>
          <p:nvPr/>
        </p:nvSpPr>
        <p:spPr>
          <a:xfrm>
            <a:off x="2341984" y="1670180"/>
            <a:ext cx="4823926" cy="1511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D7C3E06-3DB8-4C75-BFE3-E69871BDA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068" y="2217762"/>
            <a:ext cx="4779380" cy="6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4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78" y="1110954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7067227" y="3874576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319" y="5154233"/>
            <a:ext cx="781775" cy="579094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V="1">
            <a:off x="6400800" y="2154265"/>
            <a:ext cx="1782305" cy="316165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0342" y="1751782"/>
            <a:ext cx="1302958" cy="76668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4408" y="2682288"/>
            <a:ext cx="1270384" cy="668813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6676339" y="4435741"/>
            <a:ext cx="185980" cy="232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6197" y="4927418"/>
            <a:ext cx="648958" cy="45362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1456" y="3877825"/>
            <a:ext cx="586331" cy="34256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0358" y="3735092"/>
            <a:ext cx="390887" cy="628031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4094" y="5097139"/>
            <a:ext cx="1237810" cy="63618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8095" y="6242191"/>
            <a:ext cx="648958" cy="45362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898" y="1251931"/>
            <a:ext cx="2312750" cy="75853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97923" y="6073432"/>
            <a:ext cx="6091328" cy="709594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2394" y="6258792"/>
            <a:ext cx="586331" cy="34256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7374" y="2244644"/>
            <a:ext cx="3950674" cy="107726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0C4246-2C06-4C7A-A1B2-DE839198776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60569" y="2699415"/>
            <a:ext cx="1916117" cy="78600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42D4D12-87D3-4794-AA76-B15E7F72BB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9D9A91C-C6E4-4B02-9B6F-97765FD72B76}"/>
              </a:ext>
            </a:extLst>
          </p:cNvPr>
          <p:cNvSpPr/>
          <p:nvPr/>
        </p:nvSpPr>
        <p:spPr>
          <a:xfrm>
            <a:off x="105177" y="2154265"/>
            <a:ext cx="4062871" cy="1402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8B31807A-A583-4A27-8308-A98186AB13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680" y="3582860"/>
            <a:ext cx="4779380" cy="65288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38AB8CF-A8C6-4951-AB8C-97A5A7887DA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656" y="6118762"/>
            <a:ext cx="1083600" cy="62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2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5092804" y="3917869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944" y="5393686"/>
            <a:ext cx="781775" cy="579094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H="1" flipV="1">
            <a:off x="4430047" y="2575890"/>
            <a:ext cx="1511495" cy="2916435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7481" y="1743569"/>
            <a:ext cx="1302958" cy="766688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5543747" y="4531264"/>
            <a:ext cx="185980" cy="232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7614" y="4946934"/>
            <a:ext cx="648958" cy="45362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454" y="2870893"/>
            <a:ext cx="1205236" cy="59540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898" y="1251931"/>
            <a:ext cx="2312750" cy="75853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7963" y="2130558"/>
            <a:ext cx="3950674" cy="1077262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0697" y="3768265"/>
            <a:ext cx="1107514" cy="619875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7295" y="3979062"/>
            <a:ext cx="586331" cy="34256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8719" y="5347646"/>
            <a:ext cx="1726419" cy="61987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64740" y="5973733"/>
            <a:ext cx="8338930" cy="83193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8095" y="6242191"/>
            <a:ext cx="648958" cy="45362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2394" y="6258792"/>
            <a:ext cx="586331" cy="3425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D72C9D7-0644-482C-B8FD-30510BAC714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7589" y="2775592"/>
            <a:ext cx="1916117" cy="78600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26170C3-0201-409B-A1CA-944EB88004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9604238-0A93-49AE-9E8A-7E4F8255D2F9}"/>
              </a:ext>
            </a:extLst>
          </p:cNvPr>
          <p:cNvSpPr/>
          <p:nvPr/>
        </p:nvSpPr>
        <p:spPr>
          <a:xfrm>
            <a:off x="8067963" y="2010462"/>
            <a:ext cx="3971139" cy="1301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1B21309A-C40E-4E7B-AA72-4F2C23584F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23550" y="3707665"/>
            <a:ext cx="4779380" cy="6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3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0</Words>
  <Application>Microsoft Office PowerPoint</Application>
  <PresentationFormat>ワイド画面</PresentationFormat>
  <Paragraphs>0</Paragraphs>
  <Slides>47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motegi</cp:lastModifiedBy>
  <cp:revision>49</cp:revision>
  <dcterms:created xsi:type="dcterms:W3CDTF">2020-10-06T06:44:04Z</dcterms:created>
  <dcterms:modified xsi:type="dcterms:W3CDTF">2020-10-16T03:07:14Z</dcterms:modified>
</cp:coreProperties>
</file>