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4" r:id="rId9"/>
    <p:sldId id="273" r:id="rId10"/>
    <p:sldId id="275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5" r:id="rId20"/>
    <p:sldId id="284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33" r:id="rId55"/>
    <p:sldId id="334" r:id="rId56"/>
    <p:sldId id="338" r:id="rId57"/>
    <p:sldId id="335" r:id="rId58"/>
    <p:sldId id="336" r:id="rId59"/>
    <p:sldId id="337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84F82-9F41-436F-A8D5-54A6052F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42F6DA-3DE3-42DD-99C3-338196E04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2419BA-88E2-476A-89AB-50C242C5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85B7F-B116-42FD-86C1-05EE1821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C70F5-AE5D-4818-82D8-5E487D4F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1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C97AB-E1EE-4A61-A485-A36E1085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CDB521-367E-4291-AF93-DC9FDF00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48FA0-D758-4C8F-8628-AC510808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A300AA-E912-4F20-BE94-35DE6A51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BC9F1-CDC4-4BC7-9016-638E6754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6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28A949-7903-4311-B437-48DC31BC9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1B8C6-A314-4675-B8CA-F96B182A3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8A423-9F5C-4CB6-8F97-B601DF1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A0427-3F8A-4726-8808-F7689CF7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8D852-0FA6-4193-B909-55A5C5AF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55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0205E-EF2F-4093-AEF6-B4DAC43F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A07995-A708-4E60-96BF-DF9B14EC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0C6BC9-E043-43E6-8677-98F0CB0C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3A6B5-4EC8-4422-A96F-6E501ED3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A8549A-67EB-496A-B423-7BF1C818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03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524D4-460E-4CFA-825C-9D6BC8EC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D152D1-EB41-407B-B52C-F1AE8C7B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71B44-C83D-441E-8243-38B63B59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DE17B-3DB7-42AE-86E4-5BDBF255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B82E7-12BB-4734-ACE7-4605A576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8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043DD-48A0-4A4C-A747-1F94E311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8377CB-8FB1-4718-A405-FFF1D17D6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7D952C-A6D9-444B-BF8A-2DB2CCA43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EDCAC-D1BE-43D0-9984-C250CF29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3A43F-148F-4264-AE7A-CCB8BEE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41B79E-C52C-464B-8DCD-AD63F41A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68917-B2B6-4E84-A764-19344367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DD8A62-F9E1-478C-BA05-96CC8AF7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25F483-F9D6-42A6-9F6D-AEE1C6DC0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3F81C2-6E19-489C-A144-F03A1C3ED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93B4EA-C0AA-4CFA-99C9-4022DACA2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3F49E2-B3E0-4A96-BF80-F93AE460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B3E08D-ABC5-4B5A-AEEF-D4D0FF51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B9A29E-7025-416E-A5A2-9EED7577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BA7D0-E58C-4CF0-87DA-25730191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40BC0D-AC47-415D-9B45-BAF97249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99E672-0C5F-4A08-BFE1-E0245791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CE1527-83E8-4AA0-99EA-EB472474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8490AC-0113-4615-815D-EBC8FF85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F26870-8D17-484D-8D35-94F4A4E5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A5A24-391B-4944-B0BB-F4478FF7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70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E0E92-4A3C-4F9A-A387-C4901AA3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97117C-EA5E-43AA-8E37-CC26ACA3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A1E049-0CCD-4075-A9F7-D15131B2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25E9DD-527C-4DEA-934E-946D5AC7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37AFBE-9B85-4E20-8588-4E17D762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10E340-F77F-4587-9BC7-4C338C53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93DAC-F112-4830-A4B0-9A1C6DD8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975D1D-791E-4064-A3C9-6E42CA493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84ACE4-CC62-4DE8-85FC-6C92E6596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7812F-FFE9-4AB1-8C83-C71B7A2F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DAF400-EC97-4FC6-8664-BD793E01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6748E-E70D-4BC6-B859-9ACC8B7C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24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9B979D-78D9-4DF9-9A8E-CF5B79F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C4203-DBD1-4E05-8BB3-EAE4DA1B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358C2B-225C-493E-9BB7-8E4654228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23BB-309B-41B0-B31B-256A4B53D5E7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5989B-C89A-43AC-ADB9-26BF47BC5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BE3CF6-66D6-4FCC-99F1-C2165053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25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6.emf"/><Relationship Id="rId7" Type="http://schemas.openxmlformats.org/officeDocument/2006/relationships/image" Target="../media/image12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14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3" Type="http://schemas.openxmlformats.org/officeDocument/2006/relationships/image" Target="../media/image26.emf"/><Relationship Id="rId7" Type="http://schemas.openxmlformats.org/officeDocument/2006/relationships/image" Target="../media/image12.emf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5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4" Type="http://schemas.openxmlformats.org/officeDocument/2006/relationships/image" Target="../media/image27.emf"/><Relationship Id="rId9" Type="http://schemas.openxmlformats.org/officeDocument/2006/relationships/image" Target="../media/image24.emf"/><Relationship Id="rId1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3" Type="http://schemas.openxmlformats.org/officeDocument/2006/relationships/image" Target="../media/image26.emf"/><Relationship Id="rId7" Type="http://schemas.openxmlformats.org/officeDocument/2006/relationships/image" Target="../media/image12.emf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5.emf"/><Relationship Id="rId16" Type="http://schemas.openxmlformats.org/officeDocument/2006/relationships/image" Target="../media/image35.emf"/><Relationship Id="rId20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4" Type="http://schemas.openxmlformats.org/officeDocument/2006/relationships/image" Target="../media/image27.emf"/><Relationship Id="rId9" Type="http://schemas.openxmlformats.org/officeDocument/2006/relationships/image" Target="../media/image24.emf"/><Relationship Id="rId1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14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6.emf"/><Relationship Id="rId5" Type="http://schemas.openxmlformats.org/officeDocument/2006/relationships/image" Target="../media/image14.emf"/><Relationship Id="rId10" Type="http://schemas.openxmlformats.org/officeDocument/2006/relationships/image" Target="../media/image45.emf"/><Relationship Id="rId4" Type="http://schemas.openxmlformats.org/officeDocument/2006/relationships/image" Target="../media/image27.emf"/><Relationship Id="rId9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7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6.emf"/><Relationship Id="rId5" Type="http://schemas.openxmlformats.org/officeDocument/2006/relationships/image" Target="../media/image14.emf"/><Relationship Id="rId15" Type="http://schemas.openxmlformats.org/officeDocument/2006/relationships/image" Target="../media/image50.emf"/><Relationship Id="rId10" Type="http://schemas.openxmlformats.org/officeDocument/2006/relationships/image" Target="../media/image45.emf"/><Relationship Id="rId4" Type="http://schemas.openxmlformats.org/officeDocument/2006/relationships/image" Target="../media/image27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8.emf"/><Relationship Id="rId2" Type="http://schemas.openxmlformats.org/officeDocument/2006/relationships/image" Target="../media/image25.emf"/><Relationship Id="rId16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7.emf"/><Relationship Id="rId5" Type="http://schemas.openxmlformats.org/officeDocument/2006/relationships/image" Target="../media/image14.emf"/><Relationship Id="rId15" Type="http://schemas.openxmlformats.org/officeDocument/2006/relationships/image" Target="../media/image43.emf"/><Relationship Id="rId10" Type="http://schemas.openxmlformats.org/officeDocument/2006/relationships/image" Target="../media/image46.emf"/><Relationship Id="rId4" Type="http://schemas.openxmlformats.org/officeDocument/2006/relationships/image" Target="../media/image27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8.emf"/><Relationship Id="rId17" Type="http://schemas.openxmlformats.org/officeDocument/2006/relationships/image" Target="../media/image52.emf"/><Relationship Id="rId2" Type="http://schemas.openxmlformats.org/officeDocument/2006/relationships/image" Target="../media/image25.emf"/><Relationship Id="rId16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7.emf"/><Relationship Id="rId5" Type="http://schemas.openxmlformats.org/officeDocument/2006/relationships/image" Target="../media/image14.emf"/><Relationship Id="rId15" Type="http://schemas.openxmlformats.org/officeDocument/2006/relationships/image" Target="../media/image43.emf"/><Relationship Id="rId10" Type="http://schemas.openxmlformats.org/officeDocument/2006/relationships/image" Target="../media/image46.emf"/><Relationship Id="rId4" Type="http://schemas.openxmlformats.org/officeDocument/2006/relationships/image" Target="../media/image27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10" Type="http://schemas.openxmlformats.org/officeDocument/2006/relationships/image" Target="../media/image47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10" Type="http://schemas.openxmlformats.org/officeDocument/2006/relationships/image" Target="../media/image47.emf"/><Relationship Id="rId19" Type="http://schemas.openxmlformats.org/officeDocument/2006/relationships/image" Target="../media/image54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10" Type="http://schemas.openxmlformats.org/officeDocument/2006/relationships/image" Target="../media/image47.emf"/><Relationship Id="rId19" Type="http://schemas.openxmlformats.org/officeDocument/2006/relationships/image" Target="../media/image54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21" Type="http://schemas.openxmlformats.org/officeDocument/2006/relationships/image" Target="../media/image5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10" Type="http://schemas.openxmlformats.org/officeDocument/2006/relationships/image" Target="../media/image47.emf"/><Relationship Id="rId19" Type="http://schemas.openxmlformats.org/officeDocument/2006/relationships/image" Target="../media/image54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21" Type="http://schemas.openxmlformats.org/officeDocument/2006/relationships/image" Target="../media/image5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10" Type="http://schemas.openxmlformats.org/officeDocument/2006/relationships/image" Target="../media/image47.emf"/><Relationship Id="rId19" Type="http://schemas.openxmlformats.org/officeDocument/2006/relationships/image" Target="../media/image54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Relationship Id="rId22" Type="http://schemas.openxmlformats.org/officeDocument/2006/relationships/image" Target="../media/image5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21" Type="http://schemas.openxmlformats.org/officeDocument/2006/relationships/image" Target="../media/image5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23" Type="http://schemas.openxmlformats.org/officeDocument/2006/relationships/image" Target="../media/image58.emf"/><Relationship Id="rId10" Type="http://schemas.openxmlformats.org/officeDocument/2006/relationships/image" Target="../media/image47.emf"/><Relationship Id="rId19" Type="http://schemas.openxmlformats.org/officeDocument/2006/relationships/image" Target="../media/image54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Relationship Id="rId22" Type="http://schemas.openxmlformats.org/officeDocument/2006/relationships/image" Target="../media/image5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emf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emf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emf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14.emf"/><Relationship Id="rId9" Type="http://schemas.openxmlformats.org/officeDocument/2006/relationships/image" Target="../media/image7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14.emf"/><Relationship Id="rId9" Type="http://schemas.openxmlformats.org/officeDocument/2006/relationships/image" Target="../media/image7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14.emf"/><Relationship Id="rId9" Type="http://schemas.openxmlformats.org/officeDocument/2006/relationships/image" Target="../media/image7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14.emf"/><Relationship Id="rId9" Type="http://schemas.openxmlformats.org/officeDocument/2006/relationships/image" Target="../media/image7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14.emf"/><Relationship Id="rId9" Type="http://schemas.openxmlformats.org/officeDocument/2006/relationships/image" Target="../media/image7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14.emf"/><Relationship Id="rId9" Type="http://schemas.openxmlformats.org/officeDocument/2006/relationships/image" Target="../media/image7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14.emf"/><Relationship Id="rId9" Type="http://schemas.openxmlformats.org/officeDocument/2006/relationships/image" Target="../media/image7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14.emf"/><Relationship Id="rId9" Type="http://schemas.openxmlformats.org/officeDocument/2006/relationships/image" Target="../media/image7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14.emf"/><Relationship Id="rId9" Type="http://schemas.openxmlformats.org/officeDocument/2006/relationships/image" Target="../media/image7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10" Type="http://schemas.openxmlformats.org/officeDocument/2006/relationships/image" Target="../media/image83.emf"/><Relationship Id="rId4" Type="http://schemas.openxmlformats.org/officeDocument/2006/relationships/image" Target="../media/image75.emf"/><Relationship Id="rId9" Type="http://schemas.openxmlformats.org/officeDocument/2006/relationships/image" Target="../media/image82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11" Type="http://schemas.openxmlformats.org/officeDocument/2006/relationships/image" Target="../media/image83.emf"/><Relationship Id="rId5" Type="http://schemas.openxmlformats.org/officeDocument/2006/relationships/image" Target="../media/image76.emf"/><Relationship Id="rId10" Type="http://schemas.openxmlformats.org/officeDocument/2006/relationships/image" Target="../media/image84.emf"/><Relationship Id="rId4" Type="http://schemas.openxmlformats.org/officeDocument/2006/relationships/image" Target="../media/image75.emf"/><Relationship Id="rId9" Type="http://schemas.openxmlformats.org/officeDocument/2006/relationships/image" Target="../media/image8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11" Type="http://schemas.openxmlformats.org/officeDocument/2006/relationships/image" Target="../media/image88.emf"/><Relationship Id="rId5" Type="http://schemas.openxmlformats.org/officeDocument/2006/relationships/image" Target="../media/image76.emf"/><Relationship Id="rId10" Type="http://schemas.openxmlformats.org/officeDocument/2006/relationships/image" Target="../media/image87.emf"/><Relationship Id="rId4" Type="http://schemas.openxmlformats.org/officeDocument/2006/relationships/image" Target="../media/image75.emf"/><Relationship Id="rId9" Type="http://schemas.openxmlformats.org/officeDocument/2006/relationships/image" Target="../media/image8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10" Type="http://schemas.openxmlformats.org/officeDocument/2006/relationships/image" Target="../media/image83.emf"/><Relationship Id="rId4" Type="http://schemas.openxmlformats.org/officeDocument/2006/relationships/image" Target="../media/image75.emf"/><Relationship Id="rId9" Type="http://schemas.openxmlformats.org/officeDocument/2006/relationships/image" Target="../media/image8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10" Type="http://schemas.openxmlformats.org/officeDocument/2006/relationships/image" Target="../media/image100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11" Type="http://schemas.openxmlformats.org/officeDocument/2006/relationships/image" Target="../media/image101.emf"/><Relationship Id="rId5" Type="http://schemas.openxmlformats.org/officeDocument/2006/relationships/image" Target="../media/image94.emf"/><Relationship Id="rId10" Type="http://schemas.openxmlformats.org/officeDocument/2006/relationships/image" Target="../media/image100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11" Type="http://schemas.openxmlformats.org/officeDocument/2006/relationships/image" Target="../media/image101.emf"/><Relationship Id="rId5" Type="http://schemas.openxmlformats.org/officeDocument/2006/relationships/image" Target="../media/image94.emf"/><Relationship Id="rId10" Type="http://schemas.openxmlformats.org/officeDocument/2006/relationships/image" Target="../media/image100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10" Type="http://schemas.openxmlformats.org/officeDocument/2006/relationships/image" Target="../media/image103.emf"/><Relationship Id="rId4" Type="http://schemas.openxmlformats.org/officeDocument/2006/relationships/image" Target="../media/image93.emf"/><Relationship Id="rId9" Type="http://schemas.openxmlformats.org/officeDocument/2006/relationships/image" Target="../media/image10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9" Type="http://schemas.openxmlformats.org/officeDocument/2006/relationships/image" Target="../media/image104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10" Type="http://schemas.openxmlformats.org/officeDocument/2006/relationships/image" Target="../media/image105.emf"/><Relationship Id="rId4" Type="http://schemas.openxmlformats.org/officeDocument/2006/relationships/image" Target="../media/image93.emf"/><Relationship Id="rId9" Type="http://schemas.openxmlformats.org/officeDocument/2006/relationships/image" Target="../media/image104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11" Type="http://schemas.openxmlformats.org/officeDocument/2006/relationships/image" Target="../media/image106.emf"/><Relationship Id="rId5" Type="http://schemas.openxmlformats.org/officeDocument/2006/relationships/image" Target="../media/image94.emf"/><Relationship Id="rId10" Type="http://schemas.openxmlformats.org/officeDocument/2006/relationships/image" Target="../media/image105.emf"/><Relationship Id="rId4" Type="http://schemas.openxmlformats.org/officeDocument/2006/relationships/image" Target="../media/image93.emf"/><Relationship Id="rId9" Type="http://schemas.openxmlformats.org/officeDocument/2006/relationships/image" Target="../media/image104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7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11" Type="http://schemas.openxmlformats.org/officeDocument/2006/relationships/image" Target="../media/image106.emf"/><Relationship Id="rId5" Type="http://schemas.openxmlformats.org/officeDocument/2006/relationships/image" Target="../media/image94.emf"/><Relationship Id="rId10" Type="http://schemas.openxmlformats.org/officeDocument/2006/relationships/image" Target="../media/image105.emf"/><Relationship Id="rId4" Type="http://schemas.openxmlformats.org/officeDocument/2006/relationships/image" Target="../media/image93.emf"/><Relationship Id="rId9" Type="http://schemas.openxmlformats.org/officeDocument/2006/relationships/image" Target="../media/image104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8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7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11" Type="http://schemas.openxmlformats.org/officeDocument/2006/relationships/image" Target="../media/image106.emf"/><Relationship Id="rId5" Type="http://schemas.openxmlformats.org/officeDocument/2006/relationships/image" Target="../media/image94.emf"/><Relationship Id="rId10" Type="http://schemas.openxmlformats.org/officeDocument/2006/relationships/image" Target="../media/image105.emf"/><Relationship Id="rId4" Type="http://schemas.openxmlformats.org/officeDocument/2006/relationships/image" Target="../media/image93.emf"/><Relationship Id="rId9" Type="http://schemas.openxmlformats.org/officeDocument/2006/relationships/image" Target="../media/image104.emf"/><Relationship Id="rId14" Type="http://schemas.openxmlformats.org/officeDocument/2006/relationships/image" Target="../media/image10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emf"/><Relationship Id="rId4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66.emf"/><Relationship Id="rId7" Type="http://schemas.openxmlformats.org/officeDocument/2006/relationships/image" Target="../media/image91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emf"/><Relationship Id="rId5" Type="http://schemas.openxmlformats.org/officeDocument/2006/relationships/image" Target="../media/image67.emf"/><Relationship Id="rId4" Type="http://schemas.openxmlformats.org/officeDocument/2006/relationships/image" Target="../media/image14.emf"/><Relationship Id="rId9" Type="http://schemas.openxmlformats.org/officeDocument/2006/relationships/image" Target="../media/image111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66.emf"/><Relationship Id="rId7" Type="http://schemas.openxmlformats.org/officeDocument/2006/relationships/image" Target="../media/image93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emf"/><Relationship Id="rId11" Type="http://schemas.openxmlformats.org/officeDocument/2006/relationships/image" Target="../media/image113.emf"/><Relationship Id="rId5" Type="http://schemas.openxmlformats.org/officeDocument/2006/relationships/image" Target="../media/image67.emf"/><Relationship Id="rId10" Type="http://schemas.openxmlformats.org/officeDocument/2006/relationships/image" Target="../media/image111.emf"/><Relationship Id="rId4" Type="http://schemas.openxmlformats.org/officeDocument/2006/relationships/image" Target="../media/image14.emf"/><Relationship Id="rId9" Type="http://schemas.openxmlformats.org/officeDocument/2006/relationships/image" Target="../media/image110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66.emf"/><Relationship Id="rId7" Type="http://schemas.openxmlformats.org/officeDocument/2006/relationships/image" Target="../media/image113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emf"/><Relationship Id="rId11" Type="http://schemas.openxmlformats.org/officeDocument/2006/relationships/image" Target="../media/image111.emf"/><Relationship Id="rId5" Type="http://schemas.openxmlformats.org/officeDocument/2006/relationships/image" Target="../media/image67.emf"/><Relationship Id="rId10" Type="http://schemas.openxmlformats.org/officeDocument/2006/relationships/image" Target="../media/image110.emf"/><Relationship Id="rId4" Type="http://schemas.openxmlformats.org/officeDocument/2006/relationships/image" Target="../media/image14.emf"/><Relationship Id="rId9" Type="http://schemas.openxmlformats.org/officeDocument/2006/relationships/image" Target="../media/image9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2.emf"/><Relationship Id="rId5" Type="http://schemas.openxmlformats.org/officeDocument/2006/relationships/image" Target="../media/image17.emf"/><Relationship Id="rId10" Type="http://schemas.openxmlformats.org/officeDocument/2006/relationships/image" Target="../media/image11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A749AC-9D08-4680-8D58-23E346F9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55" y="2864662"/>
            <a:ext cx="4122889" cy="85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7078DF2-88C3-4859-9679-013B3224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51" y="3941777"/>
            <a:ext cx="3597206" cy="8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0DE4A52-B99F-47AE-B214-059E458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25" y="201037"/>
            <a:ext cx="1442287" cy="6986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37ADFA-088A-4B35-9967-898795C7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50" y="124778"/>
            <a:ext cx="4122889" cy="85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180922C-5A81-4922-93B5-E82F33A6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44" y="975904"/>
            <a:ext cx="5030111" cy="26893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CA119E-789E-4228-B949-02D97575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68" y="4409490"/>
            <a:ext cx="3575715" cy="11720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589AABE-FBF8-48FF-B3F9-D0512684F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38" y="4900594"/>
            <a:ext cx="7042826" cy="1361872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D8F7D42-07D6-4E84-987F-AE53A3E71363}"/>
              </a:ext>
            </a:extLst>
          </p:cNvPr>
          <p:cNvSpPr/>
          <p:nvPr/>
        </p:nvSpPr>
        <p:spPr>
          <a:xfrm>
            <a:off x="4181302" y="4746567"/>
            <a:ext cx="7315200" cy="169579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B22C41F-0B33-4223-B5A9-0EA7A0191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9221" y="2976278"/>
            <a:ext cx="2916513" cy="688992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9AA86A-A6A5-4D29-8210-9B1759B12FF6}"/>
              </a:ext>
            </a:extLst>
          </p:cNvPr>
          <p:cNvSpPr/>
          <p:nvPr/>
        </p:nvSpPr>
        <p:spPr>
          <a:xfrm>
            <a:off x="6585734" y="2960379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85A5ED9D-0010-4F11-B3B6-0D75F1C333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1661" y="2960379"/>
            <a:ext cx="2709331" cy="6902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1A6C368-0D15-425D-A3E0-C0E167295BD3}"/>
              </a:ext>
            </a:extLst>
          </p:cNvPr>
          <p:cNvCxnSpPr>
            <a:cxnSpLocks/>
          </p:cNvCxnSpPr>
          <p:nvPr/>
        </p:nvCxnSpPr>
        <p:spPr>
          <a:xfrm flipV="1">
            <a:off x="2157573" y="2593571"/>
            <a:ext cx="1705510" cy="207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A02A021-3878-449B-A253-FF36F0BE4D8F}"/>
              </a:ext>
            </a:extLst>
          </p:cNvPr>
          <p:cNvCxnSpPr>
            <a:cxnSpLocks/>
          </p:cNvCxnSpPr>
          <p:nvPr/>
        </p:nvCxnSpPr>
        <p:spPr>
          <a:xfrm flipV="1">
            <a:off x="1202076" y="1643865"/>
            <a:ext cx="2661007" cy="302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6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1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3688DCE-F4F7-4CFB-9EF9-D0F6DBB19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525" y="1488299"/>
            <a:ext cx="2916513" cy="68899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10753DA-A3B2-4049-B5EF-E54A8FE84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965" y="1472400"/>
            <a:ext cx="2709331" cy="6902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5DB02B-818A-4E12-BC2A-8D06C785A51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53738" y="1832795"/>
            <a:ext cx="4052787" cy="59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AE702E-DEA5-4D58-9DB6-0B8052BA608C}"/>
              </a:ext>
            </a:extLst>
          </p:cNvPr>
          <p:cNvCxnSpPr>
            <a:cxnSpLocks/>
          </p:cNvCxnSpPr>
          <p:nvPr/>
        </p:nvCxnSpPr>
        <p:spPr>
          <a:xfrm flipH="1">
            <a:off x="5153892" y="2044993"/>
            <a:ext cx="4272741" cy="38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7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3688DCE-F4F7-4CFB-9EF9-D0F6DBB19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525" y="1488299"/>
            <a:ext cx="2916513" cy="68899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10753DA-A3B2-4049-B5EF-E54A8FE84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965" y="1472400"/>
            <a:ext cx="2709331" cy="6902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5DB02B-818A-4E12-BC2A-8D06C785A51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53738" y="1832795"/>
            <a:ext cx="4052787" cy="59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AE702E-DEA5-4D58-9DB6-0B8052BA608C}"/>
              </a:ext>
            </a:extLst>
          </p:cNvPr>
          <p:cNvCxnSpPr>
            <a:cxnSpLocks/>
          </p:cNvCxnSpPr>
          <p:nvPr/>
        </p:nvCxnSpPr>
        <p:spPr>
          <a:xfrm flipH="1">
            <a:off x="5153892" y="2044993"/>
            <a:ext cx="4272741" cy="38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96ED3F1C-FF5F-45DA-810C-843AD49D6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4011" y="5438464"/>
            <a:ext cx="7042826" cy="136187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EE9099-9B62-4294-AC2A-CDB7B11CE7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8223" y="2533900"/>
            <a:ext cx="466928" cy="35506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D19A979-A8CD-4C04-9413-F662B2276B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8223" y="3105614"/>
            <a:ext cx="428017" cy="42315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EB6104E-F6E2-4B18-9347-CF1EC75B41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25896" y="3685015"/>
            <a:ext cx="875489" cy="53502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423AC24-2AC0-4307-8F75-64A2E727A9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46247" y="2547626"/>
            <a:ext cx="330740" cy="32587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6268A81-1968-44F6-B627-8C3A3E02A4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8424" y="3032506"/>
            <a:ext cx="817123" cy="51556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F7D587C-89F9-454E-814E-C024E4F558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747" y="3643847"/>
            <a:ext cx="1673157" cy="549613"/>
          </a:xfrm>
          <a:prstGeom prst="rect">
            <a:avLst/>
          </a:prstGeom>
        </p:spPr>
      </p:pic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AA09169-909D-4B14-BB90-7751434C2432}"/>
              </a:ext>
            </a:extLst>
          </p:cNvPr>
          <p:cNvSpPr/>
          <p:nvPr/>
        </p:nvSpPr>
        <p:spPr>
          <a:xfrm>
            <a:off x="8575424" y="2354184"/>
            <a:ext cx="3192872" cy="316546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25B97B3F-B40C-4736-9F1F-8F29963D55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68223" y="4376284"/>
            <a:ext cx="505838" cy="48151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481D5AA2-F9CA-47AA-B137-710132733C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58697" y="4366969"/>
            <a:ext cx="836579" cy="48151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3CE6D2EE-5F42-454F-8B1A-3C5B5A2D04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9546" y="4950111"/>
            <a:ext cx="914400" cy="4766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D6C767A-62EF-4D78-B6C8-7A340932E0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19568" y="4935931"/>
            <a:ext cx="1595336" cy="4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3688DCE-F4F7-4CFB-9EF9-D0F6DBB19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525" y="1488299"/>
            <a:ext cx="2916513" cy="68899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10753DA-A3B2-4049-B5EF-E54A8FE84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965" y="1472400"/>
            <a:ext cx="2709331" cy="6902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5DB02B-818A-4E12-BC2A-8D06C785A51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53738" y="1832795"/>
            <a:ext cx="4052787" cy="59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AE702E-DEA5-4D58-9DB6-0B8052BA608C}"/>
              </a:ext>
            </a:extLst>
          </p:cNvPr>
          <p:cNvCxnSpPr>
            <a:cxnSpLocks/>
          </p:cNvCxnSpPr>
          <p:nvPr/>
        </p:nvCxnSpPr>
        <p:spPr>
          <a:xfrm flipH="1">
            <a:off x="5153892" y="2044993"/>
            <a:ext cx="4272741" cy="38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96ED3F1C-FF5F-45DA-810C-843AD49D6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4011" y="5438464"/>
            <a:ext cx="7042826" cy="136187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EE9099-9B62-4294-AC2A-CDB7B11CE7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8223" y="2533900"/>
            <a:ext cx="466928" cy="35506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D19A979-A8CD-4C04-9413-F662B2276B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8223" y="3105614"/>
            <a:ext cx="428017" cy="42315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EB6104E-F6E2-4B18-9347-CF1EC75B41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25896" y="3685015"/>
            <a:ext cx="875489" cy="53502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423AC24-2AC0-4307-8F75-64A2E727A9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46247" y="2547626"/>
            <a:ext cx="330740" cy="32587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6268A81-1968-44F6-B627-8C3A3E02A4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8424" y="3032506"/>
            <a:ext cx="817123" cy="51556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F7D587C-89F9-454E-814E-C024E4F558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747" y="3643847"/>
            <a:ext cx="1673157" cy="549613"/>
          </a:xfrm>
          <a:prstGeom prst="rect">
            <a:avLst/>
          </a:prstGeom>
        </p:spPr>
      </p:pic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AA09169-909D-4B14-BB90-7751434C2432}"/>
              </a:ext>
            </a:extLst>
          </p:cNvPr>
          <p:cNvSpPr/>
          <p:nvPr/>
        </p:nvSpPr>
        <p:spPr>
          <a:xfrm>
            <a:off x="8575424" y="2354184"/>
            <a:ext cx="3192872" cy="316546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25B97B3F-B40C-4736-9F1F-8F29963D55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68223" y="4376284"/>
            <a:ext cx="505838" cy="48151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481D5AA2-F9CA-47AA-B137-710132733C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58697" y="4366969"/>
            <a:ext cx="836579" cy="48151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3CE6D2EE-5F42-454F-8B1A-3C5B5A2D04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9546" y="4950111"/>
            <a:ext cx="914400" cy="4766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D6C767A-62EF-4D78-B6C8-7A340932E0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19568" y="4935931"/>
            <a:ext cx="1595336" cy="49124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3143" y="3070216"/>
            <a:ext cx="5564777" cy="1478144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6273B5B-47C1-47B1-8AB8-675B160A1FCC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507971" y="4297680"/>
            <a:ext cx="1546040" cy="182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0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11C6B8C-2998-4F2D-A070-63BB1E64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4" y="203006"/>
            <a:ext cx="6416658" cy="22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4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11C6B8C-2998-4F2D-A070-63BB1E64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4" y="203006"/>
            <a:ext cx="6416658" cy="225926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F2C3B7-7DF6-49FA-882B-20ADF53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231" y="2897001"/>
            <a:ext cx="2587557" cy="632298"/>
          </a:xfrm>
          <a:prstGeom prst="rect">
            <a:avLst/>
          </a:prstGeom>
        </p:spPr>
      </p:pic>
      <p:sp>
        <p:nvSpPr>
          <p:cNvPr id="5" name="矢印: 上下 4">
            <a:extLst>
              <a:ext uri="{FF2B5EF4-FFF2-40B4-BE49-F238E27FC236}">
                <a16:creationId xmlns:a16="http://schemas.microsoft.com/office/drawing/2014/main" id="{FB9FB7F5-66BE-4CCC-8818-8FB4672DC75C}"/>
              </a:ext>
            </a:extLst>
          </p:cNvPr>
          <p:cNvSpPr/>
          <p:nvPr/>
        </p:nvSpPr>
        <p:spPr>
          <a:xfrm>
            <a:off x="2198670" y="2462274"/>
            <a:ext cx="770561" cy="15446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E54EC22-BE41-4059-994F-F08EC0C5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47" y="4062508"/>
            <a:ext cx="4864167" cy="266249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8911148-E28D-45CF-A0C7-96636B177EBD}"/>
              </a:ext>
            </a:extLst>
          </p:cNvPr>
          <p:cNvSpPr/>
          <p:nvPr/>
        </p:nvSpPr>
        <p:spPr>
          <a:xfrm>
            <a:off x="3965825" y="4062508"/>
            <a:ext cx="1900719" cy="920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435D52-DAF5-4E4A-B6BA-2E62438CA007}"/>
              </a:ext>
            </a:extLst>
          </p:cNvPr>
          <p:cNvSpPr/>
          <p:nvPr/>
        </p:nvSpPr>
        <p:spPr>
          <a:xfrm>
            <a:off x="5045825" y="5062451"/>
            <a:ext cx="689957" cy="839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473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44BDCE-C279-4F3B-A346-3F10E0CD1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B9ACF9-FDB1-42AB-AC82-F3D8FC369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1BF297-AF7C-4A10-ACBC-E4F97FFE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58" y="133809"/>
            <a:ext cx="4858838" cy="18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4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44BDCE-C279-4F3B-A346-3F10E0CD1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B9ACF9-FDB1-42AB-AC82-F3D8FC369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972D21-5EAC-4EA6-99A6-3D4F622EE881}"/>
              </a:ext>
            </a:extLst>
          </p:cNvPr>
          <p:cNvCxnSpPr/>
          <p:nvPr/>
        </p:nvCxnSpPr>
        <p:spPr>
          <a:xfrm>
            <a:off x="7549725" y="3504088"/>
            <a:ext cx="249122" cy="34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0161CB1-3015-4EC7-80DB-0A28E47AA5C5}"/>
              </a:ext>
            </a:extLst>
          </p:cNvPr>
          <p:cNvCxnSpPr/>
          <p:nvPr/>
        </p:nvCxnSpPr>
        <p:spPr>
          <a:xfrm flipH="1">
            <a:off x="7962085" y="3429000"/>
            <a:ext cx="1120270" cy="42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CC03B6-C9B5-488E-92E5-F7B7DFD61D13}"/>
              </a:ext>
            </a:extLst>
          </p:cNvPr>
          <p:cNvCxnSpPr/>
          <p:nvPr/>
        </p:nvCxnSpPr>
        <p:spPr>
          <a:xfrm>
            <a:off x="2280863" y="3574698"/>
            <a:ext cx="0" cy="27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6C5D465-2C3D-4241-A764-2EE6DC537472}"/>
              </a:ext>
            </a:extLst>
          </p:cNvPr>
          <p:cNvCxnSpPr/>
          <p:nvPr/>
        </p:nvCxnSpPr>
        <p:spPr>
          <a:xfrm flipH="1">
            <a:off x="5374146" y="3504088"/>
            <a:ext cx="195193" cy="34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EC6777F-FD26-4EFF-95D4-884071CE750D}"/>
              </a:ext>
            </a:extLst>
          </p:cNvPr>
          <p:cNvCxnSpPr/>
          <p:nvPr/>
        </p:nvCxnSpPr>
        <p:spPr>
          <a:xfrm>
            <a:off x="8460328" y="3429000"/>
            <a:ext cx="1125461" cy="42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E6B3B77-3632-40B2-9C7F-8D18107E5D67}"/>
              </a:ext>
            </a:extLst>
          </p:cNvPr>
          <p:cNvCxnSpPr>
            <a:cxnSpLocks/>
          </p:cNvCxnSpPr>
          <p:nvPr/>
        </p:nvCxnSpPr>
        <p:spPr>
          <a:xfrm>
            <a:off x="10084032" y="3429000"/>
            <a:ext cx="680823" cy="42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B9ACF9-FDB1-42AB-AC82-F3D8FC369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80E829-41BE-4B79-83C1-949876EA9DC3}"/>
              </a:ext>
            </a:extLst>
          </p:cNvPr>
          <p:cNvCxnSpPr/>
          <p:nvPr/>
        </p:nvCxnSpPr>
        <p:spPr>
          <a:xfrm flipH="1">
            <a:off x="3347377" y="1824845"/>
            <a:ext cx="3865081" cy="27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9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B9ACF9-FDB1-42AB-AC82-F3D8FC369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80E829-41BE-4B79-83C1-949876EA9DC3}"/>
              </a:ext>
            </a:extLst>
          </p:cNvPr>
          <p:cNvCxnSpPr/>
          <p:nvPr/>
        </p:nvCxnSpPr>
        <p:spPr>
          <a:xfrm flipH="1">
            <a:off x="3347377" y="1824845"/>
            <a:ext cx="3865081" cy="27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7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41A894A-62F8-4AEB-91C4-299C7A6B80DF}"/>
              </a:ext>
            </a:extLst>
          </p:cNvPr>
          <p:cNvCxnSpPr>
            <a:cxnSpLocks/>
          </p:cNvCxnSpPr>
          <p:nvPr/>
        </p:nvCxnSpPr>
        <p:spPr>
          <a:xfrm flipH="1">
            <a:off x="1304818" y="2589088"/>
            <a:ext cx="5979561" cy="27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1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41A894A-62F8-4AEB-91C4-299C7A6B80DF}"/>
              </a:ext>
            </a:extLst>
          </p:cNvPr>
          <p:cNvCxnSpPr>
            <a:cxnSpLocks/>
          </p:cNvCxnSpPr>
          <p:nvPr/>
        </p:nvCxnSpPr>
        <p:spPr>
          <a:xfrm flipH="1">
            <a:off x="1304818" y="2589088"/>
            <a:ext cx="5979561" cy="27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F583C101-E3D4-4160-B40F-0B2AE9129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6572" y="5282801"/>
            <a:ext cx="6860972" cy="5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41A894A-62F8-4AEB-91C4-299C7A6B80DF}"/>
              </a:ext>
            </a:extLst>
          </p:cNvPr>
          <p:cNvCxnSpPr>
            <a:cxnSpLocks/>
          </p:cNvCxnSpPr>
          <p:nvPr/>
        </p:nvCxnSpPr>
        <p:spPr>
          <a:xfrm flipH="1">
            <a:off x="1561953" y="1853899"/>
            <a:ext cx="5036170" cy="399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F583C101-E3D4-4160-B40F-0B2AE9129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6572" y="5282801"/>
            <a:ext cx="6860972" cy="50338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33E0986-6F62-4D76-89D3-A715891597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3159" y="5894724"/>
            <a:ext cx="4824919" cy="5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8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41A894A-62F8-4AEB-91C4-299C7A6B80DF}"/>
              </a:ext>
            </a:extLst>
          </p:cNvPr>
          <p:cNvCxnSpPr>
            <a:cxnSpLocks/>
          </p:cNvCxnSpPr>
          <p:nvPr/>
        </p:nvCxnSpPr>
        <p:spPr>
          <a:xfrm flipH="1">
            <a:off x="1561953" y="1853899"/>
            <a:ext cx="5036170" cy="399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F583C101-E3D4-4160-B40F-0B2AE9129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6572" y="5282801"/>
            <a:ext cx="6860972" cy="50338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33E0986-6F62-4D76-89D3-A715891597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3159" y="5894724"/>
            <a:ext cx="4824919" cy="54961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0FBEDED-68E1-46EE-8A72-752C4EF251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87534" y="5861333"/>
            <a:ext cx="6361889" cy="4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36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583C101-E3D4-4160-B40F-0B2AE9129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6572" y="5282801"/>
            <a:ext cx="6860972" cy="50338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33E0986-6F62-4D76-89D3-A715891597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3159" y="5894724"/>
            <a:ext cx="4824919" cy="54961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0FBEDED-68E1-46EE-8A72-752C4EF251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87534" y="5861333"/>
            <a:ext cx="6361889" cy="48151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BC76E1-A08B-4317-B8EF-83220FAB5DA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6465" y="6381967"/>
            <a:ext cx="4732477" cy="496147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6C58DC3-EF9A-446D-9390-00019ACF4118}"/>
              </a:ext>
            </a:extLst>
          </p:cNvPr>
          <p:cNvCxnSpPr>
            <a:cxnSpLocks/>
          </p:cNvCxnSpPr>
          <p:nvPr/>
        </p:nvCxnSpPr>
        <p:spPr>
          <a:xfrm flipH="1">
            <a:off x="1436430" y="2576788"/>
            <a:ext cx="5671993" cy="39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83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583C101-E3D4-4160-B40F-0B2AE9129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6572" y="5282801"/>
            <a:ext cx="6860972" cy="50338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33E0986-6F62-4D76-89D3-A715891597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3159" y="5894724"/>
            <a:ext cx="4824919" cy="54961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0FBEDED-68E1-46EE-8A72-752C4EF251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87534" y="5861333"/>
            <a:ext cx="6361889" cy="48151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BC76E1-A08B-4317-B8EF-83220FAB5DA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6465" y="6381967"/>
            <a:ext cx="4732477" cy="496147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6C58DC3-EF9A-446D-9390-00019ACF4118}"/>
              </a:ext>
            </a:extLst>
          </p:cNvPr>
          <p:cNvCxnSpPr>
            <a:cxnSpLocks/>
          </p:cNvCxnSpPr>
          <p:nvPr/>
        </p:nvCxnSpPr>
        <p:spPr>
          <a:xfrm flipH="1">
            <a:off x="1436430" y="2576788"/>
            <a:ext cx="5671993" cy="39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E5960CFE-24FD-42B1-90F1-C3A8D31A834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36572" y="6441255"/>
            <a:ext cx="6860972" cy="4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D81ECE5-FC2A-423A-8567-736FE4A0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00" y="450114"/>
            <a:ext cx="4024800" cy="78486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ABF901-F5D8-498E-BF6C-CED48E88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500" y="5193201"/>
            <a:ext cx="6321000" cy="63707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7B83D2-CA94-414B-8865-2E2359944E66}"/>
              </a:ext>
            </a:extLst>
          </p:cNvPr>
          <p:cNvSpPr/>
          <p:nvPr/>
        </p:nvSpPr>
        <p:spPr>
          <a:xfrm>
            <a:off x="2782111" y="4736001"/>
            <a:ext cx="243191" cy="637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82E23A-1358-4FF0-ACD9-DD0B27C05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61" y="1234981"/>
            <a:ext cx="3200677" cy="7132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2D24361-4A14-4176-9FAA-88910D19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38" y="1948275"/>
            <a:ext cx="6811000" cy="29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1BF297-AF7C-4A10-ACBC-E4F97FFE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58" y="133809"/>
            <a:ext cx="4858838" cy="18186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3F9FEF2-9F79-40BE-9A6C-8D44E184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1" y="2181127"/>
            <a:ext cx="2537716" cy="9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8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BA8621E-9D79-40CB-AC09-ED9BC960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3BF70F2-613B-4BDE-A640-FA382EF6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51616"/>
            <a:ext cx="1393200" cy="8170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04C517A-E5BE-480D-820F-00F3A54E5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1" y="1393195"/>
            <a:ext cx="3200433" cy="7132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283FC86-5788-4CD6-B7E8-D7FC806C8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24" y="2369898"/>
            <a:ext cx="5184485" cy="411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26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5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F24E8A-CC70-44CD-98E2-1D71C1797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348" y="2743200"/>
            <a:ext cx="5631933" cy="25105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3EF894-E284-4441-8C57-9B888EDF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842" y="1524073"/>
            <a:ext cx="2657880" cy="19882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5841709-6A07-4895-A82A-200B1075D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652" y="4272817"/>
            <a:ext cx="3635284" cy="1414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5EA847D-1A51-47C1-8B48-8CD6E26B43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834" y="5916119"/>
            <a:ext cx="3272441" cy="48890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DFBFE85-3023-495C-8BE2-B533233999DE}"/>
              </a:ext>
            </a:extLst>
          </p:cNvPr>
          <p:cNvSpPr/>
          <p:nvPr/>
        </p:nvSpPr>
        <p:spPr>
          <a:xfrm>
            <a:off x="4620639" y="1059000"/>
            <a:ext cx="7490298" cy="5711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2CDB0D2-B114-404D-9A78-413FA73A68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57" y="2069050"/>
            <a:ext cx="1631300" cy="4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1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F24E8A-CC70-44CD-98E2-1D71C1797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348" y="2743200"/>
            <a:ext cx="5631933" cy="25105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3EF894-E284-4441-8C57-9B888EDF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842" y="1524073"/>
            <a:ext cx="2657880" cy="19882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D0B7CA4-6029-41C9-AE13-1E2C9BBC3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652" y="4272817"/>
            <a:ext cx="3635284" cy="1414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BB90E-A3D3-4BAE-8B86-4802EF4694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834" y="5916119"/>
            <a:ext cx="3272441" cy="48890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C60D3AC-D894-4B90-AE3A-DAC02D85D54C}"/>
              </a:ext>
            </a:extLst>
          </p:cNvPr>
          <p:cNvSpPr/>
          <p:nvPr/>
        </p:nvSpPr>
        <p:spPr>
          <a:xfrm>
            <a:off x="4620639" y="1059000"/>
            <a:ext cx="7490298" cy="5711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AB97B5B-B6FE-4047-BF46-6C4BE31CACD3}"/>
              </a:ext>
            </a:extLst>
          </p:cNvPr>
          <p:cNvSpPr/>
          <p:nvPr/>
        </p:nvSpPr>
        <p:spPr>
          <a:xfrm>
            <a:off x="5194570" y="1524073"/>
            <a:ext cx="1124057" cy="57710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6813EF-F54F-416A-815A-4B1100E1FC15}"/>
              </a:ext>
            </a:extLst>
          </p:cNvPr>
          <p:cNvSpPr/>
          <p:nvPr/>
        </p:nvSpPr>
        <p:spPr>
          <a:xfrm>
            <a:off x="81063" y="1211473"/>
            <a:ext cx="2856690" cy="56552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6C64A7F-FDD0-4B09-95F5-F4398150A1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57" y="2069050"/>
            <a:ext cx="1631300" cy="4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52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F24E8A-CC70-44CD-98E2-1D71C1797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348" y="2743200"/>
            <a:ext cx="5631933" cy="25105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3EF894-E284-4441-8C57-9B888EDF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842" y="1524073"/>
            <a:ext cx="2657880" cy="19882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D0B7CA4-6029-41C9-AE13-1E2C9BBC3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652" y="4272817"/>
            <a:ext cx="3635284" cy="1414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BB90E-A3D3-4BAE-8B86-4802EF4694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834" y="5916119"/>
            <a:ext cx="3272441" cy="48890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C60D3AC-D894-4B90-AE3A-DAC02D85D54C}"/>
              </a:ext>
            </a:extLst>
          </p:cNvPr>
          <p:cNvSpPr/>
          <p:nvPr/>
        </p:nvSpPr>
        <p:spPr>
          <a:xfrm>
            <a:off x="4620639" y="1059000"/>
            <a:ext cx="7490298" cy="5711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AB97B5B-B6FE-4047-BF46-6C4BE31CACD3}"/>
              </a:ext>
            </a:extLst>
          </p:cNvPr>
          <p:cNvSpPr/>
          <p:nvPr/>
        </p:nvSpPr>
        <p:spPr>
          <a:xfrm>
            <a:off x="5194570" y="2091447"/>
            <a:ext cx="1124057" cy="37189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6813EF-F54F-416A-815A-4B1100E1FC15}"/>
              </a:ext>
            </a:extLst>
          </p:cNvPr>
          <p:cNvSpPr/>
          <p:nvPr/>
        </p:nvSpPr>
        <p:spPr>
          <a:xfrm>
            <a:off x="9737386" y="4374275"/>
            <a:ext cx="2397585" cy="5576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FC8CB27-3B60-4CD9-960A-6CB0C8776D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57" y="2069050"/>
            <a:ext cx="1631300" cy="4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07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F24E8A-CC70-44CD-98E2-1D71C1797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348" y="2743200"/>
            <a:ext cx="5631933" cy="25105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3EF894-E284-4441-8C57-9B888EDF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842" y="1524073"/>
            <a:ext cx="2657880" cy="19882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D0B7CA4-6029-41C9-AE13-1E2C9BBC3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652" y="4272817"/>
            <a:ext cx="3635284" cy="1414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BB90E-A3D3-4BAE-8B86-4802EF4694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834" y="5916119"/>
            <a:ext cx="3272441" cy="48890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C60D3AC-D894-4B90-AE3A-DAC02D85D54C}"/>
              </a:ext>
            </a:extLst>
          </p:cNvPr>
          <p:cNvSpPr/>
          <p:nvPr/>
        </p:nvSpPr>
        <p:spPr>
          <a:xfrm>
            <a:off x="4620639" y="1059000"/>
            <a:ext cx="7490298" cy="5711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AB97B5B-B6FE-4047-BF46-6C4BE31CACD3}"/>
              </a:ext>
            </a:extLst>
          </p:cNvPr>
          <p:cNvSpPr/>
          <p:nvPr/>
        </p:nvSpPr>
        <p:spPr>
          <a:xfrm>
            <a:off x="5194570" y="2486485"/>
            <a:ext cx="1124057" cy="37189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6813EF-F54F-416A-815A-4B1100E1FC15}"/>
              </a:ext>
            </a:extLst>
          </p:cNvPr>
          <p:cNvSpPr/>
          <p:nvPr/>
        </p:nvSpPr>
        <p:spPr>
          <a:xfrm>
            <a:off x="9601199" y="5053495"/>
            <a:ext cx="2397585" cy="5576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032B952-132E-47B8-9F77-090E2001A7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57" y="2069050"/>
            <a:ext cx="1631300" cy="4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59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F24E8A-CC70-44CD-98E2-1D71C1797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348" y="2743200"/>
            <a:ext cx="5631933" cy="25105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3EF894-E284-4441-8C57-9B888EDF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842" y="1524073"/>
            <a:ext cx="2657880" cy="19882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D0B7CA4-6029-41C9-AE13-1E2C9BBC3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652" y="4272817"/>
            <a:ext cx="3635284" cy="1414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BB90E-A3D3-4BAE-8B86-4802EF4694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834" y="5916119"/>
            <a:ext cx="3272441" cy="48890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C60D3AC-D894-4B90-AE3A-DAC02D85D54C}"/>
              </a:ext>
            </a:extLst>
          </p:cNvPr>
          <p:cNvSpPr/>
          <p:nvPr/>
        </p:nvSpPr>
        <p:spPr>
          <a:xfrm>
            <a:off x="4620639" y="1059000"/>
            <a:ext cx="7490298" cy="5711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AB97B5B-B6FE-4047-BF46-6C4BE31CACD3}"/>
              </a:ext>
            </a:extLst>
          </p:cNvPr>
          <p:cNvSpPr/>
          <p:nvPr/>
        </p:nvSpPr>
        <p:spPr>
          <a:xfrm>
            <a:off x="5129183" y="2812413"/>
            <a:ext cx="814417" cy="42689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6813EF-F54F-416A-815A-4B1100E1FC15}"/>
              </a:ext>
            </a:extLst>
          </p:cNvPr>
          <p:cNvSpPr/>
          <p:nvPr/>
        </p:nvSpPr>
        <p:spPr>
          <a:xfrm>
            <a:off x="8638834" y="5843382"/>
            <a:ext cx="3272441" cy="60490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4F6431D-7D7A-4A7A-A2D0-DF1C59AE07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57" y="2069050"/>
            <a:ext cx="1631300" cy="4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93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F24E8A-CC70-44CD-98E2-1D71C1797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348" y="2743200"/>
            <a:ext cx="5631933" cy="25105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3EF894-E284-4441-8C57-9B888EDF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842" y="1524073"/>
            <a:ext cx="2657880" cy="19882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D0B7CA4-6029-41C9-AE13-1E2C9BBC3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652" y="4272817"/>
            <a:ext cx="3635284" cy="1414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BB90E-A3D3-4BAE-8B86-4802EF4694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834" y="5916119"/>
            <a:ext cx="3272441" cy="48890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C60D3AC-D894-4B90-AE3A-DAC02D85D54C}"/>
              </a:ext>
            </a:extLst>
          </p:cNvPr>
          <p:cNvSpPr/>
          <p:nvPr/>
        </p:nvSpPr>
        <p:spPr>
          <a:xfrm>
            <a:off x="4620639" y="1059000"/>
            <a:ext cx="7490298" cy="5711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AB97B5B-B6FE-4047-BF46-6C4BE31CACD3}"/>
              </a:ext>
            </a:extLst>
          </p:cNvPr>
          <p:cNvSpPr/>
          <p:nvPr/>
        </p:nvSpPr>
        <p:spPr>
          <a:xfrm>
            <a:off x="5129183" y="3200400"/>
            <a:ext cx="1057608" cy="62256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6813EF-F54F-416A-815A-4B1100E1FC15}"/>
              </a:ext>
            </a:extLst>
          </p:cNvPr>
          <p:cNvSpPr/>
          <p:nvPr/>
        </p:nvSpPr>
        <p:spPr>
          <a:xfrm>
            <a:off x="382202" y="1776992"/>
            <a:ext cx="1952435" cy="3922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7043155-7A99-4F96-BD9B-9677DDBB36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57" y="2069050"/>
            <a:ext cx="1631300" cy="4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32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F24E8A-CC70-44CD-98E2-1D71C1797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348" y="2743200"/>
            <a:ext cx="5631933" cy="25105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3EF894-E284-4441-8C57-9B888EDF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842" y="1524073"/>
            <a:ext cx="2657880" cy="19882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D0B7CA4-6029-41C9-AE13-1E2C9BBC3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652" y="4272817"/>
            <a:ext cx="3635284" cy="1414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BB90E-A3D3-4BAE-8B86-4802EF4694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834" y="5916119"/>
            <a:ext cx="3272441" cy="48890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C60D3AC-D894-4B90-AE3A-DAC02D85D54C}"/>
              </a:ext>
            </a:extLst>
          </p:cNvPr>
          <p:cNvSpPr/>
          <p:nvPr/>
        </p:nvSpPr>
        <p:spPr>
          <a:xfrm>
            <a:off x="4620639" y="1059000"/>
            <a:ext cx="7490298" cy="5711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AB97B5B-B6FE-4047-BF46-6C4BE31CACD3}"/>
              </a:ext>
            </a:extLst>
          </p:cNvPr>
          <p:cNvSpPr/>
          <p:nvPr/>
        </p:nvSpPr>
        <p:spPr>
          <a:xfrm>
            <a:off x="5129183" y="3838725"/>
            <a:ext cx="2756659" cy="141498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28D26AD-56B6-4C55-B573-61CFBB5A76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57" y="2069050"/>
            <a:ext cx="1631300" cy="486357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2D26710-7EF4-4DC8-A3C5-074760701635}"/>
              </a:ext>
            </a:extLst>
          </p:cNvPr>
          <p:cNvSpPr/>
          <p:nvPr/>
        </p:nvSpPr>
        <p:spPr>
          <a:xfrm>
            <a:off x="143668" y="1776992"/>
            <a:ext cx="3693364" cy="462803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817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F24E8A-CC70-44CD-98E2-1D71C1797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348" y="2743200"/>
            <a:ext cx="5631933" cy="25105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3EF894-E284-4441-8C57-9B888EDF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842" y="1524073"/>
            <a:ext cx="2657880" cy="19882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D0B7CA4-6029-41C9-AE13-1E2C9BBC3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652" y="4272817"/>
            <a:ext cx="3635284" cy="1414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BB90E-A3D3-4BAE-8B86-4802EF4694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834" y="5916119"/>
            <a:ext cx="3272441" cy="48890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C60D3AC-D894-4B90-AE3A-DAC02D85D54C}"/>
              </a:ext>
            </a:extLst>
          </p:cNvPr>
          <p:cNvSpPr/>
          <p:nvPr/>
        </p:nvSpPr>
        <p:spPr>
          <a:xfrm>
            <a:off x="4620639" y="1059000"/>
            <a:ext cx="7490298" cy="5711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AB97B5B-B6FE-4047-BF46-6C4BE31CACD3}"/>
              </a:ext>
            </a:extLst>
          </p:cNvPr>
          <p:cNvSpPr/>
          <p:nvPr/>
        </p:nvSpPr>
        <p:spPr>
          <a:xfrm>
            <a:off x="5129183" y="5330757"/>
            <a:ext cx="1534264" cy="68093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44F49D-5111-4E3E-93A6-655E2EB0A861}"/>
              </a:ext>
            </a:extLst>
          </p:cNvPr>
          <p:cNvCxnSpPr>
            <a:stCxn id="11" idx="0"/>
          </p:cNvCxnSpPr>
          <p:nvPr/>
        </p:nvCxnSpPr>
        <p:spPr>
          <a:xfrm flipV="1">
            <a:off x="5896315" y="2091447"/>
            <a:ext cx="2265191" cy="32393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6207CB85-DF33-450F-B6F4-6E4277925C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57" y="2069050"/>
            <a:ext cx="1631300" cy="4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1BF297-AF7C-4A10-ACBC-E4F97FFE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58" y="133809"/>
            <a:ext cx="4858838" cy="18186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3F9FEF2-9F79-40BE-9A6C-8D44E184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1" y="2181127"/>
            <a:ext cx="2537716" cy="981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6DEF3E0-BA4C-4585-99FD-6C4667AA6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021" y="2181127"/>
            <a:ext cx="6010381" cy="107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3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F24E8A-CC70-44CD-98E2-1D71C1797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349" y="2749482"/>
            <a:ext cx="5631933" cy="2510507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3EF894-E284-4441-8C57-9B888EDFE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842" y="1524073"/>
            <a:ext cx="2657880" cy="19882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D0B7CA4-6029-41C9-AE13-1E2C9BBC3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652" y="4272817"/>
            <a:ext cx="3635284" cy="1414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BB90E-A3D3-4BAE-8B86-4802EF4694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834" y="5916119"/>
            <a:ext cx="3272441" cy="48890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C60D3AC-D894-4B90-AE3A-DAC02D85D54C}"/>
              </a:ext>
            </a:extLst>
          </p:cNvPr>
          <p:cNvSpPr/>
          <p:nvPr/>
        </p:nvSpPr>
        <p:spPr>
          <a:xfrm>
            <a:off x="4620639" y="1059000"/>
            <a:ext cx="7490298" cy="57114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AB97B5B-B6FE-4047-BF46-6C4BE31CACD3}"/>
              </a:ext>
            </a:extLst>
          </p:cNvPr>
          <p:cNvSpPr/>
          <p:nvPr/>
        </p:nvSpPr>
        <p:spPr>
          <a:xfrm>
            <a:off x="5104136" y="6089516"/>
            <a:ext cx="1534264" cy="68093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44F49D-5111-4E3E-93A6-655E2EB0A86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71268" y="3210128"/>
            <a:ext cx="2370805" cy="28793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2DB4AABB-C47A-4268-ADC9-17F2222F6B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657" y="2069050"/>
            <a:ext cx="1631300" cy="4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5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46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C2BC57-A442-4782-B6FE-CD458AB22F37}"/>
              </a:ext>
            </a:extLst>
          </p:cNvPr>
          <p:cNvSpPr/>
          <p:nvPr/>
        </p:nvSpPr>
        <p:spPr>
          <a:xfrm>
            <a:off x="107004" y="1045235"/>
            <a:ext cx="5223753" cy="9197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278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C2BC57-A442-4782-B6FE-CD458AB22F37}"/>
              </a:ext>
            </a:extLst>
          </p:cNvPr>
          <p:cNvSpPr/>
          <p:nvPr/>
        </p:nvSpPr>
        <p:spPr>
          <a:xfrm>
            <a:off x="107004" y="1045235"/>
            <a:ext cx="5223753" cy="9197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9A9EDD0-6CCA-4EFF-AC2A-866F541A751E}"/>
              </a:ext>
            </a:extLst>
          </p:cNvPr>
          <p:cNvSpPr/>
          <p:nvPr/>
        </p:nvSpPr>
        <p:spPr>
          <a:xfrm>
            <a:off x="346924" y="1086555"/>
            <a:ext cx="1112225" cy="8784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AE71355-19D5-49F5-84A8-D41AC0F095C6}"/>
              </a:ext>
            </a:extLst>
          </p:cNvPr>
          <p:cNvCxnSpPr/>
          <p:nvPr/>
        </p:nvCxnSpPr>
        <p:spPr>
          <a:xfrm flipH="1" flipV="1">
            <a:off x="780251" y="1964987"/>
            <a:ext cx="1690839" cy="36250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2216B03-DB44-466C-B0C8-8729AA71B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907" y="5512198"/>
            <a:ext cx="4337489" cy="4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5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C2BC57-A442-4782-B6FE-CD458AB22F37}"/>
              </a:ext>
            </a:extLst>
          </p:cNvPr>
          <p:cNvSpPr/>
          <p:nvPr/>
        </p:nvSpPr>
        <p:spPr>
          <a:xfrm>
            <a:off x="107004" y="1045235"/>
            <a:ext cx="5223753" cy="9197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9A9EDD0-6CCA-4EFF-AC2A-866F541A751E}"/>
              </a:ext>
            </a:extLst>
          </p:cNvPr>
          <p:cNvSpPr/>
          <p:nvPr/>
        </p:nvSpPr>
        <p:spPr>
          <a:xfrm>
            <a:off x="346924" y="1086555"/>
            <a:ext cx="1112225" cy="8784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AE71355-19D5-49F5-84A8-D41AC0F095C6}"/>
              </a:ext>
            </a:extLst>
          </p:cNvPr>
          <p:cNvCxnSpPr/>
          <p:nvPr/>
        </p:nvCxnSpPr>
        <p:spPr>
          <a:xfrm flipH="1" flipV="1">
            <a:off x="780251" y="1964987"/>
            <a:ext cx="1690839" cy="36250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2216B03-DB44-466C-B0C8-8729AA71B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907" y="5512198"/>
            <a:ext cx="4337489" cy="433369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7392598-8A74-4D0A-B6C1-26F28C92F172}"/>
              </a:ext>
            </a:extLst>
          </p:cNvPr>
          <p:cNvCxnSpPr>
            <a:cxnSpLocks/>
          </p:cNvCxnSpPr>
          <p:nvPr/>
        </p:nvCxnSpPr>
        <p:spPr>
          <a:xfrm flipH="1" flipV="1">
            <a:off x="2345284" y="1737253"/>
            <a:ext cx="4007088" cy="14466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4058F5A-7ABD-419B-9FA9-FC3CF0567DCC}"/>
              </a:ext>
            </a:extLst>
          </p:cNvPr>
          <p:cNvSpPr/>
          <p:nvPr/>
        </p:nvSpPr>
        <p:spPr>
          <a:xfrm>
            <a:off x="2976664" y="1235413"/>
            <a:ext cx="2197206" cy="6420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B54EDD7-04BD-4191-8B58-80118A92BC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4739" y="2614329"/>
            <a:ext cx="3108201" cy="100318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DDF215F-EB34-4615-8FDF-B831BDE1A3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1497" y="3742082"/>
            <a:ext cx="6431045" cy="3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C2BC57-A442-4782-B6FE-CD458AB22F37}"/>
              </a:ext>
            </a:extLst>
          </p:cNvPr>
          <p:cNvSpPr/>
          <p:nvPr/>
        </p:nvSpPr>
        <p:spPr>
          <a:xfrm>
            <a:off x="107004" y="1045235"/>
            <a:ext cx="5223753" cy="9197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9A9EDD0-6CCA-4EFF-AC2A-866F541A751E}"/>
              </a:ext>
            </a:extLst>
          </p:cNvPr>
          <p:cNvSpPr/>
          <p:nvPr/>
        </p:nvSpPr>
        <p:spPr>
          <a:xfrm>
            <a:off x="346924" y="1086555"/>
            <a:ext cx="1112225" cy="8784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AE71355-19D5-49F5-84A8-D41AC0F095C6}"/>
              </a:ext>
            </a:extLst>
          </p:cNvPr>
          <p:cNvCxnSpPr/>
          <p:nvPr/>
        </p:nvCxnSpPr>
        <p:spPr>
          <a:xfrm flipH="1" flipV="1">
            <a:off x="780251" y="1964987"/>
            <a:ext cx="1690839" cy="36250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2216B03-DB44-466C-B0C8-8729AA71B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907" y="5512198"/>
            <a:ext cx="4337489" cy="4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74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C2BC57-A442-4782-B6FE-CD458AB22F37}"/>
              </a:ext>
            </a:extLst>
          </p:cNvPr>
          <p:cNvSpPr/>
          <p:nvPr/>
        </p:nvSpPr>
        <p:spPr>
          <a:xfrm>
            <a:off x="107004" y="1045235"/>
            <a:ext cx="5223753" cy="9197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9A9EDD0-6CCA-4EFF-AC2A-866F541A751E}"/>
              </a:ext>
            </a:extLst>
          </p:cNvPr>
          <p:cNvSpPr/>
          <p:nvPr/>
        </p:nvSpPr>
        <p:spPr>
          <a:xfrm>
            <a:off x="346924" y="1086555"/>
            <a:ext cx="1112225" cy="8784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AE71355-19D5-49F5-84A8-D41AC0F095C6}"/>
              </a:ext>
            </a:extLst>
          </p:cNvPr>
          <p:cNvCxnSpPr/>
          <p:nvPr/>
        </p:nvCxnSpPr>
        <p:spPr>
          <a:xfrm flipH="1" flipV="1">
            <a:off x="780251" y="1964987"/>
            <a:ext cx="1690839" cy="36250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2216B03-DB44-466C-B0C8-8729AA71B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907" y="5512198"/>
            <a:ext cx="4337489" cy="433369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94974E7-6C8A-4535-B3B2-F31E642DE2E2}"/>
              </a:ext>
            </a:extLst>
          </p:cNvPr>
          <p:cNvSpPr/>
          <p:nvPr/>
        </p:nvSpPr>
        <p:spPr>
          <a:xfrm>
            <a:off x="3397590" y="1190166"/>
            <a:ext cx="1776279" cy="696999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654814A-5164-47FE-A8A7-1EC930E59CB0}"/>
              </a:ext>
            </a:extLst>
          </p:cNvPr>
          <p:cNvCxnSpPr>
            <a:cxnSpLocks/>
          </p:cNvCxnSpPr>
          <p:nvPr/>
        </p:nvCxnSpPr>
        <p:spPr>
          <a:xfrm flipH="1" flipV="1">
            <a:off x="4576938" y="1887166"/>
            <a:ext cx="2008688" cy="15418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38B401C0-AF6C-49F0-989A-F0DD1AAAD0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0152" y="3490188"/>
            <a:ext cx="5820500" cy="3267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A47B33D-6A2D-4322-8C03-2941E1A153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0726" y="3493549"/>
            <a:ext cx="3651274" cy="3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59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C2BC57-A442-4782-B6FE-CD458AB22F37}"/>
              </a:ext>
            </a:extLst>
          </p:cNvPr>
          <p:cNvSpPr/>
          <p:nvPr/>
        </p:nvSpPr>
        <p:spPr>
          <a:xfrm>
            <a:off x="107004" y="1045235"/>
            <a:ext cx="5223753" cy="9197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9A9EDD0-6CCA-4EFF-AC2A-866F541A751E}"/>
              </a:ext>
            </a:extLst>
          </p:cNvPr>
          <p:cNvSpPr/>
          <p:nvPr/>
        </p:nvSpPr>
        <p:spPr>
          <a:xfrm>
            <a:off x="346924" y="1086555"/>
            <a:ext cx="1112225" cy="8784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AE71355-19D5-49F5-84A8-D41AC0F095C6}"/>
              </a:ext>
            </a:extLst>
          </p:cNvPr>
          <p:cNvCxnSpPr/>
          <p:nvPr/>
        </p:nvCxnSpPr>
        <p:spPr>
          <a:xfrm flipH="1" flipV="1">
            <a:off x="780251" y="1964987"/>
            <a:ext cx="1690839" cy="36250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2216B03-DB44-466C-B0C8-8729AA71B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907" y="5512198"/>
            <a:ext cx="4337489" cy="433369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94974E7-6C8A-4535-B3B2-F31E642DE2E2}"/>
              </a:ext>
            </a:extLst>
          </p:cNvPr>
          <p:cNvSpPr/>
          <p:nvPr/>
        </p:nvSpPr>
        <p:spPr>
          <a:xfrm>
            <a:off x="3397590" y="1190166"/>
            <a:ext cx="1776279" cy="696999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654814A-5164-47FE-A8A7-1EC930E59CB0}"/>
              </a:ext>
            </a:extLst>
          </p:cNvPr>
          <p:cNvCxnSpPr>
            <a:cxnSpLocks/>
          </p:cNvCxnSpPr>
          <p:nvPr/>
        </p:nvCxnSpPr>
        <p:spPr>
          <a:xfrm flipH="1" flipV="1">
            <a:off x="4576938" y="1887166"/>
            <a:ext cx="2008688" cy="15418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38B401C0-AF6C-49F0-989A-F0DD1AAAD0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0152" y="3490188"/>
            <a:ext cx="5820500" cy="326702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84DA03D-822E-42F6-AF6A-41F5E358FD22}"/>
              </a:ext>
            </a:extLst>
          </p:cNvPr>
          <p:cNvSpPr/>
          <p:nvPr/>
        </p:nvSpPr>
        <p:spPr>
          <a:xfrm>
            <a:off x="2918298" y="1190166"/>
            <a:ext cx="2412459" cy="69699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E0A15E6-2FDF-4C1F-B9FF-BC634F9CA51E}"/>
              </a:ext>
            </a:extLst>
          </p:cNvPr>
          <p:cNvCxnSpPr/>
          <p:nvPr/>
        </p:nvCxnSpPr>
        <p:spPr>
          <a:xfrm flipH="1" flipV="1">
            <a:off x="3258766" y="1887165"/>
            <a:ext cx="3258766" cy="31712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E12D7A37-C3F1-4441-90B2-B2D44D7C5A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0152" y="4720579"/>
            <a:ext cx="5298843" cy="451579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5904E72-26DA-49D8-8E7F-9AEB82886885}"/>
              </a:ext>
            </a:extLst>
          </p:cNvPr>
          <p:cNvCxnSpPr/>
          <p:nvPr/>
        </p:nvCxnSpPr>
        <p:spPr>
          <a:xfrm flipV="1">
            <a:off x="6935821" y="3816890"/>
            <a:ext cx="204281" cy="8704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A82E5221-CCAC-4E8E-95ED-77871FDCE6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0726" y="3493549"/>
            <a:ext cx="3651274" cy="3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C2BC57-A442-4782-B6FE-CD458AB22F37}"/>
              </a:ext>
            </a:extLst>
          </p:cNvPr>
          <p:cNvSpPr/>
          <p:nvPr/>
        </p:nvSpPr>
        <p:spPr>
          <a:xfrm>
            <a:off x="129054" y="1938757"/>
            <a:ext cx="5223753" cy="9197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364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C2BC57-A442-4782-B6FE-CD458AB22F37}"/>
              </a:ext>
            </a:extLst>
          </p:cNvPr>
          <p:cNvSpPr/>
          <p:nvPr/>
        </p:nvSpPr>
        <p:spPr>
          <a:xfrm>
            <a:off x="129054" y="1938757"/>
            <a:ext cx="5223753" cy="9197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865D2D-DDCC-419F-836D-999BE4CA3FBF}"/>
              </a:ext>
            </a:extLst>
          </p:cNvPr>
          <p:cNvSpPr/>
          <p:nvPr/>
        </p:nvSpPr>
        <p:spPr>
          <a:xfrm>
            <a:off x="307992" y="1972532"/>
            <a:ext cx="1112225" cy="8784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E27040-83AC-45DC-AC09-825D543DA9CE}"/>
              </a:ext>
            </a:extLst>
          </p:cNvPr>
          <p:cNvCxnSpPr>
            <a:cxnSpLocks/>
          </p:cNvCxnSpPr>
          <p:nvPr/>
        </p:nvCxnSpPr>
        <p:spPr>
          <a:xfrm flipH="1" flipV="1">
            <a:off x="946791" y="2850964"/>
            <a:ext cx="1047379" cy="292048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5637DAE4-3436-43FC-8418-248D7DAA8C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049" y="5561926"/>
            <a:ext cx="4638822" cy="4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4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1BF297-AF7C-4A10-ACBC-E4F97FFE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58" y="133809"/>
            <a:ext cx="4858838" cy="18186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3F9FEF2-9F79-40BE-9A6C-8D44E184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1" y="2181127"/>
            <a:ext cx="2537716" cy="981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6DEF3E0-BA4C-4585-99FD-6C4667AA6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021" y="2181127"/>
            <a:ext cx="6010381" cy="1071080"/>
          </a:xfrm>
          <a:prstGeom prst="rect">
            <a:avLst/>
          </a:prstGeom>
        </p:spPr>
      </p:pic>
      <p:sp>
        <p:nvSpPr>
          <p:cNvPr id="2" name="矢印: 上下 1">
            <a:extLst>
              <a:ext uri="{FF2B5EF4-FFF2-40B4-BE49-F238E27FC236}">
                <a16:creationId xmlns:a16="http://schemas.microsoft.com/office/drawing/2014/main" id="{ACC9317B-1142-4968-91D2-F88C8BBEFD4B}"/>
              </a:ext>
            </a:extLst>
          </p:cNvPr>
          <p:cNvSpPr/>
          <p:nvPr/>
        </p:nvSpPr>
        <p:spPr>
          <a:xfrm>
            <a:off x="4946073" y="1862051"/>
            <a:ext cx="482138" cy="18186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7009F-AC45-4013-B4E8-7824B9118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029" y="3805783"/>
            <a:ext cx="2328226" cy="889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0828EBA-CE2A-4567-A5C6-3AB960FAB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029" y="4794120"/>
            <a:ext cx="1607127" cy="85485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BA6BDAF-355F-4F14-912D-E6F5992E8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360" y="4758450"/>
            <a:ext cx="3049176" cy="9812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E68055-8C2D-4597-B5F1-AEC4897FB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8748" y="5878910"/>
            <a:ext cx="1442287" cy="69860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789944C-89C4-4017-9D57-EE7F173D0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6073" y="5802651"/>
            <a:ext cx="4122889" cy="85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4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C2BC57-A442-4782-B6FE-CD458AB22F37}"/>
              </a:ext>
            </a:extLst>
          </p:cNvPr>
          <p:cNvSpPr/>
          <p:nvPr/>
        </p:nvSpPr>
        <p:spPr>
          <a:xfrm>
            <a:off x="129054" y="1938757"/>
            <a:ext cx="5223753" cy="9197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865D2D-DDCC-419F-836D-999BE4CA3FBF}"/>
              </a:ext>
            </a:extLst>
          </p:cNvPr>
          <p:cNvSpPr/>
          <p:nvPr/>
        </p:nvSpPr>
        <p:spPr>
          <a:xfrm>
            <a:off x="307992" y="1972532"/>
            <a:ext cx="1112225" cy="8784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E27040-83AC-45DC-AC09-825D543DA9CE}"/>
              </a:ext>
            </a:extLst>
          </p:cNvPr>
          <p:cNvCxnSpPr>
            <a:cxnSpLocks/>
          </p:cNvCxnSpPr>
          <p:nvPr/>
        </p:nvCxnSpPr>
        <p:spPr>
          <a:xfrm flipH="1" flipV="1">
            <a:off x="946791" y="2850964"/>
            <a:ext cx="1047379" cy="292048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5637DAE4-3436-43FC-8418-248D7DAA8C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049" y="5561926"/>
            <a:ext cx="4638822" cy="464285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AD48D-C778-46D8-966A-2FBAC3FB4A02}"/>
              </a:ext>
            </a:extLst>
          </p:cNvPr>
          <p:cNvCxnSpPr/>
          <p:nvPr/>
        </p:nvCxnSpPr>
        <p:spPr>
          <a:xfrm flipH="1" flipV="1">
            <a:off x="4581728" y="2626468"/>
            <a:ext cx="2383276" cy="22373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E680BFA-D2D7-43FD-B561-0D03E527C90F}"/>
              </a:ext>
            </a:extLst>
          </p:cNvPr>
          <p:cNvSpPr/>
          <p:nvPr/>
        </p:nvSpPr>
        <p:spPr>
          <a:xfrm>
            <a:off x="1877438" y="2140085"/>
            <a:ext cx="1809345" cy="64202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CFD509C-C785-4B68-864E-5BC04CC75A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4028" y="3997472"/>
            <a:ext cx="3942393" cy="49152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CB99096-B7AD-4AA2-AC3F-02B8F4FBD6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2940" y="4451052"/>
            <a:ext cx="2817830" cy="50788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D745523-FCC6-48C1-A626-DBFD9DF668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900" y="5071436"/>
            <a:ext cx="7178081" cy="2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35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172BE0-8F5B-44B0-9810-AECD7AF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3" y="151812"/>
            <a:ext cx="10859311" cy="7606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144A3D-A48A-4D15-A005-B93231E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231289"/>
            <a:ext cx="3709300" cy="84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AC9FF0-9414-4B6A-8CCB-AF425E89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68020"/>
            <a:ext cx="670801" cy="431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973C0E3-679D-4C51-A8F5-505DA85F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" y="3731856"/>
            <a:ext cx="670801" cy="3935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F6970C-80C2-4C4F-93B6-DC7FE2275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700" y="4249911"/>
            <a:ext cx="1947900" cy="4374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E56AD2-D21F-4540-85A8-C99E2C18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2" y="1086555"/>
            <a:ext cx="4865878" cy="177195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C2BC57-A442-4782-B6FE-CD458AB22F37}"/>
              </a:ext>
            </a:extLst>
          </p:cNvPr>
          <p:cNvSpPr/>
          <p:nvPr/>
        </p:nvSpPr>
        <p:spPr>
          <a:xfrm>
            <a:off x="129054" y="1938757"/>
            <a:ext cx="5223753" cy="91975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7BB832D-ADE2-49D5-95AA-2B5F0F73FBF3}"/>
              </a:ext>
            </a:extLst>
          </p:cNvPr>
          <p:cNvSpPr/>
          <p:nvPr/>
        </p:nvSpPr>
        <p:spPr>
          <a:xfrm>
            <a:off x="1852790" y="2098730"/>
            <a:ext cx="1776279" cy="696999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D99AEEB-4B2A-45C6-AED4-F050027ED9B2}"/>
              </a:ext>
            </a:extLst>
          </p:cNvPr>
          <p:cNvCxnSpPr>
            <a:cxnSpLocks/>
          </p:cNvCxnSpPr>
          <p:nvPr/>
        </p:nvCxnSpPr>
        <p:spPr>
          <a:xfrm flipH="1" flipV="1">
            <a:off x="3254651" y="2795729"/>
            <a:ext cx="2008688" cy="15418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30D4DD87-73AD-48B5-B839-DD6387C2C3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6918" y="4261273"/>
            <a:ext cx="5820500" cy="32670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FEDDDCC-17EF-4EB5-9791-87B91A019E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753" y="4734646"/>
            <a:ext cx="5346830" cy="47033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D9FD2C-0EC1-4D4C-974D-4B5BEA158F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7613" y="4245135"/>
            <a:ext cx="3651274" cy="3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84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EAE836F-B992-47F1-88F8-87624F84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2" y="272317"/>
            <a:ext cx="3635284" cy="141498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B8699A0-EECB-4B5B-88DE-DEB93D80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3" y="1953719"/>
            <a:ext cx="3272441" cy="48890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7306CD2-D8B9-46F7-AAB1-D855C7364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979" y="1005470"/>
            <a:ext cx="6269278" cy="4847060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88154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DCEC5D-D6F3-41F9-B79F-903A67D2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733A41C-5C4F-4AA2-80EE-5D9DD71BB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5CA25D-F8EE-4CF7-B99C-07A5581B1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1F4EFC-4C6A-4790-B85B-92C745925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88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DCEC5D-D6F3-41F9-B79F-903A67D2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733A41C-5C4F-4AA2-80EE-5D9DD71BB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5CA25D-F8EE-4CF7-B99C-07A5581B1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1F4EFC-4C6A-4790-B85B-92C745925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26255A0-4893-4914-B1AF-0AB91E5D34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531" y="4102868"/>
            <a:ext cx="6608323" cy="32777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72A0-51A7-49AB-8FC0-9D20FBB9CC88}"/>
              </a:ext>
            </a:extLst>
          </p:cNvPr>
          <p:cNvSpPr/>
          <p:nvPr/>
        </p:nvSpPr>
        <p:spPr>
          <a:xfrm>
            <a:off x="2256817" y="1277720"/>
            <a:ext cx="1750979" cy="5510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F35AEBB-A538-4869-86FE-B9129B46DFE2}"/>
              </a:ext>
            </a:extLst>
          </p:cNvPr>
          <p:cNvCxnSpPr/>
          <p:nvPr/>
        </p:nvCxnSpPr>
        <p:spPr>
          <a:xfrm flipH="1" flipV="1">
            <a:off x="3385226" y="1828800"/>
            <a:ext cx="2169268" cy="22740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78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DCEC5D-D6F3-41F9-B79F-903A67D2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733A41C-5C4F-4AA2-80EE-5D9DD71BB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5CA25D-F8EE-4CF7-B99C-07A5581B1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1F4EFC-4C6A-4790-B85B-92C745925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26255A0-4893-4914-B1AF-0AB91E5D34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531" y="4102868"/>
            <a:ext cx="6608323" cy="32777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72A0-51A7-49AB-8FC0-9D20FBB9CC88}"/>
              </a:ext>
            </a:extLst>
          </p:cNvPr>
          <p:cNvSpPr/>
          <p:nvPr/>
        </p:nvSpPr>
        <p:spPr>
          <a:xfrm>
            <a:off x="2256817" y="1277720"/>
            <a:ext cx="1750979" cy="5510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A7A6334-352A-4A77-95A9-0FF0681EDA72}"/>
              </a:ext>
            </a:extLst>
          </p:cNvPr>
          <p:cNvCxnSpPr/>
          <p:nvPr/>
        </p:nvCxnSpPr>
        <p:spPr>
          <a:xfrm flipH="1" flipV="1">
            <a:off x="3385226" y="1828800"/>
            <a:ext cx="2169268" cy="22740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8E6F5518-C56B-4619-849C-A216341BFA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0573" y="5372348"/>
            <a:ext cx="4640196" cy="360505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3AD08E1-493E-4544-ADD8-DEB6EF24AE0C}"/>
              </a:ext>
            </a:extLst>
          </p:cNvPr>
          <p:cNvSpPr/>
          <p:nvPr/>
        </p:nvSpPr>
        <p:spPr>
          <a:xfrm>
            <a:off x="1955260" y="1206230"/>
            <a:ext cx="2149812" cy="75875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B7E3FC-46BD-4668-B9CA-7C5E6E374D9E}"/>
              </a:ext>
            </a:extLst>
          </p:cNvPr>
          <p:cNvCxnSpPr>
            <a:cxnSpLocks/>
          </p:cNvCxnSpPr>
          <p:nvPr/>
        </p:nvCxnSpPr>
        <p:spPr>
          <a:xfrm flipV="1">
            <a:off x="5098400" y="4430642"/>
            <a:ext cx="344234" cy="98098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5C2D29-5ACE-4AF5-BAC0-3BF0FC9FC72E}"/>
              </a:ext>
            </a:extLst>
          </p:cNvPr>
          <p:cNvCxnSpPr/>
          <p:nvPr/>
        </p:nvCxnSpPr>
        <p:spPr>
          <a:xfrm flipH="1" flipV="1">
            <a:off x="2762655" y="1964987"/>
            <a:ext cx="2178996" cy="34073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44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DCEC5D-D6F3-41F9-B79F-903A67D2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733A41C-5C4F-4AA2-80EE-5D9DD71BB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5CA25D-F8EE-4CF7-B99C-07A5581B1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1F4EFC-4C6A-4790-B85B-92C745925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26255A0-4893-4914-B1AF-0AB91E5D34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531" y="4102868"/>
            <a:ext cx="6608323" cy="32777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72A0-51A7-49AB-8FC0-9D20FBB9CC88}"/>
              </a:ext>
            </a:extLst>
          </p:cNvPr>
          <p:cNvSpPr/>
          <p:nvPr/>
        </p:nvSpPr>
        <p:spPr>
          <a:xfrm>
            <a:off x="1889610" y="2129868"/>
            <a:ext cx="1750979" cy="5510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F35AEBB-A538-4869-86FE-B9129B46DFE2}"/>
              </a:ext>
            </a:extLst>
          </p:cNvPr>
          <p:cNvCxnSpPr>
            <a:cxnSpLocks/>
          </p:cNvCxnSpPr>
          <p:nvPr/>
        </p:nvCxnSpPr>
        <p:spPr>
          <a:xfrm flipH="1" flipV="1">
            <a:off x="3073940" y="2680948"/>
            <a:ext cx="2480554" cy="14219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F8797607-86BA-48A0-A47A-E7CF7AE2E2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9507" y="4544961"/>
            <a:ext cx="4792369" cy="3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88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DCEC5D-D6F3-41F9-B79F-903A67D2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733A41C-5C4F-4AA2-80EE-5D9DD71BB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5CA25D-F8EE-4CF7-B99C-07A5581B1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1F4EFC-4C6A-4790-B85B-92C745925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26255A0-4893-4914-B1AF-0AB91E5D34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531" y="4102868"/>
            <a:ext cx="6608323" cy="32777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72A0-51A7-49AB-8FC0-9D20FBB9CC88}"/>
              </a:ext>
            </a:extLst>
          </p:cNvPr>
          <p:cNvSpPr/>
          <p:nvPr/>
        </p:nvSpPr>
        <p:spPr>
          <a:xfrm>
            <a:off x="1889610" y="2129868"/>
            <a:ext cx="1750979" cy="5510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F35AEBB-A538-4869-86FE-B9129B46DFE2}"/>
              </a:ext>
            </a:extLst>
          </p:cNvPr>
          <p:cNvCxnSpPr>
            <a:cxnSpLocks/>
          </p:cNvCxnSpPr>
          <p:nvPr/>
        </p:nvCxnSpPr>
        <p:spPr>
          <a:xfrm flipH="1" flipV="1">
            <a:off x="3073940" y="2680948"/>
            <a:ext cx="2480554" cy="14219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F8797607-86BA-48A0-A47A-E7CF7AE2E2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9507" y="4544961"/>
            <a:ext cx="4792369" cy="375874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261359B-F2E7-43C1-8BB6-14D1A47966C8}"/>
              </a:ext>
            </a:extLst>
          </p:cNvPr>
          <p:cNvSpPr/>
          <p:nvPr/>
        </p:nvSpPr>
        <p:spPr>
          <a:xfrm>
            <a:off x="4105072" y="2155152"/>
            <a:ext cx="993327" cy="503253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E1C578-0379-454D-884F-64A8BB800DD3}"/>
              </a:ext>
            </a:extLst>
          </p:cNvPr>
          <p:cNvCxnSpPr/>
          <p:nvPr/>
        </p:nvCxnSpPr>
        <p:spPr>
          <a:xfrm flipV="1">
            <a:off x="2782111" y="2658405"/>
            <a:ext cx="1525988" cy="271126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320A891F-3DAA-466C-9768-6BE3041F5D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098" y="5228874"/>
            <a:ext cx="6608001" cy="3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235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DCEC5D-D6F3-41F9-B79F-903A67D2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733A41C-5C4F-4AA2-80EE-5D9DD71BB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5CA25D-F8EE-4CF7-B99C-07A5581B1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1F4EFC-4C6A-4790-B85B-92C745925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26255A0-4893-4914-B1AF-0AB91E5D34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1531" y="4102868"/>
            <a:ext cx="6608323" cy="32777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72A0-51A7-49AB-8FC0-9D20FBB9CC88}"/>
              </a:ext>
            </a:extLst>
          </p:cNvPr>
          <p:cNvSpPr/>
          <p:nvPr/>
        </p:nvSpPr>
        <p:spPr>
          <a:xfrm>
            <a:off x="1889610" y="2129868"/>
            <a:ext cx="1750979" cy="5510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F35AEBB-A538-4869-86FE-B9129B46DFE2}"/>
              </a:ext>
            </a:extLst>
          </p:cNvPr>
          <p:cNvCxnSpPr>
            <a:cxnSpLocks/>
          </p:cNvCxnSpPr>
          <p:nvPr/>
        </p:nvCxnSpPr>
        <p:spPr>
          <a:xfrm flipH="1" flipV="1">
            <a:off x="3073940" y="2680948"/>
            <a:ext cx="2480554" cy="14219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F8797607-86BA-48A0-A47A-E7CF7AE2E2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9507" y="4544961"/>
            <a:ext cx="4792369" cy="375874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261359B-F2E7-43C1-8BB6-14D1A47966C8}"/>
              </a:ext>
            </a:extLst>
          </p:cNvPr>
          <p:cNvSpPr/>
          <p:nvPr/>
        </p:nvSpPr>
        <p:spPr>
          <a:xfrm>
            <a:off x="4105072" y="2155152"/>
            <a:ext cx="993327" cy="503253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E1C578-0379-454D-884F-64A8BB800DD3}"/>
              </a:ext>
            </a:extLst>
          </p:cNvPr>
          <p:cNvCxnSpPr/>
          <p:nvPr/>
        </p:nvCxnSpPr>
        <p:spPr>
          <a:xfrm flipV="1">
            <a:off x="2782111" y="2658405"/>
            <a:ext cx="1525988" cy="271126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320A891F-3DAA-466C-9768-6BE3041F5D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098" y="5228874"/>
            <a:ext cx="6608001" cy="395908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D3000E4-D2D5-4D30-B854-93C3F65904B1}"/>
              </a:ext>
            </a:extLst>
          </p:cNvPr>
          <p:cNvSpPr/>
          <p:nvPr/>
        </p:nvSpPr>
        <p:spPr>
          <a:xfrm>
            <a:off x="3640589" y="2042809"/>
            <a:ext cx="1560011" cy="71232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09FEA8E-E668-4FE4-9251-63E8598947ED}"/>
              </a:ext>
            </a:extLst>
          </p:cNvPr>
          <p:cNvCxnSpPr/>
          <p:nvPr/>
        </p:nvCxnSpPr>
        <p:spPr>
          <a:xfrm flipV="1">
            <a:off x="1429966" y="2755132"/>
            <a:ext cx="2263341" cy="349002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4568093-7452-41FB-A4EB-774E202B766A}"/>
              </a:ext>
            </a:extLst>
          </p:cNvPr>
          <p:cNvCxnSpPr/>
          <p:nvPr/>
        </p:nvCxnSpPr>
        <p:spPr>
          <a:xfrm flipV="1">
            <a:off x="1643974" y="5624782"/>
            <a:ext cx="554477" cy="62037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A4DC36EB-EF47-40EC-A625-9BABF013CE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221" y="6104722"/>
            <a:ext cx="4311488" cy="4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72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DCEC5D-D6F3-41F9-B79F-903A67D2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733A41C-5C4F-4AA2-80EE-5D9DD71BB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5CA25D-F8EE-4CF7-B99C-07A5581B1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1F4EFC-4C6A-4790-B85B-92C745925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72A0-51A7-49AB-8FC0-9D20FBB9CC88}"/>
              </a:ext>
            </a:extLst>
          </p:cNvPr>
          <p:cNvSpPr/>
          <p:nvPr/>
        </p:nvSpPr>
        <p:spPr>
          <a:xfrm>
            <a:off x="1971511" y="2985289"/>
            <a:ext cx="1121885" cy="52639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F35AEBB-A538-4869-86FE-B9129B46DFE2}"/>
              </a:ext>
            </a:extLst>
          </p:cNvPr>
          <p:cNvCxnSpPr/>
          <p:nvPr/>
        </p:nvCxnSpPr>
        <p:spPr>
          <a:xfrm flipH="1" flipV="1">
            <a:off x="2765100" y="3498635"/>
            <a:ext cx="2169268" cy="22740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0E7638A3-919F-4228-9919-F4ACEAFE4A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098" y="5228874"/>
            <a:ext cx="6608001" cy="39590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C6B26F5-55B6-4782-B745-CBA9260963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0327" y="5616113"/>
            <a:ext cx="4451073" cy="3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0DE4A52-B99F-47AE-B214-059E458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25" y="201037"/>
            <a:ext cx="1442287" cy="6986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37ADFA-088A-4B35-9967-898795C7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50" y="124778"/>
            <a:ext cx="4122889" cy="85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180922C-5A81-4922-93B5-E82F33A6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44" y="975904"/>
            <a:ext cx="5030111" cy="26893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CA119E-789E-4228-B949-02D97575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302" y="4578046"/>
            <a:ext cx="3575715" cy="117204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644696-6D8D-4CC3-BCF0-A9EB9BD24AD8}"/>
              </a:ext>
            </a:extLst>
          </p:cNvPr>
          <p:cNvCxnSpPr>
            <a:cxnSpLocks/>
          </p:cNvCxnSpPr>
          <p:nvPr/>
        </p:nvCxnSpPr>
        <p:spPr>
          <a:xfrm flipV="1">
            <a:off x="2481623" y="1643865"/>
            <a:ext cx="1381460" cy="318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FBC1D14-DFAA-4025-A0D4-0E39B8C9F3FB}"/>
              </a:ext>
            </a:extLst>
          </p:cNvPr>
          <p:cNvCxnSpPr>
            <a:cxnSpLocks/>
          </p:cNvCxnSpPr>
          <p:nvPr/>
        </p:nvCxnSpPr>
        <p:spPr>
          <a:xfrm flipV="1">
            <a:off x="2661007" y="2593571"/>
            <a:ext cx="1202076" cy="216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D1D710AF-81B1-4BC0-9617-170E6D4BC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221" y="2976278"/>
            <a:ext cx="2916513" cy="688992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FDB71F-D57C-412E-9D35-337C386CDEB7}"/>
              </a:ext>
            </a:extLst>
          </p:cNvPr>
          <p:cNvSpPr/>
          <p:nvPr/>
        </p:nvSpPr>
        <p:spPr>
          <a:xfrm>
            <a:off x="6585734" y="2960379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CA3956F-DBEA-4D5C-949A-361FECEE4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661" y="2960379"/>
            <a:ext cx="2709331" cy="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B5BCC72-BDCA-4449-97E7-349612FCE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F0227E1-D1A6-4C61-9438-844E6E756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29B828-87A5-42AD-B5B3-FD18A0133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C7E850F-90A0-4A86-AE63-DDFD2BF09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0ADCBE7-7858-48BB-8B90-524A6C69690B}"/>
              </a:ext>
            </a:extLst>
          </p:cNvPr>
          <p:cNvSpPr/>
          <p:nvPr/>
        </p:nvSpPr>
        <p:spPr>
          <a:xfrm>
            <a:off x="304800" y="926169"/>
            <a:ext cx="4812209" cy="269333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EF11E6-7D70-4B71-8B86-F90A251C50B4}"/>
              </a:ext>
            </a:extLst>
          </p:cNvPr>
          <p:cNvCxnSpPr>
            <a:cxnSpLocks/>
          </p:cNvCxnSpPr>
          <p:nvPr/>
        </p:nvCxnSpPr>
        <p:spPr>
          <a:xfrm>
            <a:off x="2363821" y="3619500"/>
            <a:ext cx="1157592" cy="6150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B1B0E0ED-E77F-48D7-9678-15532A4C5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0924" y="3703223"/>
            <a:ext cx="4970152" cy="9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766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B5BCC72-BDCA-4449-97E7-349612FCE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F0227E1-D1A6-4C61-9438-844E6E756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29B828-87A5-42AD-B5B3-FD18A0133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C7E850F-90A0-4A86-AE63-DDFD2BF09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0ADCBE7-7858-48BB-8B90-524A6C69690B}"/>
              </a:ext>
            </a:extLst>
          </p:cNvPr>
          <p:cNvSpPr/>
          <p:nvPr/>
        </p:nvSpPr>
        <p:spPr>
          <a:xfrm>
            <a:off x="304800" y="926169"/>
            <a:ext cx="4812209" cy="269333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EF11E6-7D70-4B71-8B86-F90A251C50B4}"/>
              </a:ext>
            </a:extLst>
          </p:cNvPr>
          <p:cNvCxnSpPr>
            <a:cxnSpLocks/>
          </p:cNvCxnSpPr>
          <p:nvPr/>
        </p:nvCxnSpPr>
        <p:spPr>
          <a:xfrm>
            <a:off x="2363821" y="3619500"/>
            <a:ext cx="1157592" cy="6150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B1B0E0ED-E77F-48D7-9678-15532A4C5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0924" y="3703223"/>
            <a:ext cx="4970152" cy="967643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CF59B1EE-3D84-4719-8894-B7890F69D32D}"/>
              </a:ext>
            </a:extLst>
          </p:cNvPr>
          <p:cNvSpPr/>
          <p:nvPr/>
        </p:nvSpPr>
        <p:spPr>
          <a:xfrm>
            <a:off x="2451370" y="4815191"/>
            <a:ext cx="1070043" cy="272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256F5F0-6C43-4D71-A4D8-CF9468C0D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3307" y="4704860"/>
            <a:ext cx="7367081" cy="4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060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B5BCC72-BDCA-4449-97E7-349612FCE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F0227E1-D1A6-4C61-9438-844E6E756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29B828-87A5-42AD-B5B3-FD18A0133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C7E850F-90A0-4A86-AE63-DDFD2BF09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0ADCBE7-7858-48BB-8B90-524A6C69690B}"/>
              </a:ext>
            </a:extLst>
          </p:cNvPr>
          <p:cNvSpPr/>
          <p:nvPr/>
        </p:nvSpPr>
        <p:spPr>
          <a:xfrm>
            <a:off x="304800" y="926169"/>
            <a:ext cx="4812209" cy="269333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EF11E6-7D70-4B71-8B86-F90A251C50B4}"/>
              </a:ext>
            </a:extLst>
          </p:cNvPr>
          <p:cNvCxnSpPr>
            <a:cxnSpLocks/>
          </p:cNvCxnSpPr>
          <p:nvPr/>
        </p:nvCxnSpPr>
        <p:spPr>
          <a:xfrm>
            <a:off x="2363821" y="3619500"/>
            <a:ext cx="1157592" cy="6150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B1B0E0ED-E77F-48D7-9678-15532A4C5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0924" y="3703223"/>
            <a:ext cx="4970152" cy="967643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CF59B1EE-3D84-4719-8894-B7890F69D32D}"/>
              </a:ext>
            </a:extLst>
          </p:cNvPr>
          <p:cNvSpPr/>
          <p:nvPr/>
        </p:nvSpPr>
        <p:spPr>
          <a:xfrm>
            <a:off x="2451370" y="4815191"/>
            <a:ext cx="1070043" cy="272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256F5F0-6C43-4D71-A4D8-CF9468C0D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3307" y="4704860"/>
            <a:ext cx="7367081" cy="49303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929EF28-EC30-4077-9D75-A741E8C88C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5079" y="5304879"/>
            <a:ext cx="7367080" cy="513926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78A8EF60-299B-49DA-80EC-932625CA17F8}"/>
              </a:ext>
            </a:extLst>
          </p:cNvPr>
          <p:cNvSpPr/>
          <p:nvPr/>
        </p:nvSpPr>
        <p:spPr>
          <a:xfrm>
            <a:off x="2451370" y="5417432"/>
            <a:ext cx="1070043" cy="272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218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B5BCC72-BDCA-4449-97E7-349612FCE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F0227E1-D1A6-4C61-9438-844E6E756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29B828-87A5-42AD-B5B3-FD18A0133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C7E850F-90A0-4A86-AE63-DDFD2BF09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0ADCBE7-7858-48BB-8B90-524A6C69690B}"/>
              </a:ext>
            </a:extLst>
          </p:cNvPr>
          <p:cNvSpPr/>
          <p:nvPr/>
        </p:nvSpPr>
        <p:spPr>
          <a:xfrm>
            <a:off x="304801" y="926169"/>
            <a:ext cx="4793600" cy="187539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EF11E6-7D70-4B71-8B86-F90A251C50B4}"/>
              </a:ext>
            </a:extLst>
          </p:cNvPr>
          <p:cNvCxnSpPr>
            <a:cxnSpLocks/>
          </p:cNvCxnSpPr>
          <p:nvPr/>
        </p:nvCxnSpPr>
        <p:spPr>
          <a:xfrm flipH="1" flipV="1">
            <a:off x="2451371" y="2801567"/>
            <a:ext cx="924127" cy="35008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B1B0E0ED-E77F-48D7-9678-15532A4C5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0924" y="3703223"/>
            <a:ext cx="4970152" cy="967643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CF59B1EE-3D84-4719-8894-B7890F69D32D}"/>
              </a:ext>
            </a:extLst>
          </p:cNvPr>
          <p:cNvSpPr/>
          <p:nvPr/>
        </p:nvSpPr>
        <p:spPr>
          <a:xfrm>
            <a:off x="2451370" y="4815191"/>
            <a:ext cx="1070043" cy="272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256F5F0-6C43-4D71-A4D8-CF9468C0D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3307" y="4704860"/>
            <a:ext cx="7367081" cy="49303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929EF28-EC30-4077-9D75-A741E8C88C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5079" y="5304879"/>
            <a:ext cx="7367080" cy="513926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78A8EF60-299B-49DA-80EC-932625CA17F8}"/>
              </a:ext>
            </a:extLst>
          </p:cNvPr>
          <p:cNvSpPr/>
          <p:nvPr/>
        </p:nvSpPr>
        <p:spPr>
          <a:xfrm>
            <a:off x="2451370" y="5417432"/>
            <a:ext cx="1070043" cy="272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70B33B2-EC9E-42A3-83C6-02E65DEBD6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7923" y="6344935"/>
            <a:ext cx="3298077" cy="4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2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BDDB83F-7C80-41FD-AA05-5E1DE137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224936"/>
            <a:ext cx="35604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305003-CB54-4FDF-882E-015B679B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9" y="224936"/>
            <a:ext cx="6192001" cy="6690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B105213-DA7C-4A8C-BDD5-C4A912F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80433"/>
            <a:ext cx="4666600" cy="299989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B5BCC72-BDCA-4449-97E7-349612FCE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02" y="1305399"/>
            <a:ext cx="5453998" cy="130265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F0227E1-D1A6-4C61-9438-844E6E756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600" y="1277720"/>
            <a:ext cx="670800" cy="4342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29B828-87A5-42AD-B5B3-FD18A0133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600" y="1758304"/>
            <a:ext cx="670800" cy="3968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C7E850F-90A0-4A86-AE63-DDFD2BF09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100" y="2202758"/>
            <a:ext cx="735300" cy="405300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0ADCBE7-7858-48BB-8B90-524A6C69690B}"/>
              </a:ext>
            </a:extLst>
          </p:cNvPr>
          <p:cNvSpPr/>
          <p:nvPr/>
        </p:nvSpPr>
        <p:spPr>
          <a:xfrm>
            <a:off x="304801" y="926169"/>
            <a:ext cx="4793600" cy="187539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EF11E6-7D70-4B71-8B86-F90A251C50B4}"/>
              </a:ext>
            </a:extLst>
          </p:cNvPr>
          <p:cNvCxnSpPr>
            <a:cxnSpLocks/>
          </p:cNvCxnSpPr>
          <p:nvPr/>
        </p:nvCxnSpPr>
        <p:spPr>
          <a:xfrm flipH="1" flipV="1">
            <a:off x="2451371" y="2801567"/>
            <a:ext cx="924127" cy="35008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B1B0E0ED-E77F-48D7-9678-15532A4C5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0924" y="3703223"/>
            <a:ext cx="4970152" cy="967643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CF59B1EE-3D84-4719-8894-B7890F69D32D}"/>
              </a:ext>
            </a:extLst>
          </p:cNvPr>
          <p:cNvSpPr/>
          <p:nvPr/>
        </p:nvSpPr>
        <p:spPr>
          <a:xfrm>
            <a:off x="2451370" y="4815191"/>
            <a:ext cx="1070043" cy="272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256F5F0-6C43-4D71-A4D8-CF9468C0D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3307" y="4704860"/>
            <a:ext cx="7367081" cy="49303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929EF28-EC30-4077-9D75-A741E8C88C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5079" y="5304879"/>
            <a:ext cx="7367080" cy="513926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78A8EF60-299B-49DA-80EC-932625CA17F8}"/>
              </a:ext>
            </a:extLst>
          </p:cNvPr>
          <p:cNvSpPr/>
          <p:nvPr/>
        </p:nvSpPr>
        <p:spPr>
          <a:xfrm>
            <a:off x="2451370" y="5417432"/>
            <a:ext cx="1070043" cy="272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70B33B2-EC9E-42A3-83C6-02E65DEBD6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7923" y="6344935"/>
            <a:ext cx="3298077" cy="46525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AB5640D-7242-4C16-9DD5-98745BEF7C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8400" y="2723081"/>
            <a:ext cx="6192001" cy="576380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96B1965-D27B-40E1-B77D-36DDA1FE5B9C}"/>
              </a:ext>
            </a:extLst>
          </p:cNvPr>
          <p:cNvSpPr/>
          <p:nvPr/>
        </p:nvSpPr>
        <p:spPr>
          <a:xfrm>
            <a:off x="5009745" y="2608058"/>
            <a:ext cx="6429983" cy="80446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03B23AF-B152-410F-AE6B-79ECC991136B}"/>
              </a:ext>
            </a:extLst>
          </p:cNvPr>
          <p:cNvSpPr/>
          <p:nvPr/>
        </p:nvSpPr>
        <p:spPr>
          <a:xfrm>
            <a:off x="3610924" y="5197895"/>
            <a:ext cx="7679477" cy="110451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1378DBC-02D2-4BD1-B0A3-C715231F2743}"/>
              </a:ext>
            </a:extLst>
          </p:cNvPr>
          <p:cNvCxnSpPr/>
          <p:nvPr/>
        </p:nvCxnSpPr>
        <p:spPr>
          <a:xfrm flipH="1" flipV="1">
            <a:off x="3939702" y="2801566"/>
            <a:ext cx="1070043" cy="37937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AEC25DCB-910A-4996-9024-975C705238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0600" y="5861327"/>
            <a:ext cx="3391272" cy="376624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40F94DE-5854-4524-B7D1-19D022B76026}"/>
              </a:ext>
            </a:extLst>
          </p:cNvPr>
          <p:cNvCxnSpPr>
            <a:cxnSpLocks/>
          </p:cNvCxnSpPr>
          <p:nvPr/>
        </p:nvCxnSpPr>
        <p:spPr>
          <a:xfrm flipH="1">
            <a:off x="6274340" y="3180945"/>
            <a:ext cx="4143984" cy="201695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93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654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1F47642-71AF-43C0-AC37-59990593ED31}"/>
              </a:ext>
            </a:extLst>
          </p:cNvPr>
          <p:cNvSpPr/>
          <p:nvPr/>
        </p:nvSpPr>
        <p:spPr>
          <a:xfrm>
            <a:off x="2425700" y="1776992"/>
            <a:ext cx="2715300" cy="49429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03330F0-28DF-4114-92B7-3900EBCEC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296" y="2655581"/>
            <a:ext cx="4307974" cy="276935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321DA3F-9D98-4094-9665-C51244D1A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081" y="1776992"/>
            <a:ext cx="3560400" cy="7012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81B28EA-465F-4739-86C6-BE224A020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162" y="1881257"/>
            <a:ext cx="2558375" cy="2904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82CF3F3-5833-47C2-83AD-85C04471A5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112" y="6291150"/>
            <a:ext cx="3986100" cy="37635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7B6B565-A35F-4720-A2D1-05BF583F5BF5}"/>
              </a:ext>
            </a:extLst>
          </p:cNvPr>
          <p:cNvSpPr/>
          <p:nvPr/>
        </p:nvSpPr>
        <p:spPr>
          <a:xfrm>
            <a:off x="292167" y="6199257"/>
            <a:ext cx="4435476" cy="542960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3825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1F47642-71AF-43C0-AC37-59990593ED31}"/>
              </a:ext>
            </a:extLst>
          </p:cNvPr>
          <p:cNvSpPr/>
          <p:nvPr/>
        </p:nvSpPr>
        <p:spPr>
          <a:xfrm>
            <a:off x="2425700" y="1776992"/>
            <a:ext cx="2715300" cy="49429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F702D43-1F39-48AB-A101-183E35BF7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271286"/>
            <a:ext cx="6145085" cy="26078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DBF4C8C-15F6-4222-9D14-390D27AC7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1349" y="2892477"/>
            <a:ext cx="2625629" cy="16878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9DAF791-32DF-4DA4-94F7-39CBDA972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4002" y="2443089"/>
            <a:ext cx="2139347" cy="4213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6BFCD6D-C895-4205-BEA0-0F4D22779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4162" y="1881257"/>
            <a:ext cx="2558375" cy="29046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6E05A06-800F-41F9-B307-28D6432FB1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112" y="6291150"/>
            <a:ext cx="3986100" cy="376350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8F31C04-CC49-416C-B097-CB567389C431}"/>
              </a:ext>
            </a:extLst>
          </p:cNvPr>
          <p:cNvSpPr/>
          <p:nvPr/>
        </p:nvSpPr>
        <p:spPr>
          <a:xfrm>
            <a:off x="292167" y="6199257"/>
            <a:ext cx="4435476" cy="542960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060BFEBD-C8C5-4F66-B904-BA0006619C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4485" y="4229253"/>
            <a:ext cx="2132497" cy="2918698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741961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E350F4-8B54-4BAF-85A3-56F48AB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7" y="190500"/>
            <a:ext cx="5727601" cy="939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BF0FA3-1958-4F2B-8741-D9F183E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34" y="261266"/>
            <a:ext cx="1367400" cy="7977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65A9AE-4091-4028-AD0D-562F2BCE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1" y="1234032"/>
            <a:ext cx="2436239" cy="542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724788-2B1A-4FDA-BF83-C21B031E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1" y="1881257"/>
            <a:ext cx="3345888" cy="431800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1F47642-71AF-43C0-AC37-59990593ED31}"/>
              </a:ext>
            </a:extLst>
          </p:cNvPr>
          <p:cNvSpPr/>
          <p:nvPr/>
        </p:nvSpPr>
        <p:spPr>
          <a:xfrm>
            <a:off x="2425700" y="1776992"/>
            <a:ext cx="2715300" cy="49429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F702D43-1F39-48AB-A101-183E35BF7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271286"/>
            <a:ext cx="6145085" cy="260785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ECF9500-CF25-4105-AA54-9DC94A3B8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485" y="4229253"/>
            <a:ext cx="2132497" cy="2918698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DBF4C8C-15F6-4222-9D14-390D27AC71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1349" y="2892477"/>
            <a:ext cx="2625629" cy="16878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9DAF791-32DF-4DA4-94F7-39CBDA972A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4002" y="2443089"/>
            <a:ext cx="2139347" cy="421352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AB15108-B9C2-49D5-94AA-EE6E557D4A2F}"/>
              </a:ext>
            </a:extLst>
          </p:cNvPr>
          <p:cNvSpPr/>
          <p:nvPr/>
        </p:nvSpPr>
        <p:spPr>
          <a:xfrm>
            <a:off x="7857557" y="2976810"/>
            <a:ext cx="394422" cy="12631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0806D04E-FFE0-4124-93DD-A9AC8591EC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4162" y="1881257"/>
            <a:ext cx="2558375" cy="29046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D0D487C-7187-4FD7-98D2-5EE3AD100F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112" y="6291150"/>
            <a:ext cx="3986100" cy="37635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22D2654-B546-4118-8BDC-1295C332F7D9}"/>
              </a:ext>
            </a:extLst>
          </p:cNvPr>
          <p:cNvSpPr/>
          <p:nvPr/>
        </p:nvSpPr>
        <p:spPr>
          <a:xfrm>
            <a:off x="292167" y="6199257"/>
            <a:ext cx="4435476" cy="542960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29B480A-E3C1-4EB9-AAAE-FF2839B62C49}"/>
              </a:ext>
            </a:extLst>
          </p:cNvPr>
          <p:cNvSpPr/>
          <p:nvPr/>
        </p:nvSpPr>
        <p:spPr>
          <a:xfrm>
            <a:off x="7857557" y="3455085"/>
            <a:ext cx="780605" cy="126315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933E6CF-18AC-4DAF-9320-336E42EF4C2F}"/>
              </a:ext>
            </a:extLst>
          </p:cNvPr>
          <p:cNvSpPr/>
          <p:nvPr/>
        </p:nvSpPr>
        <p:spPr>
          <a:xfrm>
            <a:off x="7857557" y="3850947"/>
            <a:ext cx="681419" cy="126316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AD15EE6-AED9-4093-AB52-F6231287DB33}"/>
              </a:ext>
            </a:extLst>
          </p:cNvPr>
          <p:cNvSpPr/>
          <p:nvPr/>
        </p:nvSpPr>
        <p:spPr>
          <a:xfrm>
            <a:off x="8009165" y="5500706"/>
            <a:ext cx="1300205" cy="83964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21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2D1F803-FCD4-447F-9F7E-3190ADCA25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0925" y="3997367"/>
            <a:ext cx="4659804" cy="15273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12E3EDB-B9E7-49CE-A3AE-435D483993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8303" y="5598182"/>
            <a:ext cx="5566662" cy="11351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1BDEEFD-47EB-410E-B643-F25542E74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9531" y="3133747"/>
            <a:ext cx="8544845" cy="1032971"/>
          </a:xfrm>
          <a:prstGeom prst="rect">
            <a:avLst/>
          </a:prstGeom>
        </p:spPr>
      </p:pic>
      <p:sp>
        <p:nvSpPr>
          <p:cNvPr id="10" name="矢印: 上 9">
            <a:extLst>
              <a:ext uri="{FF2B5EF4-FFF2-40B4-BE49-F238E27FC236}">
                <a16:creationId xmlns:a16="http://schemas.microsoft.com/office/drawing/2014/main" id="{352C2C3A-9F0A-4858-B611-CC84984F9CB9}"/>
              </a:ext>
            </a:extLst>
          </p:cNvPr>
          <p:cNvSpPr/>
          <p:nvPr/>
        </p:nvSpPr>
        <p:spPr>
          <a:xfrm>
            <a:off x="2107503" y="3997367"/>
            <a:ext cx="1423422" cy="1579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76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0DE4A52-B99F-47AE-B214-059E458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25" y="201037"/>
            <a:ext cx="1442287" cy="6986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37ADFA-088A-4B35-9967-898795C7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50" y="124778"/>
            <a:ext cx="4122889" cy="85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180922C-5A81-4922-93B5-E82F33A6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44" y="975904"/>
            <a:ext cx="5030111" cy="26893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CA119E-789E-4228-B949-02D97575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68" y="4409490"/>
            <a:ext cx="3575715" cy="117204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644696-6D8D-4CC3-BCF0-A9EB9BD24AD8}"/>
              </a:ext>
            </a:extLst>
          </p:cNvPr>
          <p:cNvCxnSpPr>
            <a:cxnSpLocks/>
          </p:cNvCxnSpPr>
          <p:nvPr/>
        </p:nvCxnSpPr>
        <p:spPr>
          <a:xfrm flipV="1">
            <a:off x="1202076" y="1643865"/>
            <a:ext cx="2661007" cy="302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FBC1D14-DFAA-4025-A0D4-0E39B8C9F3FB}"/>
              </a:ext>
            </a:extLst>
          </p:cNvPr>
          <p:cNvCxnSpPr>
            <a:cxnSpLocks/>
          </p:cNvCxnSpPr>
          <p:nvPr/>
        </p:nvCxnSpPr>
        <p:spPr>
          <a:xfrm flipV="1">
            <a:off x="2157573" y="2593571"/>
            <a:ext cx="1705510" cy="207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0861D794-FE0E-4298-AF2E-11250ECD0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221" y="2976278"/>
            <a:ext cx="2916513" cy="68899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A78B11E-D76B-4659-99F1-BBF3B22DAE79}"/>
              </a:ext>
            </a:extLst>
          </p:cNvPr>
          <p:cNvSpPr/>
          <p:nvPr/>
        </p:nvSpPr>
        <p:spPr>
          <a:xfrm>
            <a:off x="6585734" y="2960379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893E3A2-BDFE-4AC7-9324-112234734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661" y="2960379"/>
            <a:ext cx="2709331" cy="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0DE4A52-B99F-47AE-B214-059E458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25" y="201037"/>
            <a:ext cx="1442287" cy="6986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37ADFA-088A-4B35-9967-898795C7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50" y="124778"/>
            <a:ext cx="4122889" cy="85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180922C-5A81-4922-93B5-E82F33A6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44" y="975904"/>
            <a:ext cx="5030111" cy="26893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CA119E-789E-4228-B949-02D97575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68" y="4409490"/>
            <a:ext cx="3575715" cy="11720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589AABE-FBF8-48FF-B3F9-D0512684F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38" y="4900594"/>
            <a:ext cx="7042826" cy="136187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E38A981-C039-460A-8292-EBF9AD02A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9221" y="2976278"/>
            <a:ext cx="2916513" cy="688992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3FC0D4-7D98-4EB4-8205-A24F23010544}"/>
              </a:ext>
            </a:extLst>
          </p:cNvPr>
          <p:cNvSpPr/>
          <p:nvPr/>
        </p:nvSpPr>
        <p:spPr>
          <a:xfrm>
            <a:off x="6585734" y="2960379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87819BE-858F-4295-822A-C4A4A06B3B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1661" y="2960379"/>
            <a:ext cx="2709331" cy="6902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341304F-B1E4-45DA-A363-76BB5A4DFB15}"/>
              </a:ext>
            </a:extLst>
          </p:cNvPr>
          <p:cNvCxnSpPr>
            <a:cxnSpLocks/>
          </p:cNvCxnSpPr>
          <p:nvPr/>
        </p:nvCxnSpPr>
        <p:spPr>
          <a:xfrm flipV="1">
            <a:off x="2157573" y="2593571"/>
            <a:ext cx="1705510" cy="207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4144760-2755-4136-8DCA-AE05642EC8A2}"/>
              </a:ext>
            </a:extLst>
          </p:cNvPr>
          <p:cNvCxnSpPr>
            <a:cxnSpLocks/>
          </p:cNvCxnSpPr>
          <p:nvPr/>
        </p:nvCxnSpPr>
        <p:spPr>
          <a:xfrm flipV="1">
            <a:off x="1202076" y="1643865"/>
            <a:ext cx="2661007" cy="302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下 20">
            <a:extLst>
              <a:ext uri="{FF2B5EF4-FFF2-40B4-BE49-F238E27FC236}">
                <a16:creationId xmlns:a16="http://schemas.microsoft.com/office/drawing/2014/main" id="{BE01D335-8988-45CB-A624-EFCE579011BF}"/>
              </a:ext>
            </a:extLst>
          </p:cNvPr>
          <p:cNvSpPr/>
          <p:nvPr/>
        </p:nvSpPr>
        <p:spPr>
          <a:xfrm>
            <a:off x="5099369" y="1762821"/>
            <a:ext cx="532858" cy="318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AB5E70D9-1B15-46A5-B724-F8388DC7B98B}"/>
              </a:ext>
            </a:extLst>
          </p:cNvPr>
          <p:cNvSpPr/>
          <p:nvPr/>
        </p:nvSpPr>
        <p:spPr>
          <a:xfrm>
            <a:off x="6195415" y="2593571"/>
            <a:ext cx="532858" cy="318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0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0</Words>
  <Application>Microsoft Office PowerPoint</Application>
  <PresentationFormat>ワイド画面</PresentationFormat>
  <Paragraphs>0</Paragraphs>
  <Slides>68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motegi</cp:lastModifiedBy>
  <cp:revision>50</cp:revision>
  <dcterms:created xsi:type="dcterms:W3CDTF">2020-09-05T05:25:48Z</dcterms:created>
  <dcterms:modified xsi:type="dcterms:W3CDTF">2020-11-13T10:56:28Z</dcterms:modified>
</cp:coreProperties>
</file>