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91" r:id="rId15"/>
    <p:sldId id="266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90" r:id="rId34"/>
    <p:sldId id="292" r:id="rId35"/>
    <p:sldId id="289" r:id="rId36"/>
    <p:sldId id="293" r:id="rId37"/>
    <p:sldId id="294" r:id="rId38"/>
    <p:sldId id="295" r:id="rId39"/>
    <p:sldId id="296" r:id="rId40"/>
    <p:sldId id="304" r:id="rId41"/>
    <p:sldId id="298" r:id="rId42"/>
    <p:sldId id="297" r:id="rId43"/>
    <p:sldId id="299" r:id="rId44"/>
    <p:sldId id="300" r:id="rId45"/>
    <p:sldId id="301" r:id="rId46"/>
    <p:sldId id="302" r:id="rId47"/>
    <p:sldId id="303" r:id="rId48"/>
    <p:sldId id="305" r:id="rId49"/>
    <p:sldId id="307" r:id="rId50"/>
    <p:sldId id="306" r:id="rId51"/>
    <p:sldId id="309" r:id="rId52"/>
    <p:sldId id="308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30" r:id="rId72"/>
    <p:sldId id="329" r:id="rId73"/>
    <p:sldId id="331" r:id="rId74"/>
    <p:sldId id="332" r:id="rId7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E5258-F4DB-4D38-A988-0A6CB22B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07C9CE-D97C-475C-8971-B56326CF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20938-69AC-4031-83DA-6838A88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43749-8A5F-4EE5-A65D-CDF1E7E8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45BAA-2503-4E6B-AE16-4F1B62F9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4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9A51F-8D44-48CD-AF33-61639C74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9F68B-3751-4B1E-8E17-5F9D67CA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21994E-F36A-4C65-B1A0-306BB6E1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B78A2-CEA8-4FF0-A66E-2799F9D2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E2CE7-6553-4987-B39F-6D164CB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3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03F68E-414E-4873-BDA3-0E3CC7670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8592DD-7B49-4897-BCF7-592B3C7B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FFB5E8-51F1-44A9-9775-E20BFDC1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7C394-26D8-4CF1-A4B1-B1D0E6C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8FCB6-3F4A-4A97-84CD-5200F4B2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57FE7-54AF-4F72-A338-2E54DBB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40A41D-0287-40F4-9B10-F698629E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A8E76-E2AF-4EB6-848D-3D8C1128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AF0C0-DAAD-48C6-A760-D5F7735F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3952-3B3F-476A-8752-52ECF763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9E8A-0825-4D0C-9E67-13952AB5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D34C2A-8B64-464B-8E1F-884BD9B9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37797-FA5C-4CDE-85AE-05DDBF34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3B966-CCAC-4F22-943C-F51CCF1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B2568F-D6C2-4FAB-860C-3936C101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2AD81-A5C7-4B86-947B-677A6CF7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1F4A2-8224-4BA6-A268-4B0407D53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D2179B-672D-4638-83F9-BAB42ADE4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A2193-4941-4D6E-8A4F-01E8685B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AA7298-136E-4010-8DFA-F4A1EA14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B5C01C-C569-4C20-896A-8832C18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8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C6D1-27E0-4F02-93E5-C0C025B0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DC0D47-73D1-4CAD-A229-91DBE772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BE4B35-5AFF-4A8D-930E-9FC627E6A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1858F7-BFC7-41BA-92F2-55A35030E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B5126E-29EA-48AC-A407-6EF870EF0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768B3E-4FAF-444F-A499-81AD97A1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5950FC-42BD-466F-937D-9E266070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887C8F-4915-4C0D-B8FD-A916E4E4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4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B4AF8-5747-4A23-8FB4-C2F73614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F7CDA3-7C8E-4739-9E15-B8514CDD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5483AB-E12E-4B8F-B095-9BA5CD7E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2BB5D5-2A23-426E-97B9-6F31315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D740CF-B303-4868-B5F7-F8CFDCD3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5CA2-F944-440C-A4DE-9124DB89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2BFC8-D549-4BE3-9957-7424B68C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5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81A83-1F71-43A3-BF84-F6C5AB66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17152-8AE0-4D3B-A2B3-0A91E23C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98BAD5-9765-4E56-9CA4-CDA60D66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17C53-762A-42AF-B994-478AA4FB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42F12A-0C37-42E1-9353-E88F7C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29152-6A5B-4DDC-9DD1-9F3983D4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8E36F-8A59-474C-A261-67C6B4D8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E3272F-9E28-419A-AE90-81AF64D7E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32953C-39DD-4880-9C5B-54BF7A2B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771DC4-0465-4405-A0E3-8FC74FBB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771A76-34CB-43C6-AADF-0C845866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F44822-1233-4F56-8FA5-2F86EC9F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D5B044-E0F7-4631-BE89-D9371C16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865C3-5E03-4C12-8DD5-11B76587C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8B4D9-CE88-440F-B556-07EBCCF04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1944-A24C-4C80-A413-1092A0374E9D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C0C51-52DB-4299-B926-3B4499510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DAB5BF-AC4F-410C-9AEF-8E0FE892A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3.emf"/><Relationship Id="rId4" Type="http://schemas.openxmlformats.org/officeDocument/2006/relationships/image" Target="../media/image14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9.emf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10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3.emf"/><Relationship Id="rId4" Type="http://schemas.openxmlformats.org/officeDocument/2006/relationships/image" Target="../media/image14.emf"/><Relationship Id="rId9" Type="http://schemas.openxmlformats.org/officeDocument/2006/relationships/image" Target="../media/image21.emf"/><Relationship Id="rId1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10.emf"/><Relationship Id="rId17" Type="http://schemas.openxmlformats.org/officeDocument/2006/relationships/image" Target="../media/image26.emf"/><Relationship Id="rId2" Type="http://schemas.openxmlformats.org/officeDocument/2006/relationships/image" Target="../media/image19.emf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21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4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2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2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18" Type="http://schemas.openxmlformats.org/officeDocument/2006/relationships/image" Target="../media/image3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18" Type="http://schemas.openxmlformats.org/officeDocument/2006/relationships/image" Target="../media/image3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18" Type="http://schemas.openxmlformats.org/officeDocument/2006/relationships/image" Target="../media/image3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.emf"/><Relationship Id="rId7" Type="http://schemas.openxmlformats.org/officeDocument/2006/relationships/image" Target="../media/image4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.emf"/><Relationship Id="rId7" Type="http://schemas.openxmlformats.org/officeDocument/2006/relationships/image" Target="../media/image4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3.emf"/><Relationship Id="rId4" Type="http://schemas.openxmlformats.org/officeDocument/2006/relationships/image" Target="../media/image14.emf"/><Relationship Id="rId9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4.emf"/><Relationship Id="rId5" Type="http://schemas.openxmlformats.org/officeDocument/2006/relationships/image" Target="../media/image15.emf"/><Relationship Id="rId15" Type="http://schemas.openxmlformats.org/officeDocument/2006/relationships/image" Target="../media/image48.emf"/><Relationship Id="rId10" Type="http://schemas.openxmlformats.org/officeDocument/2006/relationships/image" Target="../media/image23.emf"/><Relationship Id="rId4" Type="http://schemas.openxmlformats.org/officeDocument/2006/relationships/image" Target="../media/image14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5.emf"/><Relationship Id="rId2" Type="http://schemas.openxmlformats.org/officeDocument/2006/relationships/image" Target="../media/image19.emf"/><Relationship Id="rId16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4.emf"/><Relationship Id="rId5" Type="http://schemas.openxmlformats.org/officeDocument/2006/relationships/image" Target="../media/image15.emf"/><Relationship Id="rId15" Type="http://schemas.openxmlformats.org/officeDocument/2006/relationships/image" Target="../media/image48.emf"/><Relationship Id="rId10" Type="http://schemas.openxmlformats.org/officeDocument/2006/relationships/image" Target="../media/image23.emf"/><Relationship Id="rId4" Type="http://schemas.openxmlformats.org/officeDocument/2006/relationships/image" Target="../media/image14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50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1.emf"/><Relationship Id="rId5" Type="http://schemas.openxmlformats.org/officeDocument/2006/relationships/image" Target="../media/image15.emf"/><Relationship Id="rId10" Type="http://schemas.openxmlformats.org/officeDocument/2006/relationships/image" Target="../media/image50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5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1.emf"/><Relationship Id="rId5" Type="http://schemas.openxmlformats.org/officeDocument/2006/relationships/image" Target="../media/image15.emf"/><Relationship Id="rId10" Type="http://schemas.openxmlformats.org/officeDocument/2006/relationships/image" Target="../media/image50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4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18" Type="http://schemas.openxmlformats.org/officeDocument/2006/relationships/image" Target="../media/image54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18" Type="http://schemas.openxmlformats.org/officeDocument/2006/relationships/image" Target="../media/image54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19" Type="http://schemas.openxmlformats.org/officeDocument/2006/relationships/image" Target="../media/image55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18" Type="http://schemas.openxmlformats.org/officeDocument/2006/relationships/image" Target="../media/image54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19" Type="http://schemas.openxmlformats.org/officeDocument/2006/relationships/image" Target="../media/image55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emf"/><Relationship Id="rId18" Type="http://schemas.openxmlformats.org/officeDocument/2006/relationships/image" Target="../media/image55.emf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17.emf"/><Relationship Id="rId12" Type="http://schemas.openxmlformats.org/officeDocument/2006/relationships/image" Target="../media/image30.emf"/><Relationship Id="rId17" Type="http://schemas.openxmlformats.org/officeDocument/2006/relationships/image" Target="../media/image54.emf"/><Relationship Id="rId2" Type="http://schemas.openxmlformats.org/officeDocument/2006/relationships/image" Target="../media/image19.emf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3.emf"/><Relationship Id="rId10" Type="http://schemas.openxmlformats.org/officeDocument/2006/relationships/image" Target="../media/image51.emf"/><Relationship Id="rId19" Type="http://schemas.openxmlformats.org/officeDocument/2006/relationships/image" Target="../media/image56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emf"/><Relationship Id="rId18" Type="http://schemas.openxmlformats.org/officeDocument/2006/relationships/image" Target="../media/image55.emf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17.emf"/><Relationship Id="rId12" Type="http://schemas.openxmlformats.org/officeDocument/2006/relationships/image" Target="../media/image30.emf"/><Relationship Id="rId17" Type="http://schemas.openxmlformats.org/officeDocument/2006/relationships/image" Target="../media/image54.emf"/><Relationship Id="rId2" Type="http://schemas.openxmlformats.org/officeDocument/2006/relationships/image" Target="../media/image19.emf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3.emf"/><Relationship Id="rId10" Type="http://schemas.openxmlformats.org/officeDocument/2006/relationships/image" Target="../media/image51.emf"/><Relationship Id="rId19" Type="http://schemas.openxmlformats.org/officeDocument/2006/relationships/image" Target="../media/image56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4.emf"/><Relationship Id="rId22" Type="http://schemas.openxmlformats.org/officeDocument/2006/relationships/image" Target="../media/image5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9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4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61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6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63.emf"/><Relationship Id="rId4" Type="http://schemas.openxmlformats.org/officeDocument/2006/relationships/image" Target="../media/image15.emf"/><Relationship Id="rId9" Type="http://schemas.openxmlformats.org/officeDocument/2006/relationships/image" Target="../media/image6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6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62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3.emf"/><Relationship Id="rId7" Type="http://schemas.openxmlformats.org/officeDocument/2006/relationships/image" Target="../media/image69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19.emf"/><Relationship Id="rId4" Type="http://schemas.openxmlformats.org/officeDocument/2006/relationships/image" Target="../media/image62.emf"/><Relationship Id="rId9" Type="http://schemas.openxmlformats.org/officeDocument/2006/relationships/image" Target="../media/image71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3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19.emf"/><Relationship Id="rId9" Type="http://schemas.openxmlformats.org/officeDocument/2006/relationships/image" Target="../media/image6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3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19.emf"/><Relationship Id="rId9" Type="http://schemas.openxmlformats.org/officeDocument/2006/relationships/image" Target="../media/image62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3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19.emf"/><Relationship Id="rId9" Type="http://schemas.openxmlformats.org/officeDocument/2006/relationships/image" Target="../media/image62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3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19.emf"/><Relationship Id="rId9" Type="http://schemas.openxmlformats.org/officeDocument/2006/relationships/image" Target="../media/image62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3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19.emf"/><Relationship Id="rId9" Type="http://schemas.openxmlformats.org/officeDocument/2006/relationships/image" Target="../media/image62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3.emf"/><Relationship Id="rId7" Type="http://schemas.openxmlformats.org/officeDocument/2006/relationships/image" Target="../media/image62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19.emf"/><Relationship Id="rId9" Type="http://schemas.openxmlformats.org/officeDocument/2006/relationships/image" Target="../media/image7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3.emf"/><Relationship Id="rId7" Type="http://schemas.openxmlformats.org/officeDocument/2006/relationships/image" Target="../media/image69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11" Type="http://schemas.openxmlformats.org/officeDocument/2006/relationships/image" Target="../media/image93.emf"/><Relationship Id="rId5" Type="http://schemas.openxmlformats.org/officeDocument/2006/relationships/image" Target="../media/image19.emf"/><Relationship Id="rId10" Type="http://schemas.openxmlformats.org/officeDocument/2006/relationships/image" Target="../media/image92.emf"/><Relationship Id="rId4" Type="http://schemas.openxmlformats.org/officeDocument/2006/relationships/image" Target="../media/image62.emf"/><Relationship Id="rId9" Type="http://schemas.openxmlformats.org/officeDocument/2006/relationships/image" Target="../media/image71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3.emf"/><Relationship Id="rId7" Type="http://schemas.openxmlformats.org/officeDocument/2006/relationships/image" Target="../media/image62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93.emf"/><Relationship Id="rId5" Type="http://schemas.openxmlformats.org/officeDocument/2006/relationships/image" Target="../media/image69.emf"/><Relationship Id="rId10" Type="http://schemas.openxmlformats.org/officeDocument/2006/relationships/image" Target="../media/image94.emf"/><Relationship Id="rId4" Type="http://schemas.openxmlformats.org/officeDocument/2006/relationships/image" Target="../media/image19.emf"/><Relationship Id="rId9" Type="http://schemas.openxmlformats.org/officeDocument/2006/relationships/image" Target="../media/image7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EAEB83-FFD6-4208-8A48-F69C2B00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55" y="2864662"/>
            <a:ext cx="4122889" cy="8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A772B5-C004-48F3-8EFA-3AC838F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0" y="3680628"/>
            <a:ext cx="8544845" cy="1032971"/>
          </a:xfrm>
          <a:prstGeom prst="rect">
            <a:avLst/>
          </a:prstGeom>
        </p:spPr>
      </p:pic>
      <p:sp>
        <p:nvSpPr>
          <p:cNvPr id="6" name="矢印: 上下 5">
            <a:extLst>
              <a:ext uri="{FF2B5EF4-FFF2-40B4-BE49-F238E27FC236}">
                <a16:creationId xmlns:a16="http://schemas.microsoft.com/office/drawing/2014/main" id="{AD66AB28-A6E2-46F7-9A05-D696292EA17C}"/>
              </a:ext>
            </a:extLst>
          </p:cNvPr>
          <p:cNvSpPr/>
          <p:nvPr/>
        </p:nvSpPr>
        <p:spPr>
          <a:xfrm>
            <a:off x="5268686" y="1835711"/>
            <a:ext cx="986971" cy="1593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5B01325-2079-48F2-805A-B169D2693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15600"/>
            <a:ext cx="11867537" cy="7262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70437E8-0DC0-40B5-807B-367ADC864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157" y="5686792"/>
            <a:ext cx="5442857" cy="93897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8ACCC4A-45AF-4F47-B510-0241226A2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024" y="5627850"/>
            <a:ext cx="2872948" cy="1032970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340D08EB-D9CA-44E0-B0F2-527C763B5346}"/>
              </a:ext>
            </a:extLst>
          </p:cNvPr>
          <p:cNvSpPr/>
          <p:nvPr/>
        </p:nvSpPr>
        <p:spPr>
          <a:xfrm>
            <a:off x="4731657" y="5849257"/>
            <a:ext cx="951766" cy="6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DD93989-605A-4436-AAE1-67BC8D972CBC}"/>
              </a:ext>
            </a:extLst>
          </p:cNvPr>
          <p:cNvSpPr/>
          <p:nvPr/>
        </p:nvSpPr>
        <p:spPr>
          <a:xfrm>
            <a:off x="1411000" y="5686792"/>
            <a:ext cx="9903014" cy="10329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8CBB3A-8D67-466E-B863-A16403B22822}"/>
              </a:ext>
            </a:extLst>
          </p:cNvPr>
          <p:cNvCxnSpPr/>
          <p:nvPr/>
        </p:nvCxnSpPr>
        <p:spPr>
          <a:xfrm flipH="1" flipV="1">
            <a:off x="4294598" y="4366517"/>
            <a:ext cx="4387065" cy="156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8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9ED7B6-9207-4268-A28D-CDF11B18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6CFAE7-C254-4958-BC09-BB2B3A54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B6D5D3-C7CF-4AF4-95B3-B481815C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5E904B1-8954-4D04-9F20-A3DFF493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F3B9F4D-C1B8-4FB6-AA7D-E0FB5317D133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D36CC81-8376-47BF-A846-AAC263B87F2E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C0275A0-27CF-4D2F-B244-19E191D355D0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839B436-1DEC-4E23-8C29-7F32692F5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8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9ED7B6-9207-4268-A28D-CDF11B18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6CFAE7-C254-4958-BC09-BB2B3A54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B6D5D3-C7CF-4AF4-95B3-B481815C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5E904B1-8954-4D04-9F20-A3DFF493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F3B9F4D-C1B8-4FB6-AA7D-E0FB5317D133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D36CC81-8376-47BF-A846-AAC263B87F2E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C0275A0-27CF-4D2F-B244-19E191D355D0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839B436-1DEC-4E23-8C29-7F32692F5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018CEC-CF5E-4CA3-A606-A8105E8D3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7D9270-DA14-481B-B35B-C2F06AD34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ABD1808-1447-4FB5-9132-77BAD005C0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D286216-6C3C-420D-88AD-6FE01E355D9E}"/>
              </a:ext>
            </a:extLst>
          </p:cNvPr>
          <p:cNvCxnSpPr>
            <a:endCxn id="5" idx="3"/>
          </p:cNvCxnSpPr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06665A2-FFAB-405D-A1FE-8A15F0E5C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3D94064-CCCF-417F-B5A0-4D667981DB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BED399E-0D48-4D94-B942-D592441EE2DD}"/>
              </a:ext>
            </a:extLst>
          </p:cNvPr>
          <p:cNvCxnSpPr/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FBAF36F3-F29C-4A08-8127-4F7CF7518D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9640" y="5667067"/>
            <a:ext cx="8544845" cy="103297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058FE71-FB1F-4566-BD16-15F2DBC702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4904E3A-00CD-4091-86EC-AE21B4AFD5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4A35F89-C12E-43EF-81C0-C810E2E2D5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11EB49F-35F3-4755-8DA7-92D71C833B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ED9D27C-DA2E-4AD3-998C-984DFE0AE7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D9EE6B4-B8A3-46E0-B42A-B4348591BB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2372D01-3841-4EEA-940A-89860C76D7DF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64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329738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06665A2-FFAB-405D-A1FE-8A15F0E5C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3D94064-CCCF-417F-B5A0-4D667981DB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BED399E-0D48-4D94-B942-D592441EE2DD}"/>
              </a:ext>
            </a:extLst>
          </p:cNvPr>
          <p:cNvCxnSpPr/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FBAF36F3-F29C-4A08-8127-4F7CF7518D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640" y="5667067"/>
            <a:ext cx="8544845" cy="103297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A5E7DF8-CEAD-40D2-B30E-4683DE9FD3F6}"/>
              </a:ext>
            </a:extLst>
          </p:cNvPr>
          <p:cNvCxnSpPr/>
          <p:nvPr/>
        </p:nvCxnSpPr>
        <p:spPr>
          <a:xfrm flipH="1" flipV="1">
            <a:off x="2673948" y="4039985"/>
            <a:ext cx="2446721" cy="18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B058FE71-FB1F-4566-BD16-15F2DBC702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4904E3A-00CD-4091-86EC-AE21B4AFD5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4A35F89-C12E-43EF-81C0-C810E2E2D5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11EB49F-35F3-4755-8DA7-92D71C833B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ED9D27C-DA2E-4AD3-998C-984DFE0AE7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D9EE6B4-B8A3-46E0-B42A-B4348591BB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2372D01-3841-4EEA-940A-89860C76D7DF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7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D1F803-FCD4-447F-9F7E-3190ADCA2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5671" y="3148573"/>
            <a:ext cx="4659804" cy="1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F0013C6-A69E-4B0F-B6A2-0B7F867DDF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EDC289-37E5-4180-A786-6D10B4866830}"/>
              </a:ext>
            </a:extLst>
          </p:cNvPr>
          <p:cNvCxnSpPr>
            <a:cxnSpLocks/>
          </p:cNvCxnSpPr>
          <p:nvPr/>
        </p:nvCxnSpPr>
        <p:spPr>
          <a:xfrm>
            <a:off x="4624648" y="3549535"/>
            <a:ext cx="0" cy="5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CF98E3-9436-4A46-8B17-DAA86BF89945}"/>
              </a:ext>
            </a:extLst>
          </p:cNvPr>
          <p:cNvCxnSpPr>
            <a:cxnSpLocks/>
          </p:cNvCxnSpPr>
          <p:nvPr/>
        </p:nvCxnSpPr>
        <p:spPr>
          <a:xfrm>
            <a:off x="5700052" y="3635713"/>
            <a:ext cx="1998082" cy="27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A4B57EE-42BD-412F-9CB4-6E3C1057B735}"/>
              </a:ext>
            </a:extLst>
          </p:cNvPr>
          <p:cNvSpPr/>
          <p:nvPr/>
        </p:nvSpPr>
        <p:spPr>
          <a:xfrm>
            <a:off x="5961671" y="3846484"/>
            <a:ext cx="994079" cy="425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61630FD6-4097-4FDA-B79B-D5D5B3DFE4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4E66ED7-C054-4807-8A96-62EBC19CAEA9}"/>
              </a:ext>
            </a:extLst>
          </p:cNvPr>
          <p:cNvCxnSpPr>
            <a:endCxn id="27" idx="1"/>
          </p:cNvCxnSpPr>
          <p:nvPr/>
        </p:nvCxnSpPr>
        <p:spPr>
          <a:xfrm>
            <a:off x="2917861" y="3635713"/>
            <a:ext cx="5514669" cy="4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0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F0013C6-A69E-4B0F-B6A2-0B7F867DDF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EA704E3-77CD-4AA3-AB5E-9F647E4A29D3}"/>
              </a:ext>
            </a:extLst>
          </p:cNvPr>
          <p:cNvCxnSpPr/>
          <p:nvPr/>
        </p:nvCxnSpPr>
        <p:spPr>
          <a:xfrm>
            <a:off x="6554912" y="1869897"/>
            <a:ext cx="123290" cy="20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6D76D53D-7E44-4B26-8D97-8BB8B24671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94F15F0-75C3-445C-849B-E2EA141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95" y="671946"/>
            <a:ext cx="7551083" cy="2757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5E62F65-EE89-4AA1-9B18-D884E509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82" y="4339711"/>
            <a:ext cx="2908253" cy="7353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EB64E5-119B-4A2F-9DB9-3DDB0F96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41" y="4223911"/>
            <a:ext cx="4122889" cy="8511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99110E8-0E89-4C17-B7E3-E879EAC22419}"/>
              </a:ext>
            </a:extLst>
          </p:cNvPr>
          <p:cNvCxnSpPr/>
          <p:nvPr/>
        </p:nvCxnSpPr>
        <p:spPr>
          <a:xfrm flipH="1" flipV="1">
            <a:off x="8374743" y="2293257"/>
            <a:ext cx="275771" cy="193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545829-91DF-4E12-AFBA-BDF503E33FD5}"/>
              </a:ext>
            </a:extLst>
          </p:cNvPr>
          <p:cNvCxnSpPr/>
          <p:nvPr/>
        </p:nvCxnSpPr>
        <p:spPr>
          <a:xfrm flipV="1">
            <a:off x="3643085" y="2293257"/>
            <a:ext cx="230272" cy="204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8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4A663CE-2AD8-4F0A-ABC4-C586F88094F7}"/>
              </a:ext>
            </a:extLst>
          </p:cNvPr>
          <p:cNvCxnSpPr>
            <a:cxnSpLocks/>
          </p:cNvCxnSpPr>
          <p:nvPr/>
        </p:nvCxnSpPr>
        <p:spPr>
          <a:xfrm>
            <a:off x="1355175" y="1688495"/>
            <a:ext cx="1486034" cy="296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46EE8F-C6F8-401C-A23C-43C069249B34}"/>
              </a:ext>
            </a:extLst>
          </p:cNvPr>
          <p:cNvCxnSpPr/>
          <p:nvPr/>
        </p:nvCxnSpPr>
        <p:spPr>
          <a:xfrm flipH="1">
            <a:off x="4356243" y="3544584"/>
            <a:ext cx="1952090" cy="11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CE2EF2C-DB30-4471-8B97-384AA64A92D6}"/>
              </a:ext>
            </a:extLst>
          </p:cNvPr>
          <p:cNvCxnSpPr/>
          <p:nvPr/>
        </p:nvCxnSpPr>
        <p:spPr>
          <a:xfrm flipH="1">
            <a:off x="3647326" y="4290834"/>
            <a:ext cx="780836" cy="55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B9D30DCC-8A12-4240-9D19-6492C35345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E3C54B4-11CA-46D8-B59F-8E94E1C1BF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3438" y="5678584"/>
            <a:ext cx="4113106" cy="4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E3C54B4-11CA-46D8-B59F-8E94E1C1BF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3438" y="5678584"/>
            <a:ext cx="4113106" cy="4712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9D42E84-F394-4021-88A0-F811FBB06C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303" y="6290039"/>
            <a:ext cx="8015591" cy="5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E3C54B4-11CA-46D8-B59F-8E94E1C1BF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3438" y="5678584"/>
            <a:ext cx="4113106" cy="4712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9D42E84-F394-4021-88A0-F811FBB06C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303" y="6290039"/>
            <a:ext cx="8015591" cy="52043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F573F5E-AFD4-42B2-A51A-DF6D583CBE0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8894" y="6403159"/>
            <a:ext cx="4007650" cy="2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4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002AF7-4E41-4AD4-A0CC-21B56ECF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68" y="2728260"/>
            <a:ext cx="5357463" cy="1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014805-03C7-44F8-AE5B-C99F1D32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6" y="1908788"/>
            <a:ext cx="9980579" cy="9289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5DEFBC-E623-4763-A512-F250DE092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655" y="2971800"/>
            <a:ext cx="8190689" cy="9144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69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014805-03C7-44F8-AE5B-C99F1D32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6" y="1908788"/>
            <a:ext cx="9980579" cy="9289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5DEFBC-E623-4763-A512-F250DE092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655" y="2971800"/>
            <a:ext cx="8190689" cy="9144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770A6E83-81A8-41FA-8D8A-C619BA5E3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531" y="4441442"/>
            <a:ext cx="5817140" cy="56420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E70997F-BF33-4B89-93F7-8BC452C92B87}"/>
              </a:ext>
            </a:extLst>
          </p:cNvPr>
          <p:cNvCxnSpPr/>
          <p:nvPr/>
        </p:nvCxnSpPr>
        <p:spPr>
          <a:xfrm flipV="1">
            <a:off x="8435083" y="2517169"/>
            <a:ext cx="1397286" cy="192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173F96E-8F67-4115-8758-4B80E1C72972}"/>
              </a:ext>
            </a:extLst>
          </p:cNvPr>
          <p:cNvSpPr/>
          <p:nvPr/>
        </p:nvSpPr>
        <p:spPr>
          <a:xfrm>
            <a:off x="9102903" y="2024008"/>
            <a:ext cx="1716768" cy="7576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30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D51085-35F4-400E-8DB5-60A167EA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23" y="2505037"/>
            <a:ext cx="4659804" cy="1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2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014805-03C7-44F8-AE5B-C99F1D32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6" y="1908788"/>
            <a:ext cx="9980579" cy="9289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5DEFBC-E623-4763-A512-F250DE092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655" y="2971800"/>
            <a:ext cx="8190689" cy="9144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770A6E83-81A8-41FA-8D8A-C619BA5E3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531" y="4441442"/>
            <a:ext cx="5817140" cy="56420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E70997F-BF33-4B89-93F7-8BC452C92B87}"/>
              </a:ext>
            </a:extLst>
          </p:cNvPr>
          <p:cNvCxnSpPr/>
          <p:nvPr/>
        </p:nvCxnSpPr>
        <p:spPr>
          <a:xfrm flipV="1">
            <a:off x="8435083" y="2517169"/>
            <a:ext cx="1397286" cy="192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173F96E-8F67-4115-8758-4B80E1C72972}"/>
              </a:ext>
            </a:extLst>
          </p:cNvPr>
          <p:cNvSpPr/>
          <p:nvPr/>
        </p:nvSpPr>
        <p:spPr>
          <a:xfrm>
            <a:off x="9102903" y="2024008"/>
            <a:ext cx="1716768" cy="7576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0B8EE60-6282-4EC6-A7FD-F1029BD2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69" y="5260743"/>
            <a:ext cx="5562128" cy="67239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BCAB3F-F014-425B-ACAC-3F434B728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847" y="5260743"/>
            <a:ext cx="1982998" cy="67239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CC43288-20FC-40AB-A30B-851E55A2E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9975" y="5397524"/>
            <a:ext cx="2393004" cy="3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8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3CC43288-20FC-40AB-A30B-851E55A2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21" y="2382432"/>
            <a:ext cx="2393004" cy="3988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6015C7-5D11-4330-99FD-85CE1B9C8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02" y="2248676"/>
            <a:ext cx="7568119" cy="66634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F6F6EFC-FE58-48E4-8DE3-FB003324B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978" y="2080873"/>
            <a:ext cx="272374" cy="10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3CC43288-20FC-40AB-A30B-851E55A2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21" y="2382432"/>
            <a:ext cx="2393004" cy="3988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6015C7-5D11-4330-99FD-85CE1B9C8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02" y="2248676"/>
            <a:ext cx="7568119" cy="66634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F6F6EFC-FE58-48E4-8DE3-FB003324B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978" y="2080873"/>
            <a:ext cx="272374" cy="1001949"/>
          </a:xfrm>
          <a:prstGeom prst="rect">
            <a:avLst/>
          </a:prstGeom>
        </p:spPr>
      </p:pic>
      <p:sp>
        <p:nvSpPr>
          <p:cNvPr id="19" name="矢印: 下 18">
            <a:extLst>
              <a:ext uri="{FF2B5EF4-FFF2-40B4-BE49-F238E27FC236}">
                <a16:creationId xmlns:a16="http://schemas.microsoft.com/office/drawing/2014/main" id="{8933C1E4-1255-4B95-9C75-0DACD0D68352}"/>
              </a:ext>
            </a:extLst>
          </p:cNvPr>
          <p:cNvSpPr/>
          <p:nvPr/>
        </p:nvSpPr>
        <p:spPr>
          <a:xfrm>
            <a:off x="478823" y="1365169"/>
            <a:ext cx="1064030" cy="302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484AEBC-2976-4654-80E0-E577CD104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61" y="5492831"/>
            <a:ext cx="11673191" cy="97276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C2B0C2-052B-4099-9EDE-E61F69C06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75" y="4491474"/>
            <a:ext cx="5357463" cy="1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7D9270-DA14-481B-B35B-C2F06AD34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ABD1808-1447-4FB5-9132-77BAD005C0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D286216-6C3C-420D-88AD-6FE01E355D9E}"/>
              </a:ext>
            </a:extLst>
          </p:cNvPr>
          <p:cNvCxnSpPr>
            <a:endCxn id="5" idx="3"/>
          </p:cNvCxnSpPr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250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42C7C37-C827-470D-89F8-905F6DF28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5D9215-BF16-49B3-B599-2D9B499D6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6C0D1CA-EC88-4E9B-B2B4-9459B6C3D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6D4481-62D2-4FFF-B538-F53BFFFA2F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38A2686-1D25-4319-B967-D1602A44AB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06E1E82-703C-4FB7-8400-8B6607209E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AFA6DE5-00AF-4B49-B81B-19F2847F6263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C75E56F-EA1D-43E3-A6FA-6F06DF6F85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235" y="5772706"/>
            <a:ext cx="11673191" cy="9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3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42C7C37-C827-470D-89F8-905F6DF28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5D9215-BF16-49B3-B599-2D9B499D6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6C0D1CA-EC88-4E9B-B2B4-9459B6C3D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6D4481-62D2-4FFF-B538-F53BFFFA2F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38A2686-1D25-4319-B967-D1602A44AB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06E1E82-703C-4FB7-8400-8B6607209E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AFA6DE5-00AF-4B49-B81B-19F2847F6263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C75E56F-EA1D-43E3-A6FA-6F06DF6F85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235" y="5772706"/>
            <a:ext cx="11673191" cy="97276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140B70-EBC9-4F9E-9465-7B902B74194B}"/>
              </a:ext>
            </a:extLst>
          </p:cNvPr>
          <p:cNvCxnSpPr/>
          <p:nvPr/>
        </p:nvCxnSpPr>
        <p:spPr>
          <a:xfrm flipH="1" flipV="1">
            <a:off x="5669280" y="3341716"/>
            <a:ext cx="66502" cy="252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1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8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841" y="3820084"/>
            <a:ext cx="3530159" cy="80743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1A1210-49B5-4323-9235-5B95AEE509C9}"/>
              </a:ext>
            </a:extLst>
          </p:cNvPr>
          <p:cNvCxnSpPr/>
          <p:nvPr/>
        </p:nvCxnSpPr>
        <p:spPr>
          <a:xfrm flipV="1">
            <a:off x="3003446" y="3283527"/>
            <a:ext cx="1236045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A74823-BF55-4BC8-A6EC-F18950A4175A}"/>
              </a:ext>
            </a:extLst>
          </p:cNvPr>
          <p:cNvSpPr/>
          <p:nvPr/>
        </p:nvSpPr>
        <p:spPr>
          <a:xfrm>
            <a:off x="3848793" y="2759825"/>
            <a:ext cx="1654232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3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841" y="3820084"/>
            <a:ext cx="3530159" cy="80743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1A1210-49B5-4323-9235-5B95AEE509C9}"/>
              </a:ext>
            </a:extLst>
          </p:cNvPr>
          <p:cNvCxnSpPr/>
          <p:nvPr/>
        </p:nvCxnSpPr>
        <p:spPr>
          <a:xfrm flipV="1">
            <a:off x="3003446" y="3283527"/>
            <a:ext cx="1236045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A74823-BF55-4BC8-A6EC-F18950A4175A}"/>
              </a:ext>
            </a:extLst>
          </p:cNvPr>
          <p:cNvSpPr/>
          <p:nvPr/>
        </p:nvSpPr>
        <p:spPr>
          <a:xfrm>
            <a:off x="3848793" y="2759825"/>
            <a:ext cx="1654232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841" y="4698476"/>
            <a:ext cx="5925204" cy="80743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EE373C-88DB-4AA3-9CA6-2CC14D306CBC}"/>
              </a:ext>
            </a:extLst>
          </p:cNvPr>
          <p:cNvSpPr/>
          <p:nvPr/>
        </p:nvSpPr>
        <p:spPr>
          <a:xfrm>
            <a:off x="5967037" y="2759825"/>
            <a:ext cx="4836469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0667868-F92B-4B9C-B63F-A4FD34EFE099}"/>
              </a:ext>
            </a:extLst>
          </p:cNvPr>
          <p:cNvCxnSpPr>
            <a:cxnSpLocks/>
          </p:cNvCxnSpPr>
          <p:nvPr/>
        </p:nvCxnSpPr>
        <p:spPr>
          <a:xfrm flipV="1">
            <a:off x="4557000" y="3283527"/>
            <a:ext cx="2395045" cy="16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25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841" y="3820084"/>
            <a:ext cx="3530159" cy="80743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1A1210-49B5-4323-9235-5B95AEE509C9}"/>
              </a:ext>
            </a:extLst>
          </p:cNvPr>
          <p:cNvCxnSpPr/>
          <p:nvPr/>
        </p:nvCxnSpPr>
        <p:spPr>
          <a:xfrm flipV="1">
            <a:off x="3003446" y="3283527"/>
            <a:ext cx="1236045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A74823-BF55-4BC8-A6EC-F18950A4175A}"/>
              </a:ext>
            </a:extLst>
          </p:cNvPr>
          <p:cNvSpPr/>
          <p:nvPr/>
        </p:nvSpPr>
        <p:spPr>
          <a:xfrm>
            <a:off x="3848793" y="2759825"/>
            <a:ext cx="1654232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841" y="4698476"/>
            <a:ext cx="5925204" cy="80743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EE373C-88DB-4AA3-9CA6-2CC14D306CBC}"/>
              </a:ext>
            </a:extLst>
          </p:cNvPr>
          <p:cNvSpPr/>
          <p:nvPr/>
        </p:nvSpPr>
        <p:spPr>
          <a:xfrm>
            <a:off x="5967037" y="2759825"/>
            <a:ext cx="4836469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0667868-F92B-4B9C-B63F-A4FD34EFE099}"/>
              </a:ext>
            </a:extLst>
          </p:cNvPr>
          <p:cNvCxnSpPr>
            <a:cxnSpLocks/>
          </p:cNvCxnSpPr>
          <p:nvPr/>
        </p:nvCxnSpPr>
        <p:spPr>
          <a:xfrm flipV="1">
            <a:off x="4557000" y="3283527"/>
            <a:ext cx="2395045" cy="16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68EDA56-81CD-4B34-A55B-1BEAFFBBF310}"/>
              </a:ext>
            </a:extLst>
          </p:cNvPr>
          <p:cNvSpPr/>
          <p:nvPr/>
        </p:nvSpPr>
        <p:spPr>
          <a:xfrm>
            <a:off x="472611" y="2332234"/>
            <a:ext cx="10835557" cy="14168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6841" y="5576868"/>
            <a:ext cx="5350362" cy="1107165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6AB0E13-2063-4B73-9202-E24D445F04F3}"/>
              </a:ext>
            </a:extLst>
          </p:cNvPr>
          <p:cNvCxnSpPr/>
          <p:nvPr/>
        </p:nvCxnSpPr>
        <p:spPr>
          <a:xfrm flipH="1" flipV="1">
            <a:off x="1962364" y="3283527"/>
            <a:ext cx="410966" cy="26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AC5062-247D-4580-A5B3-E30C4036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25257"/>
            <a:ext cx="5566662" cy="11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07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5A75D2-2BBE-450B-863A-8D1957289A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4593" y="4158684"/>
            <a:ext cx="5357463" cy="1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31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1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5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AF6B93-A8F6-4D4A-A853-2D4972D6914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3704" y="6355376"/>
            <a:ext cx="10079086" cy="4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50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AF6B93-A8F6-4D4A-A853-2D4972D6914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704" y="6355376"/>
            <a:ext cx="10079086" cy="40687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CFF584F-2496-45BF-9A1C-8477D1F7F9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0806" y="5148320"/>
            <a:ext cx="2921248" cy="68656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A5325DC-852B-4FC3-B99A-1AFF890F06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510BF37-EC26-477E-9FAC-BC23A16060B2}"/>
              </a:ext>
            </a:extLst>
          </p:cNvPr>
          <p:cNvSpPr/>
          <p:nvPr/>
        </p:nvSpPr>
        <p:spPr>
          <a:xfrm>
            <a:off x="8066987" y="5124002"/>
            <a:ext cx="3999386" cy="12313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16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AF6B93-A8F6-4D4A-A853-2D4972D6914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704" y="6355376"/>
            <a:ext cx="10079086" cy="40687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CFF584F-2496-45BF-9A1C-8477D1F7F9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0806" y="5148320"/>
            <a:ext cx="2921248" cy="68656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A5325DC-852B-4FC3-B99A-1AFF890F06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5171AF9-7CFC-4C77-99E8-6CEA7BB329DA}"/>
              </a:ext>
            </a:extLst>
          </p:cNvPr>
          <p:cNvSpPr/>
          <p:nvPr/>
        </p:nvSpPr>
        <p:spPr>
          <a:xfrm>
            <a:off x="8066987" y="5124002"/>
            <a:ext cx="3999386" cy="12313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B1BF85C-DE0D-4450-89D6-208F5ACED6C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97049" y="5853669"/>
            <a:ext cx="2511482" cy="4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4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5A75D2-2BBE-450B-863A-8D1957289A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2939" y="4043811"/>
            <a:ext cx="5357463" cy="101855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37086C-C833-402E-9A66-C16D3E8ECBB9}"/>
              </a:ext>
            </a:extLst>
          </p:cNvPr>
          <p:cNvSpPr/>
          <p:nvPr/>
        </p:nvSpPr>
        <p:spPr>
          <a:xfrm>
            <a:off x="82193" y="113015"/>
            <a:ext cx="11914598" cy="386308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CB7D1D1-CAA7-4748-A65D-446049448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9616" y="4208163"/>
            <a:ext cx="1397212" cy="64303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6888994-6C31-4EB7-A877-9E10DE1922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14868" y="5631829"/>
            <a:ext cx="3505077" cy="85360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78CE251-EE98-4575-8658-F3548DF967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0384" y="5647619"/>
            <a:ext cx="3783732" cy="7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2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5A75D2-2BBE-450B-863A-8D1957289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5998" y="5697934"/>
            <a:ext cx="5357463" cy="101855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37086C-C833-402E-9A66-C16D3E8ECBB9}"/>
              </a:ext>
            </a:extLst>
          </p:cNvPr>
          <p:cNvSpPr/>
          <p:nvPr/>
        </p:nvSpPr>
        <p:spPr>
          <a:xfrm>
            <a:off x="82193" y="113015"/>
            <a:ext cx="11914598" cy="560073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7985C10-EFF6-47E5-9D9F-4BF50102D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156" y="2111950"/>
            <a:ext cx="5182425" cy="353484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97609AF-204E-40B0-AE2D-90487F3A2E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668" y="5829128"/>
            <a:ext cx="1099076" cy="6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2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AC5062-247D-4580-A5B3-E30C4036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25257"/>
            <a:ext cx="5566662" cy="1135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3D44A3-8C44-4DD3-B22D-E4B101AD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" y="2732991"/>
            <a:ext cx="5234500" cy="139201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5689ED0-6BB4-4743-A263-3E90D61718F2}"/>
              </a:ext>
            </a:extLst>
          </p:cNvPr>
          <p:cNvCxnSpPr>
            <a:cxnSpLocks/>
          </p:cNvCxnSpPr>
          <p:nvPr/>
        </p:nvCxnSpPr>
        <p:spPr>
          <a:xfrm flipH="1" flipV="1">
            <a:off x="1140431" y="965771"/>
            <a:ext cx="239482" cy="23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05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F954F8-1CE5-4871-84B2-5D6542DA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03" y="2257499"/>
            <a:ext cx="6974382" cy="20265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4552450-045A-4FED-8D4F-E79B5850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1" y="1393195"/>
            <a:ext cx="3200433" cy="7132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97AF8E0-4CEC-4B02-9497-14931A79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5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BA8621E-9D79-40CB-AC09-ED9BC960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3BF70F2-613B-4BDE-A640-FA382EF6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51616"/>
            <a:ext cx="1393200" cy="8170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BDBA449-5ABE-49A8-990C-98747832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0" y="2345635"/>
            <a:ext cx="7335568" cy="42607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4C517A-E5BE-480D-820F-00F3A54E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61" y="1393195"/>
            <a:ext cx="3200433" cy="7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26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8CB5A33-9651-4A5A-9C4F-76ABE3308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2194252"/>
            <a:ext cx="6558213" cy="44732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61" y="1393195"/>
            <a:ext cx="3200433" cy="7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5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8CB5A33-9651-4A5A-9C4F-76ABE3308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72B181-5835-4D2B-AFCF-6037861D0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308" y="2177339"/>
            <a:ext cx="5538441" cy="350730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5EB1CC-829D-4BED-9342-8E9A0A7ED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2082" y="6016086"/>
            <a:ext cx="1147746" cy="346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513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72B181-5835-4D2B-AFCF-6037861D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08" y="2177339"/>
            <a:ext cx="5538441" cy="350730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5EB1CC-829D-4BED-9342-8E9A0A7ED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82" y="6016086"/>
            <a:ext cx="1147746" cy="346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2C998AC-70C0-47AB-941A-8FDA44306531}"/>
              </a:ext>
            </a:extLst>
          </p:cNvPr>
          <p:cNvSpPr/>
          <p:nvPr/>
        </p:nvSpPr>
        <p:spPr>
          <a:xfrm>
            <a:off x="66489" y="1275771"/>
            <a:ext cx="2714456" cy="57058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6AD9DF2-A74A-4192-804C-9710AE69BD6B}"/>
              </a:ext>
            </a:extLst>
          </p:cNvPr>
          <p:cNvSpPr/>
          <p:nvPr/>
        </p:nvSpPr>
        <p:spPr>
          <a:xfrm>
            <a:off x="6096001" y="1487523"/>
            <a:ext cx="1384570" cy="6545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80184A1-A8BB-4F60-ABD7-F684C3E91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83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72B181-5835-4D2B-AFCF-6037861D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08" y="2177339"/>
            <a:ext cx="5538441" cy="350730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5EB1CC-829D-4BED-9342-8E9A0A7ED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82" y="6016086"/>
            <a:ext cx="1147746" cy="346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2C998AC-70C0-47AB-941A-8FDA44306531}"/>
              </a:ext>
            </a:extLst>
          </p:cNvPr>
          <p:cNvSpPr/>
          <p:nvPr/>
        </p:nvSpPr>
        <p:spPr>
          <a:xfrm>
            <a:off x="1644294" y="5958417"/>
            <a:ext cx="1492324" cy="46149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6AD9DF2-A74A-4192-804C-9710AE69BD6B}"/>
              </a:ext>
            </a:extLst>
          </p:cNvPr>
          <p:cNvSpPr/>
          <p:nvPr/>
        </p:nvSpPr>
        <p:spPr>
          <a:xfrm>
            <a:off x="6126644" y="2177339"/>
            <a:ext cx="1120462" cy="38103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80184A1-A8BB-4F60-ABD7-F684C3E91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98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72B181-5835-4D2B-AFCF-6037861D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08" y="2177339"/>
            <a:ext cx="5538441" cy="350730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5EB1CC-829D-4BED-9342-8E9A0A7ED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82" y="6016086"/>
            <a:ext cx="1147746" cy="346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2C998AC-70C0-47AB-941A-8FDA44306531}"/>
              </a:ext>
            </a:extLst>
          </p:cNvPr>
          <p:cNvSpPr/>
          <p:nvPr/>
        </p:nvSpPr>
        <p:spPr>
          <a:xfrm>
            <a:off x="3482502" y="5958417"/>
            <a:ext cx="1303507" cy="40382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6AD9DF2-A74A-4192-804C-9710AE69BD6B}"/>
              </a:ext>
            </a:extLst>
          </p:cNvPr>
          <p:cNvSpPr/>
          <p:nvPr/>
        </p:nvSpPr>
        <p:spPr>
          <a:xfrm>
            <a:off x="6194737" y="2537263"/>
            <a:ext cx="663263" cy="31294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80184A1-A8BB-4F60-ABD7-F684C3E91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1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72B181-5835-4D2B-AFCF-6037861D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08" y="2177339"/>
            <a:ext cx="5538441" cy="350730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5EB1CC-829D-4BED-9342-8E9A0A7ED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82" y="6016086"/>
            <a:ext cx="1147746" cy="346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6AD9DF2-A74A-4192-804C-9710AE69BD6B}"/>
              </a:ext>
            </a:extLst>
          </p:cNvPr>
          <p:cNvSpPr/>
          <p:nvPr/>
        </p:nvSpPr>
        <p:spPr>
          <a:xfrm>
            <a:off x="6214192" y="2819365"/>
            <a:ext cx="916182" cy="40049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80184A1-A8BB-4F60-ABD7-F684C3E91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2D23E8-2359-4A49-AC0A-95648C50B694}"/>
              </a:ext>
            </a:extLst>
          </p:cNvPr>
          <p:cNvSpPr/>
          <p:nvPr/>
        </p:nvSpPr>
        <p:spPr>
          <a:xfrm>
            <a:off x="246744" y="1959556"/>
            <a:ext cx="1805792" cy="4626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024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72B181-5835-4D2B-AFCF-6037861D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08" y="2177339"/>
            <a:ext cx="5538441" cy="350730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5EB1CC-829D-4BED-9342-8E9A0A7ED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82" y="6016086"/>
            <a:ext cx="1147746" cy="346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6AD9DF2-A74A-4192-804C-9710AE69BD6B}"/>
              </a:ext>
            </a:extLst>
          </p:cNvPr>
          <p:cNvSpPr/>
          <p:nvPr/>
        </p:nvSpPr>
        <p:spPr>
          <a:xfrm>
            <a:off x="6126642" y="3228754"/>
            <a:ext cx="2958992" cy="94441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80184A1-A8BB-4F60-ABD7-F684C3E91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2D23E8-2359-4A49-AC0A-95648C50B694}"/>
              </a:ext>
            </a:extLst>
          </p:cNvPr>
          <p:cNvSpPr/>
          <p:nvPr/>
        </p:nvSpPr>
        <p:spPr>
          <a:xfrm>
            <a:off x="66488" y="2477625"/>
            <a:ext cx="5142041" cy="30220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04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2C998AC-70C0-47AB-941A-8FDA44306531}"/>
              </a:ext>
            </a:extLst>
          </p:cNvPr>
          <p:cNvSpPr/>
          <p:nvPr/>
        </p:nvSpPr>
        <p:spPr>
          <a:xfrm>
            <a:off x="3155000" y="5861850"/>
            <a:ext cx="1688764" cy="50039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80184A1-A8BB-4F60-ABD7-F684C3E91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7322B3-FE52-4CE1-B717-83CC98E684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781" y="5955021"/>
            <a:ext cx="1437201" cy="37031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456CB7C-BA2F-4E3D-84F8-BA192220F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4818" y="2486448"/>
            <a:ext cx="5345980" cy="29572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5AA57D9-2FFF-4165-B18B-7FD552B02F28}"/>
              </a:ext>
            </a:extLst>
          </p:cNvPr>
          <p:cNvSpPr/>
          <p:nvPr/>
        </p:nvSpPr>
        <p:spPr>
          <a:xfrm>
            <a:off x="6220677" y="2619172"/>
            <a:ext cx="663263" cy="31294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8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AC5062-247D-4580-A5B3-E30C4036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25257"/>
            <a:ext cx="5566662" cy="1135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3D44A3-8C44-4DD3-B22D-E4B101AD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" y="2732991"/>
            <a:ext cx="5234500" cy="139201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5689ED0-6BB4-4743-A263-3E90D61718F2}"/>
              </a:ext>
            </a:extLst>
          </p:cNvPr>
          <p:cNvCxnSpPr>
            <a:cxnSpLocks/>
          </p:cNvCxnSpPr>
          <p:nvPr/>
        </p:nvCxnSpPr>
        <p:spPr>
          <a:xfrm flipH="1" flipV="1">
            <a:off x="1140431" y="965771"/>
            <a:ext cx="239482" cy="23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9EB89F1-48D1-441D-A448-EE04263FFFCF}"/>
              </a:ext>
            </a:extLst>
          </p:cNvPr>
          <p:cNvCxnSpPr/>
          <p:nvPr/>
        </p:nvCxnSpPr>
        <p:spPr>
          <a:xfrm>
            <a:off x="207818" y="3067396"/>
            <a:ext cx="1172095" cy="120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BCC0D64-C396-4F22-BF29-3A80C282B510}"/>
              </a:ext>
            </a:extLst>
          </p:cNvPr>
          <p:cNvCxnSpPr/>
          <p:nvPr/>
        </p:nvCxnSpPr>
        <p:spPr>
          <a:xfrm flipV="1">
            <a:off x="277404" y="3067396"/>
            <a:ext cx="863027" cy="141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64FFE66F-7DCF-4802-A1DD-FCF90173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25" y="4272742"/>
            <a:ext cx="4902740" cy="46206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E64278C-75BB-4C38-A41C-BD7E5FCB8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65" y="4239800"/>
            <a:ext cx="3326860" cy="481519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85CBAA1-4D58-43C9-B8B5-C1AB910C716F}"/>
              </a:ext>
            </a:extLst>
          </p:cNvPr>
          <p:cNvSpPr/>
          <p:nvPr/>
        </p:nvSpPr>
        <p:spPr>
          <a:xfrm>
            <a:off x="1313411" y="2651760"/>
            <a:ext cx="8673070" cy="23426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127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E1BC9F-1C09-4004-9786-D8A5801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5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E1BC9F-1C09-4004-9786-D8A5801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27FC48-F945-4B55-907D-1489414F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6" y="3005833"/>
            <a:ext cx="6991801" cy="16083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288F4BD-9C59-4829-9C7E-FF106DF5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899" y="5129350"/>
            <a:ext cx="6759601" cy="7141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98F5226-E657-4E3F-8D22-0B5FA907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00" y="5077883"/>
            <a:ext cx="1186800" cy="817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37341D3-CAD1-4E82-8699-F9F7CBADC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500" y="5077883"/>
            <a:ext cx="1367400" cy="720533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8FEB806C-B0FB-4CD1-8048-88F8E468711C}"/>
              </a:ext>
            </a:extLst>
          </p:cNvPr>
          <p:cNvSpPr/>
          <p:nvPr/>
        </p:nvSpPr>
        <p:spPr>
          <a:xfrm>
            <a:off x="9423400" y="1409700"/>
            <a:ext cx="736600" cy="7205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5554B421-E4B0-44BC-AAE2-84AD94295AFB}"/>
              </a:ext>
            </a:extLst>
          </p:cNvPr>
          <p:cNvSpPr/>
          <p:nvPr/>
        </p:nvSpPr>
        <p:spPr>
          <a:xfrm>
            <a:off x="9602010" y="1878826"/>
            <a:ext cx="379379" cy="1361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AFA94E56-4792-4E2E-8E10-4AD0618DB733}"/>
              </a:ext>
            </a:extLst>
          </p:cNvPr>
          <p:cNvSpPr/>
          <p:nvPr/>
        </p:nvSpPr>
        <p:spPr>
          <a:xfrm>
            <a:off x="9582554" y="884748"/>
            <a:ext cx="418290" cy="8852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84611-66DA-4C34-87DF-CA897F09B2E6}"/>
              </a:ext>
            </a:extLst>
          </p:cNvPr>
          <p:cNvSpPr/>
          <p:nvPr/>
        </p:nvSpPr>
        <p:spPr>
          <a:xfrm>
            <a:off x="10671702" y="1595336"/>
            <a:ext cx="573932" cy="12256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CCAE43B-19A6-4C47-868E-7183DE852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634" y="1874795"/>
            <a:ext cx="742085" cy="5108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1085F8E-FCBE-4BD8-AB32-35B5115EB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312" y="2385671"/>
            <a:ext cx="1161000" cy="6240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BEDAF2B-EDFA-4E5A-82F7-49A096C79F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177" y="521682"/>
            <a:ext cx="1702800" cy="8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05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E1BC9F-1C09-4004-9786-D8A5801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6BAA2DF-5E8A-45D8-9D1E-CBDEBD8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2160700"/>
            <a:ext cx="3070200" cy="1698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9161CE3-6FE1-4352-9530-09DD195B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00" y="2672150"/>
            <a:ext cx="877200" cy="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62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E1BC9F-1C09-4004-9786-D8A5801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6BAA2DF-5E8A-45D8-9D1E-CBDEBD8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2160700"/>
            <a:ext cx="3070200" cy="1698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9161CE3-6FE1-4352-9530-09DD195B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00" y="2672150"/>
            <a:ext cx="877200" cy="675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FCC40-15D8-41D1-9CE6-E5C4D55E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0" y="2122100"/>
            <a:ext cx="825600" cy="1737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A5701C-9830-402D-80BD-BB2BDDD1E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500" y="2122100"/>
            <a:ext cx="825600" cy="17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0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E1BC9F-1C09-4004-9786-D8A5801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6BAA2DF-5E8A-45D8-9D1E-CBDEBD8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2160700"/>
            <a:ext cx="3070200" cy="1698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9161CE3-6FE1-4352-9530-09DD195B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00" y="2672150"/>
            <a:ext cx="877200" cy="675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FCC40-15D8-41D1-9CE6-E5C4D55E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0" y="2122100"/>
            <a:ext cx="825600" cy="1737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A5701C-9830-402D-80BD-BB2BDDD1E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500" y="2122100"/>
            <a:ext cx="825600" cy="1737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8BE9A3-090D-4973-A588-9AA01817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" y="4102360"/>
            <a:ext cx="7301401" cy="8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99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E1BC9F-1C09-4004-9786-D8A5801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6BAA2DF-5E8A-45D8-9D1E-CBDEBD8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2160700"/>
            <a:ext cx="3070200" cy="1698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9161CE3-6FE1-4352-9530-09DD195B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00" y="2672150"/>
            <a:ext cx="877200" cy="675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FCC40-15D8-41D1-9CE6-E5C4D55E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0" y="2122100"/>
            <a:ext cx="825600" cy="1737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A5701C-9830-402D-80BD-BB2BDDD1E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500" y="2122100"/>
            <a:ext cx="825600" cy="1737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8BE9A3-090D-4973-A588-9AA01817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" y="4102360"/>
            <a:ext cx="7301401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B2883CC-1496-4CE4-9A88-F6C37C557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00" y="4925827"/>
            <a:ext cx="7120801" cy="8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71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E1BC9F-1C09-4004-9786-D8A58013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6BAA2DF-5E8A-45D8-9D1E-CBDEBD8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0" y="2160700"/>
            <a:ext cx="3070200" cy="1698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9161CE3-6FE1-4352-9530-09DD195B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00" y="2672150"/>
            <a:ext cx="877200" cy="675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FCC40-15D8-41D1-9CE6-E5C4D55E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0" y="2122100"/>
            <a:ext cx="825600" cy="1737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A5701C-9830-402D-80BD-BB2BDDD1E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500" y="2122100"/>
            <a:ext cx="825600" cy="1737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8BE9A3-090D-4973-A588-9AA01817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" y="4102360"/>
            <a:ext cx="7301401" cy="823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B2883CC-1496-4CE4-9A88-F6C37C557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00" y="4925827"/>
            <a:ext cx="7120801" cy="855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1C39FB-17FA-4732-9BF6-58C35D2DE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00" y="5919757"/>
            <a:ext cx="5572801" cy="9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40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934CE55-CE16-4756-A16F-EF0A6927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2AFFD10-B942-4599-B7FE-E597E65B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9" y="2102700"/>
            <a:ext cx="6785401" cy="8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5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934CE55-CE16-4756-A16F-EF0A6927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2AFFD10-B942-4599-B7FE-E597E65B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9" y="2102700"/>
            <a:ext cx="6785401" cy="849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591531-35AF-42FD-B57A-BA4694F1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15" y="3338316"/>
            <a:ext cx="6011401" cy="7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18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934CE55-CE16-4756-A16F-EF0A6927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2AFFD10-B942-4599-B7FE-E597E65B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9" y="2102700"/>
            <a:ext cx="6785401" cy="849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591531-35AF-42FD-B57A-BA4694F1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15" y="3338316"/>
            <a:ext cx="6011401" cy="7655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1E4308-75C7-41F8-856D-998708711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15" y="4396384"/>
            <a:ext cx="6088801" cy="9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2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76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934CE55-CE16-4756-A16F-EF0A6927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2AFFD10-B942-4599-B7FE-E597E65B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9" y="2102700"/>
            <a:ext cx="6785401" cy="849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591531-35AF-42FD-B57A-BA4694F1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15" y="3338316"/>
            <a:ext cx="6011401" cy="7655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1E4308-75C7-41F8-856D-998708711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15" y="4396384"/>
            <a:ext cx="6088801" cy="945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5261CB-07FA-4CBC-B4E7-D2BEF0F6A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838" y="3338316"/>
            <a:ext cx="4587078" cy="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0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934CE55-CE16-4756-A16F-EF0A6927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2AFFD10-B942-4599-B7FE-E597E65B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9" y="2102700"/>
            <a:ext cx="6785401" cy="849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591531-35AF-42FD-B57A-BA4694F1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15" y="3338316"/>
            <a:ext cx="6011401" cy="7655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1E4308-75C7-41F8-856D-998708711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15" y="4396384"/>
            <a:ext cx="6088801" cy="94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40E2C95-64CA-4789-B789-90BCA4F6A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838" y="3338316"/>
            <a:ext cx="4587078" cy="63651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32317F99-4D8E-4C50-A9E2-4E62BE3BD234}"/>
              </a:ext>
            </a:extLst>
          </p:cNvPr>
          <p:cNvSpPr/>
          <p:nvPr/>
        </p:nvSpPr>
        <p:spPr>
          <a:xfrm>
            <a:off x="4202349" y="3180945"/>
            <a:ext cx="992221" cy="9457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C16823-9F3C-4FF7-BBC7-738197C62E71}"/>
              </a:ext>
            </a:extLst>
          </p:cNvPr>
          <p:cNvCxnSpPr>
            <a:cxnSpLocks/>
          </p:cNvCxnSpPr>
          <p:nvPr/>
        </p:nvCxnSpPr>
        <p:spPr>
          <a:xfrm flipH="1">
            <a:off x="5194570" y="3596416"/>
            <a:ext cx="2013626" cy="341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A8271B7-BA6C-4DF5-9C1E-95819CF8CE65}"/>
              </a:ext>
            </a:extLst>
          </p:cNvPr>
          <p:cNvSpPr/>
          <p:nvPr/>
        </p:nvSpPr>
        <p:spPr>
          <a:xfrm>
            <a:off x="7208196" y="3180945"/>
            <a:ext cx="4824919" cy="92293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609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934CE55-CE16-4756-A16F-EF0A6927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" y="212607"/>
            <a:ext cx="6037201" cy="16662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2AFFD10-B942-4599-B7FE-E597E65B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9" y="2102700"/>
            <a:ext cx="6785401" cy="849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591531-35AF-42FD-B57A-BA4694F1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15" y="3338316"/>
            <a:ext cx="6011401" cy="7655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1E4308-75C7-41F8-856D-998708711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15" y="4396384"/>
            <a:ext cx="6088801" cy="94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40E2C95-64CA-4789-B789-90BCA4F6A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838" y="3338316"/>
            <a:ext cx="4587078" cy="63651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32317F99-4D8E-4C50-A9E2-4E62BE3BD234}"/>
              </a:ext>
            </a:extLst>
          </p:cNvPr>
          <p:cNvSpPr/>
          <p:nvPr/>
        </p:nvSpPr>
        <p:spPr>
          <a:xfrm>
            <a:off x="4202349" y="3180945"/>
            <a:ext cx="992221" cy="9457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C16823-9F3C-4FF7-BBC7-738197C62E71}"/>
              </a:ext>
            </a:extLst>
          </p:cNvPr>
          <p:cNvCxnSpPr>
            <a:cxnSpLocks/>
          </p:cNvCxnSpPr>
          <p:nvPr/>
        </p:nvCxnSpPr>
        <p:spPr>
          <a:xfrm flipH="1">
            <a:off x="5194570" y="3596416"/>
            <a:ext cx="2013626" cy="341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52C28AE5-8492-4BAE-A28F-D2D0E6FC2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4718" y="5571129"/>
            <a:ext cx="8362563" cy="9457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A8271B7-BA6C-4DF5-9C1E-95819CF8CE65}"/>
              </a:ext>
            </a:extLst>
          </p:cNvPr>
          <p:cNvSpPr/>
          <p:nvPr/>
        </p:nvSpPr>
        <p:spPr>
          <a:xfrm>
            <a:off x="7208196" y="3180945"/>
            <a:ext cx="4824919" cy="92293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973C897-FB5F-4C0A-8315-E20DBDA00803}"/>
              </a:ext>
            </a:extLst>
          </p:cNvPr>
          <p:cNvSpPr/>
          <p:nvPr/>
        </p:nvSpPr>
        <p:spPr>
          <a:xfrm>
            <a:off x="1381328" y="5476672"/>
            <a:ext cx="9056451" cy="12415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068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8CB5A33-9651-4A5A-9C4F-76ABE3308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72B181-5835-4D2B-AFCF-6037861D0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308" y="2177339"/>
            <a:ext cx="5538441" cy="350730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5EB1CC-829D-4BED-9342-8E9A0A7ED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2082" y="6016086"/>
            <a:ext cx="1147746" cy="346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FA1F547-5156-478F-959F-F981211F67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9385" y="6362246"/>
            <a:ext cx="1551665" cy="3469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BDF8A26-DFDE-417F-AF69-68EF67D397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6559" y="6322735"/>
            <a:ext cx="1042826" cy="4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4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5" y="1275771"/>
            <a:ext cx="2560170" cy="5705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FE3225-D773-4AE6-A7A1-7FEA1A5B0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64" y="5789850"/>
            <a:ext cx="2570370" cy="7179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48E30-32C8-4BF3-92CE-A9688D32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955" y="1173360"/>
            <a:ext cx="1735313" cy="57545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E54843-C844-4AB9-82FA-2E036567AE0D}"/>
              </a:ext>
            </a:extLst>
          </p:cNvPr>
          <p:cNvSpPr/>
          <p:nvPr/>
        </p:nvSpPr>
        <p:spPr>
          <a:xfrm>
            <a:off x="220775" y="5612860"/>
            <a:ext cx="4701421" cy="10546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1F5DA94-F631-485B-BF31-30436584496F}"/>
              </a:ext>
            </a:extLst>
          </p:cNvPr>
          <p:cNvSpPr/>
          <p:nvPr/>
        </p:nvSpPr>
        <p:spPr>
          <a:xfrm>
            <a:off x="6021421" y="1058999"/>
            <a:ext cx="3472775" cy="570172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80184A1-A8BB-4F60-ABD7-F684C3E91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9" y="1992356"/>
            <a:ext cx="5142042" cy="35073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7322B3-FE52-4CE1-B717-83CC98E684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781" y="5955021"/>
            <a:ext cx="1437201" cy="37031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456CB7C-BA2F-4E3D-84F8-BA192220F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4818" y="2486448"/>
            <a:ext cx="5345980" cy="29572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EAF7CAE-8DED-4634-A908-39406801AA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94" y="6371388"/>
            <a:ext cx="1543302" cy="31216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A1130F6-BC97-40FD-81EB-66958D13FD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6832" y="6322735"/>
            <a:ext cx="1042826" cy="4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A772B5-C004-48F3-8EFA-3AC838F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0" y="3680628"/>
            <a:ext cx="8544845" cy="1032971"/>
          </a:xfrm>
          <a:prstGeom prst="rect">
            <a:avLst/>
          </a:prstGeom>
        </p:spPr>
      </p:pic>
      <p:sp>
        <p:nvSpPr>
          <p:cNvPr id="6" name="矢印: 上下 5">
            <a:extLst>
              <a:ext uri="{FF2B5EF4-FFF2-40B4-BE49-F238E27FC236}">
                <a16:creationId xmlns:a16="http://schemas.microsoft.com/office/drawing/2014/main" id="{AD66AB28-A6E2-46F7-9A05-D696292EA17C}"/>
              </a:ext>
            </a:extLst>
          </p:cNvPr>
          <p:cNvSpPr/>
          <p:nvPr/>
        </p:nvSpPr>
        <p:spPr>
          <a:xfrm>
            <a:off x="5268686" y="1835711"/>
            <a:ext cx="986971" cy="1593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A772B5-C004-48F3-8EFA-3AC838F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0" y="3680628"/>
            <a:ext cx="8544845" cy="1032971"/>
          </a:xfrm>
          <a:prstGeom prst="rect">
            <a:avLst/>
          </a:prstGeom>
        </p:spPr>
      </p:pic>
      <p:sp>
        <p:nvSpPr>
          <p:cNvPr id="6" name="矢印: 上下 5">
            <a:extLst>
              <a:ext uri="{FF2B5EF4-FFF2-40B4-BE49-F238E27FC236}">
                <a16:creationId xmlns:a16="http://schemas.microsoft.com/office/drawing/2014/main" id="{AD66AB28-A6E2-46F7-9A05-D696292EA17C}"/>
              </a:ext>
            </a:extLst>
          </p:cNvPr>
          <p:cNvSpPr/>
          <p:nvPr/>
        </p:nvSpPr>
        <p:spPr>
          <a:xfrm>
            <a:off x="5268686" y="1835711"/>
            <a:ext cx="986971" cy="1593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5B01325-2079-48F2-805A-B169D2693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15600"/>
            <a:ext cx="11867537" cy="7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2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0</Words>
  <Application>Microsoft Office PowerPoint</Application>
  <PresentationFormat>ワイド画面</PresentationFormat>
  <Paragraphs>0</Paragraphs>
  <Slides>74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7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motegi</cp:lastModifiedBy>
  <cp:revision>36</cp:revision>
  <dcterms:created xsi:type="dcterms:W3CDTF">2020-09-04T16:31:18Z</dcterms:created>
  <dcterms:modified xsi:type="dcterms:W3CDTF">2020-11-13T03:21:11Z</dcterms:modified>
</cp:coreProperties>
</file>