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337" r:id="rId11"/>
    <p:sldId id="33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34" r:id="rId24"/>
    <p:sldId id="335" r:id="rId25"/>
    <p:sldId id="333" r:id="rId26"/>
    <p:sldId id="33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6" r:id="rId36"/>
    <p:sldId id="287" r:id="rId37"/>
    <p:sldId id="341" r:id="rId38"/>
    <p:sldId id="339" r:id="rId39"/>
    <p:sldId id="340" r:id="rId40"/>
    <p:sldId id="288" r:id="rId41"/>
    <p:sldId id="289" r:id="rId42"/>
    <p:sldId id="293" r:id="rId43"/>
    <p:sldId id="292" r:id="rId44"/>
    <p:sldId id="294" r:id="rId45"/>
    <p:sldId id="298" r:id="rId46"/>
    <p:sldId id="297" r:id="rId47"/>
    <p:sldId id="296" r:id="rId48"/>
    <p:sldId id="295" r:id="rId49"/>
    <p:sldId id="299" r:id="rId50"/>
    <p:sldId id="300" r:id="rId51"/>
    <p:sldId id="302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8" r:id="rId75"/>
    <p:sldId id="329" r:id="rId76"/>
    <p:sldId id="330" r:id="rId77"/>
    <p:sldId id="331" r:id="rId78"/>
    <p:sldId id="332" r:id="rId79"/>
    <p:sldId id="342" r:id="rId80"/>
    <p:sldId id="344" r:id="rId81"/>
    <p:sldId id="343" r:id="rId82"/>
    <p:sldId id="345" r:id="rId83"/>
    <p:sldId id="346" r:id="rId84"/>
    <p:sldId id="347" r:id="rId85"/>
    <p:sldId id="348" r:id="rId86"/>
    <p:sldId id="349" r:id="rId87"/>
    <p:sldId id="351" r:id="rId88"/>
    <p:sldId id="352" r:id="rId89"/>
    <p:sldId id="353" r:id="rId90"/>
    <p:sldId id="350" r:id="rId91"/>
    <p:sldId id="354" r:id="rId92"/>
    <p:sldId id="355" r:id="rId93"/>
    <p:sldId id="356" r:id="rId94"/>
    <p:sldId id="357" r:id="rId95"/>
    <p:sldId id="358" r:id="rId96"/>
    <p:sldId id="361" r:id="rId97"/>
    <p:sldId id="359" r:id="rId98"/>
    <p:sldId id="360" r:id="rId9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66533-B11F-4F55-B70D-C7D9FA230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521E97-9C64-43FC-AE10-EEAFF0F0B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38D0E-AE8B-4A15-B41E-10A3B64A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6E572-0A79-4E0A-AC21-7E4C1785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08954-DDF2-42AD-A736-45F8C91D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9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B8E82-4E89-453D-94AB-B532C34B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981F49-6CF6-4B37-AB53-4F6435D2F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CF94B-3D26-4CB2-A09D-070E350A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78D3CB-90D9-4959-ADD2-0888D72E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7A133-B9E1-4555-AF6B-518E6280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D71DC5-8C5B-4EC7-B683-67DC6001E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ED54C0-65B8-4CDC-91BE-2C56E8B8C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E4648-041A-44AD-A81B-E778E0F8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72777-BBF9-45B9-9E96-72E6CF9A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74AA39-A505-4C92-B8C8-64E864FC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EF594-A435-4F0D-AC4E-0B4BAA82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5705C-70E5-4D87-A7CE-B652A75B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A689E9-9C49-4356-AF75-B2C6697E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BCA48-82EE-4FD1-8EE2-E3F619A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246CB-6A74-4EC6-8F2B-EC4B9ABE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7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DC9E5-6C1E-4527-854C-A2950092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F40E5C-5089-48A8-841E-A9061D4C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904E2-E1F9-438D-BE1C-53CDB970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2E480-EF78-458C-8AD3-76672AE3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AE4C4-D379-415A-AFD9-B90C04C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1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C6A7A-376B-4159-A835-19D91F8C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FEF89-C031-4E97-B0E8-7CD1BAF16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77DCF0-E724-42FD-BE77-94DD59991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844BB2-0D3D-48D7-9EEC-D8B51F3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360DC7-AB0A-468B-826E-5F2ED047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9A3AB-38A7-4F8C-9EA8-9EBF16CC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2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84822-086A-4C02-B0E9-56F371F4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85F53-CF22-4632-B2D5-94273116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B66BED-6094-4CCB-8524-2B69BF394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440F83-EC4E-4B3A-9B0F-23B72832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B345C5-5F5C-4395-8FC3-12E027B7F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6E8A05-E28D-4CE0-8121-3AA53EFE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3EABA2-4E77-4DDA-A2B2-A657CA89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1E276E-BC1E-4A7F-AD68-4725ED38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70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D6A71-E443-42F5-80A2-DC21BE7A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230B27-DA47-4797-B5BF-C6234D8E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0C73E3-3565-45C8-9151-6F3CB740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4442F2-D63C-4CCB-B8C2-FEBCA1B2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24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80143E-1A59-4AE4-AF7B-7FD79FFF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740A3E-CD3E-4371-8296-E7A5864A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ADF6E2-FEA5-4ADA-94B1-0FB7084D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8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E904E-89DB-4047-874F-748654A2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2C378-FB4D-4FA2-8FAC-4027AF9F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37F6D5-7DC7-416A-A47B-CA4A6DFA3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59B90-A8E6-4E30-B29B-6FD45DF0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BD25EB-3638-4960-BB74-B4EF3DB4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11D3EC-B016-4AFF-A754-97DF544E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50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FAC36-1373-4DF7-A97B-2B9C71E6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9A1AC3-F14E-4D8C-85CA-E78F630E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2AB6A1-14D2-4697-9F81-7F0EF8236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82C1FE-94AD-4F36-8FEA-A73170D3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57319C-CFCD-4A86-AD78-47BBC466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425AAC-FD66-4074-AB9D-41C5AE50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08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E3D042-AFDA-43A0-B2EF-36236497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45AF2F-E2FE-4E16-929E-161A979D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082F3-CAB0-4914-9466-BB1F6F9F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BA22-28B5-4AB8-A798-D4AD506DFA5B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D91EA7-6C2D-419D-BAB1-EEB16C319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7406AD-DC2B-44E0-8432-CDF5F59D8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6.emf"/><Relationship Id="rId7" Type="http://schemas.openxmlformats.org/officeDocument/2006/relationships/image" Target="../media/image39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4.emf"/><Relationship Id="rId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6.emf"/><Relationship Id="rId7" Type="http://schemas.openxmlformats.org/officeDocument/2006/relationships/image" Target="../media/image41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4.emf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38.emf"/><Relationship Id="rId7" Type="http://schemas.openxmlformats.org/officeDocument/2006/relationships/image" Target="../media/image4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38.emf"/><Relationship Id="rId7" Type="http://schemas.openxmlformats.org/officeDocument/2006/relationships/image" Target="../media/image4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38.emf"/><Relationship Id="rId7" Type="http://schemas.openxmlformats.org/officeDocument/2006/relationships/image" Target="../media/image4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10" Type="http://schemas.openxmlformats.org/officeDocument/2006/relationships/image" Target="../media/image34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38.emf"/><Relationship Id="rId7" Type="http://schemas.openxmlformats.org/officeDocument/2006/relationships/image" Target="../media/image4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11" Type="http://schemas.openxmlformats.org/officeDocument/2006/relationships/image" Target="../media/image49.emf"/><Relationship Id="rId5" Type="http://schemas.openxmlformats.org/officeDocument/2006/relationships/image" Target="../media/image44.emf"/><Relationship Id="rId10" Type="http://schemas.openxmlformats.org/officeDocument/2006/relationships/image" Target="../media/image34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1.emf"/><Relationship Id="rId3" Type="http://schemas.openxmlformats.org/officeDocument/2006/relationships/image" Target="../media/image38.emf"/><Relationship Id="rId7" Type="http://schemas.openxmlformats.org/officeDocument/2006/relationships/image" Target="../media/image46.emf"/><Relationship Id="rId12" Type="http://schemas.openxmlformats.org/officeDocument/2006/relationships/image" Target="../media/image50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11" Type="http://schemas.openxmlformats.org/officeDocument/2006/relationships/image" Target="../media/image49.emf"/><Relationship Id="rId5" Type="http://schemas.openxmlformats.org/officeDocument/2006/relationships/image" Target="../media/image44.emf"/><Relationship Id="rId10" Type="http://schemas.openxmlformats.org/officeDocument/2006/relationships/image" Target="../media/image34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1.emf"/><Relationship Id="rId3" Type="http://schemas.openxmlformats.org/officeDocument/2006/relationships/image" Target="../media/image38.emf"/><Relationship Id="rId7" Type="http://schemas.openxmlformats.org/officeDocument/2006/relationships/image" Target="../media/image46.emf"/><Relationship Id="rId12" Type="http://schemas.openxmlformats.org/officeDocument/2006/relationships/image" Target="../media/image50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11" Type="http://schemas.openxmlformats.org/officeDocument/2006/relationships/image" Target="../media/image49.emf"/><Relationship Id="rId5" Type="http://schemas.openxmlformats.org/officeDocument/2006/relationships/image" Target="../media/image44.emf"/><Relationship Id="rId15" Type="http://schemas.openxmlformats.org/officeDocument/2006/relationships/image" Target="../media/image53.emf"/><Relationship Id="rId10" Type="http://schemas.openxmlformats.org/officeDocument/2006/relationships/image" Target="../media/image34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4.emf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emf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55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48.emf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37.emf"/><Relationship Id="rId7" Type="http://schemas.openxmlformats.org/officeDocument/2006/relationships/image" Target="../media/image5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image" Target="../media/image48.emf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1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0.png"/><Relationship Id="rId7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0.png"/><Relationship Id="rId7" Type="http://schemas.openxmlformats.org/officeDocument/2006/relationships/image" Target="../media/image63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image" Target="../media/image6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0.png"/><Relationship Id="rId7" Type="http://schemas.openxmlformats.org/officeDocument/2006/relationships/image" Target="../media/image63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1.emf"/><Relationship Id="rId5" Type="http://schemas.openxmlformats.org/officeDocument/2006/relationships/image" Target="../media/image53.emf"/><Relationship Id="rId10" Type="http://schemas.openxmlformats.org/officeDocument/2006/relationships/image" Target="../media/image60.emf"/><Relationship Id="rId4" Type="http://schemas.openxmlformats.org/officeDocument/2006/relationships/image" Target="../media/image52.emf"/><Relationship Id="rId9" Type="http://schemas.openxmlformats.org/officeDocument/2006/relationships/image" Target="../media/image6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1.emf"/><Relationship Id="rId3" Type="http://schemas.openxmlformats.org/officeDocument/2006/relationships/image" Target="../media/image50.png"/><Relationship Id="rId7" Type="http://schemas.openxmlformats.org/officeDocument/2006/relationships/image" Target="../media/image63.emf"/><Relationship Id="rId12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53.emf"/><Relationship Id="rId10" Type="http://schemas.openxmlformats.org/officeDocument/2006/relationships/image" Target="../media/image66.emf"/><Relationship Id="rId4" Type="http://schemas.openxmlformats.org/officeDocument/2006/relationships/image" Target="../media/image52.emf"/><Relationship Id="rId9" Type="http://schemas.openxmlformats.org/officeDocument/2006/relationships/image" Target="../media/image6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0.emf"/><Relationship Id="rId3" Type="http://schemas.openxmlformats.org/officeDocument/2006/relationships/image" Target="../media/image50.png"/><Relationship Id="rId7" Type="http://schemas.openxmlformats.org/officeDocument/2006/relationships/image" Target="../media/image63.emf"/><Relationship Id="rId12" Type="http://schemas.openxmlformats.org/officeDocument/2006/relationships/image" Target="../media/image68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53.emf"/><Relationship Id="rId10" Type="http://schemas.openxmlformats.org/officeDocument/2006/relationships/image" Target="../media/image66.emf"/><Relationship Id="rId4" Type="http://schemas.openxmlformats.org/officeDocument/2006/relationships/image" Target="../media/image52.emf"/><Relationship Id="rId9" Type="http://schemas.openxmlformats.org/officeDocument/2006/relationships/image" Target="../media/image65.emf"/><Relationship Id="rId14" Type="http://schemas.openxmlformats.org/officeDocument/2006/relationships/image" Target="../media/image6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3" Type="http://schemas.openxmlformats.org/officeDocument/2006/relationships/image" Target="../media/image50.png"/><Relationship Id="rId7" Type="http://schemas.openxmlformats.org/officeDocument/2006/relationships/image" Target="../media/image63.emf"/><Relationship Id="rId12" Type="http://schemas.openxmlformats.org/officeDocument/2006/relationships/image" Target="../media/image68.png"/><Relationship Id="rId17" Type="http://schemas.openxmlformats.org/officeDocument/2006/relationships/image" Target="../media/image71.emf"/><Relationship Id="rId2" Type="http://schemas.openxmlformats.org/officeDocument/2006/relationships/image" Target="../media/image59.emf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53.emf"/><Relationship Id="rId15" Type="http://schemas.openxmlformats.org/officeDocument/2006/relationships/image" Target="../media/image60.emf"/><Relationship Id="rId10" Type="http://schemas.openxmlformats.org/officeDocument/2006/relationships/image" Target="../media/image66.emf"/><Relationship Id="rId4" Type="http://schemas.openxmlformats.org/officeDocument/2006/relationships/image" Target="../media/image52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2.emf"/><Relationship Id="rId3" Type="http://schemas.openxmlformats.org/officeDocument/2006/relationships/image" Target="../media/image50.png"/><Relationship Id="rId7" Type="http://schemas.openxmlformats.org/officeDocument/2006/relationships/image" Target="../media/image63.emf"/><Relationship Id="rId12" Type="http://schemas.openxmlformats.org/officeDocument/2006/relationships/image" Target="../media/image68.png"/><Relationship Id="rId17" Type="http://schemas.openxmlformats.org/officeDocument/2006/relationships/image" Target="../media/image71.emf"/><Relationship Id="rId2" Type="http://schemas.openxmlformats.org/officeDocument/2006/relationships/image" Target="../media/image59.emf"/><Relationship Id="rId16" Type="http://schemas.openxmlformats.org/officeDocument/2006/relationships/image" Target="../media/image61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53.emf"/><Relationship Id="rId15" Type="http://schemas.openxmlformats.org/officeDocument/2006/relationships/image" Target="../media/image60.emf"/><Relationship Id="rId10" Type="http://schemas.openxmlformats.org/officeDocument/2006/relationships/image" Target="../media/image66.emf"/><Relationship Id="rId19" Type="http://schemas.openxmlformats.org/officeDocument/2006/relationships/image" Target="../media/image73.emf"/><Relationship Id="rId4" Type="http://schemas.openxmlformats.org/officeDocument/2006/relationships/image" Target="../media/image52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6.emf"/><Relationship Id="rId7" Type="http://schemas.openxmlformats.org/officeDocument/2006/relationships/image" Target="../media/image53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5" Type="http://schemas.openxmlformats.org/officeDocument/2006/relationships/image" Target="../media/image70.emf"/><Relationship Id="rId4" Type="http://schemas.openxmlformats.org/officeDocument/2006/relationships/image" Target="../media/image77.emf"/><Relationship Id="rId9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6.emf"/><Relationship Id="rId7" Type="http://schemas.openxmlformats.org/officeDocument/2006/relationships/image" Target="../media/image53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5" Type="http://schemas.openxmlformats.org/officeDocument/2006/relationships/image" Target="../media/image70.emf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6.emf"/><Relationship Id="rId7" Type="http://schemas.openxmlformats.org/officeDocument/2006/relationships/image" Target="../media/image53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11" Type="http://schemas.openxmlformats.org/officeDocument/2006/relationships/image" Target="../media/image81.emf"/><Relationship Id="rId5" Type="http://schemas.openxmlformats.org/officeDocument/2006/relationships/image" Target="../media/image70.emf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3.emf"/><Relationship Id="rId3" Type="http://schemas.openxmlformats.org/officeDocument/2006/relationships/image" Target="../media/image76.emf"/><Relationship Id="rId7" Type="http://schemas.openxmlformats.org/officeDocument/2006/relationships/image" Target="../media/image53.emf"/><Relationship Id="rId12" Type="http://schemas.openxmlformats.org/officeDocument/2006/relationships/image" Target="../media/image82.emf"/><Relationship Id="rId17" Type="http://schemas.openxmlformats.org/officeDocument/2006/relationships/image" Target="../media/image87.emf"/><Relationship Id="rId2" Type="http://schemas.openxmlformats.org/officeDocument/2006/relationships/image" Target="../media/image75.emf"/><Relationship Id="rId16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11" Type="http://schemas.openxmlformats.org/officeDocument/2006/relationships/image" Target="../media/image81.emf"/><Relationship Id="rId5" Type="http://schemas.openxmlformats.org/officeDocument/2006/relationships/image" Target="../media/image70.emf"/><Relationship Id="rId15" Type="http://schemas.openxmlformats.org/officeDocument/2006/relationships/image" Target="../media/image85.emf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image" Target="../media/image1.emf"/><Relationship Id="rId14" Type="http://schemas.openxmlformats.org/officeDocument/2006/relationships/image" Target="../media/image84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3.emf"/><Relationship Id="rId18" Type="http://schemas.openxmlformats.org/officeDocument/2006/relationships/image" Target="../media/image88.emf"/><Relationship Id="rId3" Type="http://schemas.openxmlformats.org/officeDocument/2006/relationships/image" Target="../media/image76.emf"/><Relationship Id="rId21" Type="http://schemas.openxmlformats.org/officeDocument/2006/relationships/image" Target="../media/image91.emf"/><Relationship Id="rId7" Type="http://schemas.openxmlformats.org/officeDocument/2006/relationships/image" Target="../media/image53.emf"/><Relationship Id="rId12" Type="http://schemas.openxmlformats.org/officeDocument/2006/relationships/image" Target="../media/image82.emf"/><Relationship Id="rId17" Type="http://schemas.openxmlformats.org/officeDocument/2006/relationships/image" Target="../media/image87.emf"/><Relationship Id="rId2" Type="http://schemas.openxmlformats.org/officeDocument/2006/relationships/image" Target="../media/image75.emf"/><Relationship Id="rId16" Type="http://schemas.openxmlformats.org/officeDocument/2006/relationships/image" Target="../media/image86.emf"/><Relationship Id="rId20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11" Type="http://schemas.openxmlformats.org/officeDocument/2006/relationships/image" Target="../media/image81.emf"/><Relationship Id="rId5" Type="http://schemas.openxmlformats.org/officeDocument/2006/relationships/image" Target="../media/image70.emf"/><Relationship Id="rId15" Type="http://schemas.openxmlformats.org/officeDocument/2006/relationships/image" Target="../media/image85.emf"/><Relationship Id="rId10" Type="http://schemas.openxmlformats.org/officeDocument/2006/relationships/image" Target="../media/image80.emf"/><Relationship Id="rId19" Type="http://schemas.openxmlformats.org/officeDocument/2006/relationships/image" Target="../media/image89.emf"/><Relationship Id="rId4" Type="http://schemas.openxmlformats.org/officeDocument/2006/relationships/image" Target="../media/image77.emf"/><Relationship Id="rId9" Type="http://schemas.openxmlformats.org/officeDocument/2006/relationships/image" Target="../media/image1.emf"/><Relationship Id="rId14" Type="http://schemas.openxmlformats.org/officeDocument/2006/relationships/image" Target="../media/image8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2.emf"/><Relationship Id="rId3" Type="http://schemas.openxmlformats.org/officeDocument/2006/relationships/image" Target="../media/image50.png"/><Relationship Id="rId21" Type="http://schemas.openxmlformats.org/officeDocument/2006/relationships/image" Target="../media/image92.emf"/><Relationship Id="rId7" Type="http://schemas.openxmlformats.org/officeDocument/2006/relationships/image" Target="../media/image63.emf"/><Relationship Id="rId12" Type="http://schemas.openxmlformats.org/officeDocument/2006/relationships/image" Target="../media/image68.png"/><Relationship Id="rId17" Type="http://schemas.openxmlformats.org/officeDocument/2006/relationships/image" Target="../media/image71.emf"/><Relationship Id="rId2" Type="http://schemas.openxmlformats.org/officeDocument/2006/relationships/image" Target="../media/image59.emf"/><Relationship Id="rId16" Type="http://schemas.openxmlformats.org/officeDocument/2006/relationships/image" Target="../media/image61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24" Type="http://schemas.openxmlformats.org/officeDocument/2006/relationships/image" Target="../media/image95.emf"/><Relationship Id="rId5" Type="http://schemas.openxmlformats.org/officeDocument/2006/relationships/image" Target="../media/image53.emf"/><Relationship Id="rId15" Type="http://schemas.openxmlformats.org/officeDocument/2006/relationships/image" Target="../media/image60.emf"/><Relationship Id="rId23" Type="http://schemas.openxmlformats.org/officeDocument/2006/relationships/image" Target="../media/image94.emf"/><Relationship Id="rId10" Type="http://schemas.openxmlformats.org/officeDocument/2006/relationships/image" Target="../media/image66.emf"/><Relationship Id="rId19" Type="http://schemas.openxmlformats.org/officeDocument/2006/relationships/image" Target="../media/image73.emf"/><Relationship Id="rId4" Type="http://schemas.openxmlformats.org/officeDocument/2006/relationships/image" Target="../media/image52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Relationship Id="rId22" Type="http://schemas.openxmlformats.org/officeDocument/2006/relationships/image" Target="../media/image9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93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95.emf"/><Relationship Id="rId10" Type="http://schemas.openxmlformats.org/officeDocument/2006/relationships/image" Target="../media/image18.emf"/><Relationship Id="rId4" Type="http://schemas.openxmlformats.org/officeDocument/2006/relationships/image" Target="../media/image94.emf"/><Relationship Id="rId9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96.emf"/><Relationship Id="rId3" Type="http://schemas.openxmlformats.org/officeDocument/2006/relationships/image" Target="../media/image93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95.emf"/><Relationship Id="rId10" Type="http://schemas.openxmlformats.org/officeDocument/2006/relationships/image" Target="../media/image18.emf"/><Relationship Id="rId4" Type="http://schemas.openxmlformats.org/officeDocument/2006/relationships/image" Target="../media/image94.emf"/><Relationship Id="rId9" Type="http://schemas.openxmlformats.org/officeDocument/2006/relationships/image" Target="../media/image17.emf"/><Relationship Id="rId14" Type="http://schemas.openxmlformats.org/officeDocument/2006/relationships/image" Target="../media/image9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78.emf"/><Relationship Id="rId3" Type="http://schemas.openxmlformats.org/officeDocument/2006/relationships/image" Target="../media/image93.emf"/><Relationship Id="rId7" Type="http://schemas.openxmlformats.org/officeDocument/2006/relationships/image" Target="../media/image100.emf"/><Relationship Id="rId12" Type="http://schemas.openxmlformats.org/officeDocument/2006/relationships/image" Target="../media/image7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emf"/><Relationship Id="rId11" Type="http://schemas.openxmlformats.org/officeDocument/2006/relationships/image" Target="../media/image77.emf"/><Relationship Id="rId5" Type="http://schemas.openxmlformats.org/officeDocument/2006/relationships/image" Target="../media/image98.emf"/><Relationship Id="rId15" Type="http://schemas.openxmlformats.org/officeDocument/2006/relationships/image" Target="../media/image97.emf"/><Relationship Id="rId10" Type="http://schemas.openxmlformats.org/officeDocument/2006/relationships/image" Target="../media/image76.emf"/><Relationship Id="rId4" Type="http://schemas.openxmlformats.org/officeDocument/2006/relationships/image" Target="../media/image95.emf"/><Relationship Id="rId9" Type="http://schemas.openxmlformats.org/officeDocument/2006/relationships/image" Target="../media/image79.emf"/><Relationship Id="rId14" Type="http://schemas.openxmlformats.org/officeDocument/2006/relationships/image" Target="../media/image10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103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105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104.emf"/><Relationship Id="rId5" Type="http://schemas.openxmlformats.org/officeDocument/2006/relationships/image" Target="../media/image16.emf"/><Relationship Id="rId10" Type="http://schemas.openxmlformats.org/officeDocument/2006/relationships/image" Target="../media/image103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106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105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104.emf"/><Relationship Id="rId5" Type="http://schemas.openxmlformats.org/officeDocument/2006/relationships/image" Target="../media/image16.emf"/><Relationship Id="rId15" Type="http://schemas.openxmlformats.org/officeDocument/2006/relationships/image" Target="../media/image108.emf"/><Relationship Id="rId10" Type="http://schemas.openxmlformats.org/officeDocument/2006/relationships/image" Target="../media/image103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10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106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105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104.emf"/><Relationship Id="rId5" Type="http://schemas.openxmlformats.org/officeDocument/2006/relationships/image" Target="../media/image16.emf"/><Relationship Id="rId15" Type="http://schemas.openxmlformats.org/officeDocument/2006/relationships/image" Target="../media/image108.emf"/><Relationship Id="rId10" Type="http://schemas.openxmlformats.org/officeDocument/2006/relationships/image" Target="../media/image103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107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18" Type="http://schemas.openxmlformats.org/officeDocument/2006/relationships/image" Target="../media/image30.emf"/><Relationship Id="rId3" Type="http://schemas.openxmlformats.org/officeDocument/2006/relationships/image" Target="../media/image15.emf"/><Relationship Id="rId21" Type="http://schemas.openxmlformats.org/officeDocument/2006/relationships/image" Target="../media/image109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17" Type="http://schemas.openxmlformats.org/officeDocument/2006/relationships/image" Target="../media/image29.emf"/><Relationship Id="rId2" Type="http://schemas.openxmlformats.org/officeDocument/2006/relationships/image" Target="../media/image14.emf"/><Relationship Id="rId16" Type="http://schemas.openxmlformats.org/officeDocument/2006/relationships/image" Target="../media/image28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5" Type="http://schemas.openxmlformats.org/officeDocument/2006/relationships/image" Target="../media/image27.emf"/><Relationship Id="rId23" Type="http://schemas.openxmlformats.org/officeDocument/2006/relationships/image" Target="../media/image111.emf"/><Relationship Id="rId10" Type="http://schemas.openxmlformats.org/officeDocument/2006/relationships/image" Target="../media/image22.emf"/><Relationship Id="rId19" Type="http://schemas.openxmlformats.org/officeDocument/2006/relationships/image" Target="../media/image31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Relationship Id="rId14" Type="http://schemas.openxmlformats.org/officeDocument/2006/relationships/image" Target="../media/image26.emf"/><Relationship Id="rId22" Type="http://schemas.openxmlformats.org/officeDocument/2006/relationships/image" Target="../media/image11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20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18.emf"/><Relationship Id="rId5" Type="http://schemas.openxmlformats.org/officeDocument/2006/relationships/image" Target="../media/image14.emf"/><Relationship Id="rId10" Type="http://schemas.openxmlformats.org/officeDocument/2006/relationships/image" Target="../media/image117.emf"/><Relationship Id="rId4" Type="http://schemas.openxmlformats.org/officeDocument/2006/relationships/image" Target="../media/image114.emf"/><Relationship Id="rId9" Type="http://schemas.openxmlformats.org/officeDocument/2006/relationships/image" Target="../media/image116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18" Type="http://schemas.openxmlformats.org/officeDocument/2006/relationships/image" Target="../media/image3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17" Type="http://schemas.openxmlformats.org/officeDocument/2006/relationships/image" Target="../media/image29.emf"/><Relationship Id="rId2" Type="http://schemas.openxmlformats.org/officeDocument/2006/relationships/image" Target="../media/image14.emf"/><Relationship Id="rId16" Type="http://schemas.openxmlformats.org/officeDocument/2006/relationships/image" Target="../media/image28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5" Type="http://schemas.openxmlformats.org/officeDocument/2006/relationships/image" Target="../media/image27.emf"/><Relationship Id="rId10" Type="http://schemas.openxmlformats.org/officeDocument/2006/relationships/image" Target="../media/image22.emf"/><Relationship Id="rId19" Type="http://schemas.openxmlformats.org/officeDocument/2006/relationships/image" Target="../media/image31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Relationship Id="rId14" Type="http://schemas.openxmlformats.org/officeDocument/2006/relationships/image" Target="../media/image26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18" Type="http://schemas.openxmlformats.org/officeDocument/2006/relationships/image" Target="../media/image124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17" Type="http://schemas.openxmlformats.org/officeDocument/2006/relationships/image" Target="../media/image123.emf"/><Relationship Id="rId2" Type="http://schemas.openxmlformats.org/officeDocument/2006/relationships/image" Target="../media/image112.emf"/><Relationship Id="rId16" Type="http://schemas.openxmlformats.org/officeDocument/2006/relationships/image" Target="../media/image122.emf"/><Relationship Id="rId20" Type="http://schemas.openxmlformats.org/officeDocument/2006/relationships/image" Target="../media/image1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19" Type="http://schemas.openxmlformats.org/officeDocument/2006/relationships/image" Target="../media/image125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18" Type="http://schemas.openxmlformats.org/officeDocument/2006/relationships/image" Target="../media/image127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17" Type="http://schemas.openxmlformats.org/officeDocument/2006/relationships/image" Target="../media/image126.emf"/><Relationship Id="rId2" Type="http://schemas.openxmlformats.org/officeDocument/2006/relationships/image" Target="../media/image112.emf"/><Relationship Id="rId16" Type="http://schemas.openxmlformats.org/officeDocument/2006/relationships/image" Target="../media/image122.emf"/><Relationship Id="rId20" Type="http://schemas.openxmlformats.org/officeDocument/2006/relationships/image" Target="../media/image1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19" Type="http://schemas.openxmlformats.org/officeDocument/2006/relationships/image" Target="../media/image128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13.emf"/><Relationship Id="rId12" Type="http://schemas.openxmlformats.org/officeDocument/2006/relationships/image" Target="../media/image124.emf"/><Relationship Id="rId2" Type="http://schemas.openxmlformats.org/officeDocument/2006/relationships/image" Target="../media/image119.emf"/><Relationship Id="rId16" Type="http://schemas.openxmlformats.org/officeDocument/2006/relationships/image" Target="../media/image1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emf"/><Relationship Id="rId11" Type="http://schemas.openxmlformats.org/officeDocument/2006/relationships/image" Target="../media/image123.emf"/><Relationship Id="rId5" Type="http://schemas.openxmlformats.org/officeDocument/2006/relationships/image" Target="../media/image115.emf"/><Relationship Id="rId15" Type="http://schemas.openxmlformats.org/officeDocument/2006/relationships/image" Target="../media/image128.emf"/><Relationship Id="rId10" Type="http://schemas.openxmlformats.org/officeDocument/2006/relationships/image" Target="../media/image118.emf"/><Relationship Id="rId4" Type="http://schemas.openxmlformats.org/officeDocument/2006/relationships/image" Target="../media/image121.emf"/><Relationship Id="rId9" Type="http://schemas.openxmlformats.org/officeDocument/2006/relationships/image" Target="../media/image117.emf"/><Relationship Id="rId14" Type="http://schemas.openxmlformats.org/officeDocument/2006/relationships/image" Target="../media/image127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13.emf"/><Relationship Id="rId12" Type="http://schemas.openxmlformats.org/officeDocument/2006/relationships/image" Target="../media/image124.emf"/><Relationship Id="rId2" Type="http://schemas.openxmlformats.org/officeDocument/2006/relationships/image" Target="../media/image119.emf"/><Relationship Id="rId16" Type="http://schemas.openxmlformats.org/officeDocument/2006/relationships/image" Target="../media/image1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emf"/><Relationship Id="rId11" Type="http://schemas.openxmlformats.org/officeDocument/2006/relationships/image" Target="../media/image123.emf"/><Relationship Id="rId5" Type="http://schemas.openxmlformats.org/officeDocument/2006/relationships/image" Target="../media/image115.emf"/><Relationship Id="rId15" Type="http://schemas.openxmlformats.org/officeDocument/2006/relationships/image" Target="../media/image128.emf"/><Relationship Id="rId10" Type="http://schemas.openxmlformats.org/officeDocument/2006/relationships/image" Target="../media/image118.emf"/><Relationship Id="rId4" Type="http://schemas.openxmlformats.org/officeDocument/2006/relationships/image" Target="../media/image121.emf"/><Relationship Id="rId9" Type="http://schemas.openxmlformats.org/officeDocument/2006/relationships/image" Target="../media/image117.emf"/><Relationship Id="rId14" Type="http://schemas.openxmlformats.org/officeDocument/2006/relationships/image" Target="../media/image127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13.emf"/><Relationship Id="rId12" Type="http://schemas.openxmlformats.org/officeDocument/2006/relationships/image" Target="../media/image124.emf"/><Relationship Id="rId2" Type="http://schemas.openxmlformats.org/officeDocument/2006/relationships/image" Target="../media/image119.emf"/><Relationship Id="rId16" Type="http://schemas.openxmlformats.org/officeDocument/2006/relationships/image" Target="../media/image1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emf"/><Relationship Id="rId11" Type="http://schemas.openxmlformats.org/officeDocument/2006/relationships/image" Target="../media/image123.emf"/><Relationship Id="rId5" Type="http://schemas.openxmlformats.org/officeDocument/2006/relationships/image" Target="../media/image115.emf"/><Relationship Id="rId15" Type="http://schemas.openxmlformats.org/officeDocument/2006/relationships/image" Target="../media/image128.emf"/><Relationship Id="rId10" Type="http://schemas.openxmlformats.org/officeDocument/2006/relationships/image" Target="../media/image118.emf"/><Relationship Id="rId4" Type="http://schemas.openxmlformats.org/officeDocument/2006/relationships/image" Target="../media/image121.emf"/><Relationship Id="rId9" Type="http://schemas.openxmlformats.org/officeDocument/2006/relationships/image" Target="../media/image117.emf"/><Relationship Id="rId14" Type="http://schemas.openxmlformats.org/officeDocument/2006/relationships/image" Target="../media/image127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25.emf"/><Relationship Id="rId18" Type="http://schemas.openxmlformats.org/officeDocument/2006/relationships/image" Target="../media/image131.emf"/><Relationship Id="rId3" Type="http://schemas.openxmlformats.org/officeDocument/2006/relationships/image" Target="../media/image120.emf"/><Relationship Id="rId7" Type="http://schemas.openxmlformats.org/officeDocument/2006/relationships/image" Target="../media/image113.emf"/><Relationship Id="rId12" Type="http://schemas.openxmlformats.org/officeDocument/2006/relationships/image" Target="../media/image124.emf"/><Relationship Id="rId17" Type="http://schemas.openxmlformats.org/officeDocument/2006/relationships/image" Target="../media/image130.emf"/><Relationship Id="rId2" Type="http://schemas.openxmlformats.org/officeDocument/2006/relationships/image" Target="../media/image119.emf"/><Relationship Id="rId16" Type="http://schemas.openxmlformats.org/officeDocument/2006/relationships/image" Target="../media/image1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emf"/><Relationship Id="rId11" Type="http://schemas.openxmlformats.org/officeDocument/2006/relationships/image" Target="../media/image123.emf"/><Relationship Id="rId5" Type="http://schemas.openxmlformats.org/officeDocument/2006/relationships/image" Target="../media/image115.emf"/><Relationship Id="rId15" Type="http://schemas.openxmlformats.org/officeDocument/2006/relationships/image" Target="../media/image128.emf"/><Relationship Id="rId10" Type="http://schemas.openxmlformats.org/officeDocument/2006/relationships/image" Target="../media/image118.emf"/><Relationship Id="rId4" Type="http://schemas.openxmlformats.org/officeDocument/2006/relationships/image" Target="../media/image121.emf"/><Relationship Id="rId9" Type="http://schemas.openxmlformats.org/officeDocument/2006/relationships/image" Target="../media/image117.emf"/><Relationship Id="rId14" Type="http://schemas.openxmlformats.org/officeDocument/2006/relationships/image" Target="../media/image127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9.emf"/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12" Type="http://schemas.openxmlformats.org/officeDocument/2006/relationships/image" Target="../media/image128.emf"/><Relationship Id="rId17" Type="http://schemas.openxmlformats.org/officeDocument/2006/relationships/image" Target="../media/image130.emf"/><Relationship Id="rId2" Type="http://schemas.openxmlformats.org/officeDocument/2006/relationships/image" Target="../media/image112.emf"/><Relationship Id="rId16" Type="http://schemas.openxmlformats.org/officeDocument/2006/relationships/image" Target="../media/image1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127.emf"/><Relationship Id="rId5" Type="http://schemas.openxmlformats.org/officeDocument/2006/relationships/image" Target="../media/image15.emf"/><Relationship Id="rId15" Type="http://schemas.openxmlformats.org/officeDocument/2006/relationships/image" Target="../media/image124.emf"/><Relationship Id="rId10" Type="http://schemas.openxmlformats.org/officeDocument/2006/relationships/image" Target="../media/image118.emf"/><Relationship Id="rId4" Type="http://schemas.openxmlformats.org/officeDocument/2006/relationships/image" Target="../media/image114.emf"/><Relationship Id="rId9" Type="http://schemas.openxmlformats.org/officeDocument/2006/relationships/image" Target="../media/image117.emf"/><Relationship Id="rId14" Type="http://schemas.openxmlformats.org/officeDocument/2006/relationships/image" Target="../media/image123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9.emf"/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12" Type="http://schemas.openxmlformats.org/officeDocument/2006/relationships/image" Target="../media/image128.emf"/><Relationship Id="rId17" Type="http://schemas.openxmlformats.org/officeDocument/2006/relationships/image" Target="../media/image130.emf"/><Relationship Id="rId2" Type="http://schemas.openxmlformats.org/officeDocument/2006/relationships/image" Target="../media/image112.emf"/><Relationship Id="rId16" Type="http://schemas.openxmlformats.org/officeDocument/2006/relationships/image" Target="../media/image1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127.emf"/><Relationship Id="rId5" Type="http://schemas.openxmlformats.org/officeDocument/2006/relationships/image" Target="../media/image15.emf"/><Relationship Id="rId15" Type="http://schemas.openxmlformats.org/officeDocument/2006/relationships/image" Target="../media/image124.emf"/><Relationship Id="rId10" Type="http://schemas.openxmlformats.org/officeDocument/2006/relationships/image" Target="../media/image118.emf"/><Relationship Id="rId4" Type="http://schemas.openxmlformats.org/officeDocument/2006/relationships/image" Target="../media/image114.emf"/><Relationship Id="rId9" Type="http://schemas.openxmlformats.org/officeDocument/2006/relationships/image" Target="../media/image117.emf"/><Relationship Id="rId14" Type="http://schemas.openxmlformats.org/officeDocument/2006/relationships/image" Target="../media/image1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7.emf"/><Relationship Id="rId18" Type="http://schemas.openxmlformats.org/officeDocument/2006/relationships/image" Target="../media/image26.emf"/><Relationship Id="rId3" Type="http://schemas.openxmlformats.org/officeDocument/2006/relationships/image" Target="../media/image15.emf"/><Relationship Id="rId21" Type="http://schemas.openxmlformats.org/officeDocument/2006/relationships/image" Target="../media/image31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17" Type="http://schemas.openxmlformats.org/officeDocument/2006/relationships/image" Target="../media/image25.emf"/><Relationship Id="rId2" Type="http://schemas.openxmlformats.org/officeDocument/2006/relationships/image" Target="../media/image14.emf"/><Relationship Id="rId16" Type="http://schemas.openxmlformats.org/officeDocument/2006/relationships/image" Target="../media/image30.emf"/><Relationship Id="rId20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5" Type="http://schemas.openxmlformats.org/officeDocument/2006/relationships/image" Target="../media/image29.emf"/><Relationship Id="rId10" Type="http://schemas.openxmlformats.org/officeDocument/2006/relationships/image" Target="../media/image22.emf"/><Relationship Id="rId19" Type="http://schemas.openxmlformats.org/officeDocument/2006/relationships/image" Target="../media/image33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Relationship Id="rId14" Type="http://schemas.openxmlformats.org/officeDocument/2006/relationships/image" Target="../media/image28.emf"/><Relationship Id="rId22" Type="http://schemas.openxmlformats.org/officeDocument/2006/relationships/image" Target="../media/image32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9.emf"/><Relationship Id="rId18" Type="http://schemas.openxmlformats.org/officeDocument/2006/relationships/image" Target="../media/image14.emf"/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12" Type="http://schemas.openxmlformats.org/officeDocument/2006/relationships/image" Target="../media/image128.emf"/><Relationship Id="rId17" Type="http://schemas.openxmlformats.org/officeDocument/2006/relationships/image" Target="../media/image130.emf"/><Relationship Id="rId2" Type="http://schemas.openxmlformats.org/officeDocument/2006/relationships/image" Target="../media/image112.emf"/><Relationship Id="rId16" Type="http://schemas.openxmlformats.org/officeDocument/2006/relationships/image" Target="../media/image1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127.emf"/><Relationship Id="rId5" Type="http://schemas.openxmlformats.org/officeDocument/2006/relationships/image" Target="../media/image15.emf"/><Relationship Id="rId15" Type="http://schemas.openxmlformats.org/officeDocument/2006/relationships/image" Target="../media/image124.emf"/><Relationship Id="rId10" Type="http://schemas.openxmlformats.org/officeDocument/2006/relationships/image" Target="../media/image118.emf"/><Relationship Id="rId19" Type="http://schemas.openxmlformats.org/officeDocument/2006/relationships/image" Target="../media/image93.emf"/><Relationship Id="rId4" Type="http://schemas.openxmlformats.org/officeDocument/2006/relationships/image" Target="../media/image114.emf"/><Relationship Id="rId9" Type="http://schemas.openxmlformats.org/officeDocument/2006/relationships/image" Target="../media/image117.emf"/><Relationship Id="rId14" Type="http://schemas.openxmlformats.org/officeDocument/2006/relationships/image" Target="../media/image123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9.emf"/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12" Type="http://schemas.openxmlformats.org/officeDocument/2006/relationships/image" Target="../media/image128.emf"/><Relationship Id="rId17" Type="http://schemas.openxmlformats.org/officeDocument/2006/relationships/image" Target="../media/image130.emf"/><Relationship Id="rId2" Type="http://schemas.openxmlformats.org/officeDocument/2006/relationships/image" Target="../media/image112.emf"/><Relationship Id="rId16" Type="http://schemas.openxmlformats.org/officeDocument/2006/relationships/image" Target="../media/image1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127.emf"/><Relationship Id="rId5" Type="http://schemas.openxmlformats.org/officeDocument/2006/relationships/image" Target="../media/image15.emf"/><Relationship Id="rId15" Type="http://schemas.openxmlformats.org/officeDocument/2006/relationships/image" Target="../media/image124.emf"/><Relationship Id="rId10" Type="http://schemas.openxmlformats.org/officeDocument/2006/relationships/image" Target="../media/image118.emf"/><Relationship Id="rId4" Type="http://schemas.openxmlformats.org/officeDocument/2006/relationships/image" Target="../media/image114.emf"/><Relationship Id="rId9" Type="http://schemas.openxmlformats.org/officeDocument/2006/relationships/image" Target="../media/image117.emf"/><Relationship Id="rId14" Type="http://schemas.openxmlformats.org/officeDocument/2006/relationships/image" Target="../media/image123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9.emf"/><Relationship Id="rId18" Type="http://schemas.openxmlformats.org/officeDocument/2006/relationships/image" Target="../media/image132.emf"/><Relationship Id="rId3" Type="http://schemas.openxmlformats.org/officeDocument/2006/relationships/image" Target="../media/image113.emf"/><Relationship Id="rId21" Type="http://schemas.openxmlformats.org/officeDocument/2006/relationships/image" Target="../media/image135.emf"/><Relationship Id="rId7" Type="http://schemas.openxmlformats.org/officeDocument/2006/relationships/image" Target="../media/image115.emf"/><Relationship Id="rId12" Type="http://schemas.openxmlformats.org/officeDocument/2006/relationships/image" Target="../media/image128.emf"/><Relationship Id="rId17" Type="http://schemas.openxmlformats.org/officeDocument/2006/relationships/image" Target="../media/image125.emf"/><Relationship Id="rId2" Type="http://schemas.openxmlformats.org/officeDocument/2006/relationships/image" Target="../media/image112.emf"/><Relationship Id="rId16" Type="http://schemas.openxmlformats.org/officeDocument/2006/relationships/image" Target="../media/image124.emf"/><Relationship Id="rId20" Type="http://schemas.openxmlformats.org/officeDocument/2006/relationships/image" Target="../media/image1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127.emf"/><Relationship Id="rId5" Type="http://schemas.openxmlformats.org/officeDocument/2006/relationships/image" Target="../media/image15.emf"/><Relationship Id="rId15" Type="http://schemas.openxmlformats.org/officeDocument/2006/relationships/image" Target="../media/image123.emf"/><Relationship Id="rId10" Type="http://schemas.openxmlformats.org/officeDocument/2006/relationships/image" Target="../media/image118.emf"/><Relationship Id="rId19" Type="http://schemas.openxmlformats.org/officeDocument/2006/relationships/image" Target="../media/image133.emf"/><Relationship Id="rId4" Type="http://schemas.openxmlformats.org/officeDocument/2006/relationships/image" Target="../media/image114.emf"/><Relationship Id="rId9" Type="http://schemas.openxmlformats.org/officeDocument/2006/relationships/image" Target="../media/image117.emf"/><Relationship Id="rId14" Type="http://schemas.openxmlformats.org/officeDocument/2006/relationships/image" Target="../media/image130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18" Type="http://schemas.openxmlformats.org/officeDocument/2006/relationships/image" Target="../media/image139.emf"/><Relationship Id="rId3" Type="http://schemas.openxmlformats.org/officeDocument/2006/relationships/image" Target="../media/image16.emf"/><Relationship Id="rId7" Type="http://schemas.openxmlformats.org/officeDocument/2006/relationships/image" Target="../media/image130.emf"/><Relationship Id="rId12" Type="http://schemas.openxmlformats.org/officeDocument/2006/relationships/image" Target="../media/image116.emf"/><Relationship Id="rId17" Type="http://schemas.openxmlformats.org/officeDocument/2006/relationships/image" Target="../media/image138.emf"/><Relationship Id="rId2" Type="http://schemas.openxmlformats.org/officeDocument/2006/relationships/image" Target="../media/image15.emf"/><Relationship Id="rId16" Type="http://schemas.openxmlformats.org/officeDocument/2006/relationships/image" Target="../media/image1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emf"/><Relationship Id="rId11" Type="http://schemas.openxmlformats.org/officeDocument/2006/relationships/image" Target="../media/image115.emf"/><Relationship Id="rId5" Type="http://schemas.openxmlformats.org/officeDocument/2006/relationships/image" Target="../media/image128.emf"/><Relationship Id="rId15" Type="http://schemas.openxmlformats.org/officeDocument/2006/relationships/image" Target="../media/image136.emf"/><Relationship Id="rId10" Type="http://schemas.openxmlformats.org/officeDocument/2006/relationships/image" Target="../media/image114.emf"/><Relationship Id="rId4" Type="http://schemas.openxmlformats.org/officeDocument/2006/relationships/image" Target="../media/image127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18" Type="http://schemas.openxmlformats.org/officeDocument/2006/relationships/image" Target="../media/image139.emf"/><Relationship Id="rId3" Type="http://schemas.openxmlformats.org/officeDocument/2006/relationships/image" Target="../media/image16.emf"/><Relationship Id="rId7" Type="http://schemas.openxmlformats.org/officeDocument/2006/relationships/image" Target="../media/image130.emf"/><Relationship Id="rId12" Type="http://schemas.openxmlformats.org/officeDocument/2006/relationships/image" Target="../media/image116.emf"/><Relationship Id="rId17" Type="http://schemas.openxmlformats.org/officeDocument/2006/relationships/image" Target="../media/image138.emf"/><Relationship Id="rId2" Type="http://schemas.openxmlformats.org/officeDocument/2006/relationships/image" Target="../media/image15.emf"/><Relationship Id="rId16" Type="http://schemas.openxmlformats.org/officeDocument/2006/relationships/image" Target="../media/image1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emf"/><Relationship Id="rId11" Type="http://schemas.openxmlformats.org/officeDocument/2006/relationships/image" Target="../media/image115.emf"/><Relationship Id="rId5" Type="http://schemas.openxmlformats.org/officeDocument/2006/relationships/image" Target="../media/image128.emf"/><Relationship Id="rId15" Type="http://schemas.openxmlformats.org/officeDocument/2006/relationships/image" Target="../media/image136.emf"/><Relationship Id="rId10" Type="http://schemas.openxmlformats.org/officeDocument/2006/relationships/image" Target="../media/image114.emf"/><Relationship Id="rId19" Type="http://schemas.openxmlformats.org/officeDocument/2006/relationships/image" Target="../media/image140.emf"/><Relationship Id="rId4" Type="http://schemas.openxmlformats.org/officeDocument/2006/relationships/image" Target="../media/image127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18" Type="http://schemas.openxmlformats.org/officeDocument/2006/relationships/image" Target="../media/image139.emf"/><Relationship Id="rId3" Type="http://schemas.openxmlformats.org/officeDocument/2006/relationships/image" Target="../media/image16.emf"/><Relationship Id="rId21" Type="http://schemas.openxmlformats.org/officeDocument/2006/relationships/image" Target="../media/image142.emf"/><Relationship Id="rId7" Type="http://schemas.openxmlformats.org/officeDocument/2006/relationships/image" Target="../media/image130.emf"/><Relationship Id="rId12" Type="http://schemas.openxmlformats.org/officeDocument/2006/relationships/image" Target="../media/image116.emf"/><Relationship Id="rId17" Type="http://schemas.openxmlformats.org/officeDocument/2006/relationships/image" Target="../media/image138.emf"/><Relationship Id="rId2" Type="http://schemas.openxmlformats.org/officeDocument/2006/relationships/image" Target="../media/image15.emf"/><Relationship Id="rId16" Type="http://schemas.openxmlformats.org/officeDocument/2006/relationships/image" Target="../media/image137.emf"/><Relationship Id="rId20" Type="http://schemas.openxmlformats.org/officeDocument/2006/relationships/image" Target="../media/image14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emf"/><Relationship Id="rId11" Type="http://schemas.openxmlformats.org/officeDocument/2006/relationships/image" Target="../media/image115.emf"/><Relationship Id="rId5" Type="http://schemas.openxmlformats.org/officeDocument/2006/relationships/image" Target="../media/image128.emf"/><Relationship Id="rId15" Type="http://schemas.openxmlformats.org/officeDocument/2006/relationships/image" Target="../media/image136.emf"/><Relationship Id="rId10" Type="http://schemas.openxmlformats.org/officeDocument/2006/relationships/image" Target="../media/image114.emf"/><Relationship Id="rId19" Type="http://schemas.openxmlformats.org/officeDocument/2006/relationships/image" Target="../media/image140.emf"/><Relationship Id="rId4" Type="http://schemas.openxmlformats.org/officeDocument/2006/relationships/image" Target="../media/image127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Relationship Id="rId22" Type="http://schemas.openxmlformats.org/officeDocument/2006/relationships/image" Target="../media/image14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18" Type="http://schemas.openxmlformats.org/officeDocument/2006/relationships/image" Target="../media/image139.emf"/><Relationship Id="rId3" Type="http://schemas.openxmlformats.org/officeDocument/2006/relationships/image" Target="../media/image16.emf"/><Relationship Id="rId21" Type="http://schemas.openxmlformats.org/officeDocument/2006/relationships/image" Target="../media/image142.emf"/><Relationship Id="rId7" Type="http://schemas.openxmlformats.org/officeDocument/2006/relationships/image" Target="../media/image130.emf"/><Relationship Id="rId12" Type="http://schemas.openxmlformats.org/officeDocument/2006/relationships/image" Target="../media/image116.emf"/><Relationship Id="rId17" Type="http://schemas.openxmlformats.org/officeDocument/2006/relationships/image" Target="../media/image138.emf"/><Relationship Id="rId25" Type="http://schemas.openxmlformats.org/officeDocument/2006/relationships/image" Target="../media/image146.emf"/><Relationship Id="rId2" Type="http://schemas.openxmlformats.org/officeDocument/2006/relationships/image" Target="../media/image15.emf"/><Relationship Id="rId16" Type="http://schemas.openxmlformats.org/officeDocument/2006/relationships/image" Target="../media/image137.emf"/><Relationship Id="rId20" Type="http://schemas.openxmlformats.org/officeDocument/2006/relationships/image" Target="../media/image14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emf"/><Relationship Id="rId11" Type="http://schemas.openxmlformats.org/officeDocument/2006/relationships/image" Target="../media/image115.emf"/><Relationship Id="rId24" Type="http://schemas.openxmlformats.org/officeDocument/2006/relationships/image" Target="../media/image145.emf"/><Relationship Id="rId5" Type="http://schemas.openxmlformats.org/officeDocument/2006/relationships/image" Target="../media/image128.emf"/><Relationship Id="rId15" Type="http://schemas.openxmlformats.org/officeDocument/2006/relationships/image" Target="../media/image136.emf"/><Relationship Id="rId23" Type="http://schemas.openxmlformats.org/officeDocument/2006/relationships/image" Target="../media/image144.emf"/><Relationship Id="rId10" Type="http://schemas.openxmlformats.org/officeDocument/2006/relationships/image" Target="../media/image114.emf"/><Relationship Id="rId19" Type="http://schemas.openxmlformats.org/officeDocument/2006/relationships/image" Target="../media/image140.emf"/><Relationship Id="rId4" Type="http://schemas.openxmlformats.org/officeDocument/2006/relationships/image" Target="../media/image127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Relationship Id="rId22" Type="http://schemas.openxmlformats.org/officeDocument/2006/relationships/image" Target="../media/image143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16.emf"/><Relationship Id="rId18" Type="http://schemas.openxmlformats.org/officeDocument/2006/relationships/image" Target="../media/image145.emf"/><Relationship Id="rId3" Type="http://schemas.openxmlformats.org/officeDocument/2006/relationships/image" Target="../media/image113.emf"/><Relationship Id="rId7" Type="http://schemas.openxmlformats.org/officeDocument/2006/relationships/image" Target="../media/image16.emf"/><Relationship Id="rId12" Type="http://schemas.openxmlformats.org/officeDocument/2006/relationships/image" Target="../media/image115.emf"/><Relationship Id="rId17" Type="http://schemas.openxmlformats.org/officeDocument/2006/relationships/image" Target="../media/image144.emf"/><Relationship Id="rId2" Type="http://schemas.openxmlformats.org/officeDocument/2006/relationships/image" Target="../media/image112.emf"/><Relationship Id="rId16" Type="http://schemas.openxmlformats.org/officeDocument/2006/relationships/image" Target="../media/image1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21.emf"/><Relationship Id="rId5" Type="http://schemas.openxmlformats.org/officeDocument/2006/relationships/image" Target="../media/image14.emf"/><Relationship Id="rId15" Type="http://schemas.openxmlformats.org/officeDocument/2006/relationships/image" Target="../media/image118.emf"/><Relationship Id="rId10" Type="http://schemas.openxmlformats.org/officeDocument/2006/relationships/image" Target="../media/image120.emf"/><Relationship Id="rId19" Type="http://schemas.openxmlformats.org/officeDocument/2006/relationships/image" Target="../media/image146.e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17.e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5.emf"/><Relationship Id="rId4" Type="http://schemas.openxmlformats.org/officeDocument/2006/relationships/image" Target="../media/image154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image" Target="../media/image153.emf"/><Relationship Id="rId7" Type="http://schemas.openxmlformats.org/officeDocument/2006/relationships/image" Target="../media/image156.emf"/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image" Target="../media/image153.emf"/><Relationship Id="rId7" Type="http://schemas.openxmlformats.org/officeDocument/2006/relationships/image" Target="../media/image156.emf"/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10" Type="http://schemas.openxmlformats.org/officeDocument/2006/relationships/image" Target="../media/image169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10" Type="http://schemas.openxmlformats.org/officeDocument/2006/relationships/image" Target="../media/image169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10" Type="http://schemas.openxmlformats.org/officeDocument/2006/relationships/image" Target="../media/image169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10" Type="http://schemas.openxmlformats.org/officeDocument/2006/relationships/image" Target="../media/image169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4.emf"/><Relationship Id="rId4" Type="http://schemas.openxmlformats.org/officeDocument/2006/relationships/image" Target="../media/image37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.emf"/><Relationship Id="rId7" Type="http://schemas.openxmlformats.org/officeDocument/2006/relationships/image" Target="../media/image171.emf"/><Relationship Id="rId2" Type="http://schemas.openxmlformats.org/officeDocument/2006/relationships/image" Target="../media/image1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emf"/><Relationship Id="rId5" Type="http://schemas.openxmlformats.org/officeDocument/2006/relationships/image" Target="../media/image130.emf"/><Relationship Id="rId4" Type="http://schemas.openxmlformats.org/officeDocument/2006/relationships/image" Target="../media/image16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5.emf"/><Relationship Id="rId7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emf"/><Relationship Id="rId5" Type="http://schemas.openxmlformats.org/officeDocument/2006/relationships/image" Target="../media/image172.emf"/><Relationship Id="rId10" Type="http://schemas.openxmlformats.org/officeDocument/2006/relationships/image" Target="../media/image173.emf"/><Relationship Id="rId4" Type="http://schemas.openxmlformats.org/officeDocument/2006/relationships/image" Target="../media/image16.emf"/><Relationship Id="rId9" Type="http://schemas.openxmlformats.org/officeDocument/2006/relationships/image" Target="../media/image162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63.emf"/><Relationship Id="rId18" Type="http://schemas.openxmlformats.org/officeDocument/2006/relationships/image" Target="../media/image168.emf"/><Relationship Id="rId3" Type="http://schemas.openxmlformats.org/officeDocument/2006/relationships/image" Target="../media/image15.emf"/><Relationship Id="rId7" Type="http://schemas.openxmlformats.org/officeDocument/2006/relationships/image" Target="../media/image170.emf"/><Relationship Id="rId12" Type="http://schemas.openxmlformats.org/officeDocument/2006/relationships/image" Target="../media/image149.emf"/><Relationship Id="rId17" Type="http://schemas.openxmlformats.org/officeDocument/2006/relationships/image" Target="../media/image167.emf"/><Relationship Id="rId2" Type="http://schemas.openxmlformats.org/officeDocument/2006/relationships/image" Target="../media/image169.emf"/><Relationship Id="rId16" Type="http://schemas.openxmlformats.org/officeDocument/2006/relationships/image" Target="../media/image1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emf"/><Relationship Id="rId11" Type="http://schemas.openxmlformats.org/officeDocument/2006/relationships/image" Target="../media/image174.emf"/><Relationship Id="rId5" Type="http://schemas.openxmlformats.org/officeDocument/2006/relationships/image" Target="../media/image172.emf"/><Relationship Id="rId15" Type="http://schemas.openxmlformats.org/officeDocument/2006/relationships/image" Target="../media/image165.emf"/><Relationship Id="rId10" Type="http://schemas.openxmlformats.org/officeDocument/2006/relationships/image" Target="../media/image173.emf"/><Relationship Id="rId4" Type="http://schemas.openxmlformats.org/officeDocument/2006/relationships/image" Target="../media/image16.emf"/><Relationship Id="rId9" Type="http://schemas.openxmlformats.org/officeDocument/2006/relationships/image" Target="../media/image162.emf"/><Relationship Id="rId14" Type="http://schemas.openxmlformats.org/officeDocument/2006/relationships/image" Target="../media/image164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63.emf"/><Relationship Id="rId18" Type="http://schemas.openxmlformats.org/officeDocument/2006/relationships/image" Target="../media/image168.emf"/><Relationship Id="rId3" Type="http://schemas.openxmlformats.org/officeDocument/2006/relationships/image" Target="../media/image15.emf"/><Relationship Id="rId7" Type="http://schemas.openxmlformats.org/officeDocument/2006/relationships/image" Target="../media/image170.emf"/><Relationship Id="rId12" Type="http://schemas.openxmlformats.org/officeDocument/2006/relationships/image" Target="../media/image149.emf"/><Relationship Id="rId17" Type="http://schemas.openxmlformats.org/officeDocument/2006/relationships/image" Target="../media/image167.emf"/><Relationship Id="rId2" Type="http://schemas.openxmlformats.org/officeDocument/2006/relationships/image" Target="../media/image169.emf"/><Relationship Id="rId16" Type="http://schemas.openxmlformats.org/officeDocument/2006/relationships/image" Target="../media/image1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emf"/><Relationship Id="rId11" Type="http://schemas.openxmlformats.org/officeDocument/2006/relationships/image" Target="../media/image174.emf"/><Relationship Id="rId5" Type="http://schemas.openxmlformats.org/officeDocument/2006/relationships/image" Target="../media/image172.emf"/><Relationship Id="rId15" Type="http://schemas.openxmlformats.org/officeDocument/2006/relationships/image" Target="../media/image165.emf"/><Relationship Id="rId10" Type="http://schemas.openxmlformats.org/officeDocument/2006/relationships/image" Target="../media/image173.emf"/><Relationship Id="rId19" Type="http://schemas.openxmlformats.org/officeDocument/2006/relationships/image" Target="../media/image175.emf"/><Relationship Id="rId4" Type="http://schemas.openxmlformats.org/officeDocument/2006/relationships/image" Target="../media/image16.emf"/><Relationship Id="rId9" Type="http://schemas.openxmlformats.org/officeDocument/2006/relationships/image" Target="../media/image162.emf"/><Relationship Id="rId14" Type="http://schemas.openxmlformats.org/officeDocument/2006/relationships/image" Target="../media/image164.e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emf"/><Relationship Id="rId11" Type="http://schemas.openxmlformats.org/officeDocument/2006/relationships/image" Target="../media/image175.emf"/><Relationship Id="rId5" Type="http://schemas.openxmlformats.org/officeDocument/2006/relationships/image" Target="../media/image164.emf"/><Relationship Id="rId10" Type="http://schemas.openxmlformats.org/officeDocument/2006/relationships/image" Target="../media/image169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86.emf"/><Relationship Id="rId3" Type="http://schemas.openxmlformats.org/officeDocument/2006/relationships/image" Target="../media/image15.emf"/><Relationship Id="rId7" Type="http://schemas.openxmlformats.org/officeDocument/2006/relationships/image" Target="../media/image171.emf"/><Relationship Id="rId12" Type="http://schemas.openxmlformats.org/officeDocument/2006/relationships/image" Target="../media/image185.emf"/><Relationship Id="rId2" Type="http://schemas.openxmlformats.org/officeDocument/2006/relationships/image" Target="../media/image1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emf"/><Relationship Id="rId11" Type="http://schemas.openxmlformats.org/officeDocument/2006/relationships/image" Target="../media/image184.emf"/><Relationship Id="rId5" Type="http://schemas.openxmlformats.org/officeDocument/2006/relationships/image" Target="../media/image130.emf"/><Relationship Id="rId10" Type="http://schemas.openxmlformats.org/officeDocument/2006/relationships/image" Target="../media/image183.emf"/><Relationship Id="rId4" Type="http://schemas.openxmlformats.org/officeDocument/2006/relationships/image" Target="../media/image16.emf"/><Relationship Id="rId9" Type="http://schemas.openxmlformats.org/officeDocument/2006/relationships/image" Target="../media/image177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4.emf"/><Relationship Id="rId18" Type="http://schemas.openxmlformats.org/officeDocument/2006/relationships/image" Target="../media/image188.emf"/><Relationship Id="rId3" Type="http://schemas.openxmlformats.org/officeDocument/2006/relationships/image" Target="../media/image15.emf"/><Relationship Id="rId21" Type="http://schemas.openxmlformats.org/officeDocument/2006/relationships/image" Target="../media/image184.emf"/><Relationship Id="rId7" Type="http://schemas.openxmlformats.org/officeDocument/2006/relationships/image" Target="../media/image171.emf"/><Relationship Id="rId12" Type="http://schemas.openxmlformats.org/officeDocument/2006/relationships/image" Target="../media/image163.emf"/><Relationship Id="rId17" Type="http://schemas.openxmlformats.org/officeDocument/2006/relationships/image" Target="../media/image168.emf"/><Relationship Id="rId2" Type="http://schemas.openxmlformats.org/officeDocument/2006/relationships/image" Target="../media/image169.emf"/><Relationship Id="rId16" Type="http://schemas.openxmlformats.org/officeDocument/2006/relationships/image" Target="../media/image167.emf"/><Relationship Id="rId20" Type="http://schemas.openxmlformats.org/officeDocument/2006/relationships/image" Target="../media/image18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emf"/><Relationship Id="rId11" Type="http://schemas.openxmlformats.org/officeDocument/2006/relationships/image" Target="../media/image149.emf"/><Relationship Id="rId5" Type="http://schemas.openxmlformats.org/officeDocument/2006/relationships/image" Target="../media/image130.emf"/><Relationship Id="rId15" Type="http://schemas.openxmlformats.org/officeDocument/2006/relationships/image" Target="../media/image166.emf"/><Relationship Id="rId23" Type="http://schemas.openxmlformats.org/officeDocument/2006/relationships/image" Target="../media/image186.emf"/><Relationship Id="rId10" Type="http://schemas.openxmlformats.org/officeDocument/2006/relationships/image" Target="../media/image174.emf"/><Relationship Id="rId19" Type="http://schemas.openxmlformats.org/officeDocument/2006/relationships/image" Target="../media/image177.emf"/><Relationship Id="rId4" Type="http://schemas.openxmlformats.org/officeDocument/2006/relationships/image" Target="../media/image16.emf"/><Relationship Id="rId9" Type="http://schemas.openxmlformats.org/officeDocument/2006/relationships/image" Target="../media/image187.emf"/><Relationship Id="rId14" Type="http://schemas.openxmlformats.org/officeDocument/2006/relationships/image" Target="../media/image165.emf"/><Relationship Id="rId22" Type="http://schemas.openxmlformats.org/officeDocument/2006/relationships/image" Target="../media/image185.e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4.emf"/><Relationship Id="rId18" Type="http://schemas.openxmlformats.org/officeDocument/2006/relationships/image" Target="../media/image188.emf"/><Relationship Id="rId3" Type="http://schemas.openxmlformats.org/officeDocument/2006/relationships/image" Target="../media/image15.emf"/><Relationship Id="rId21" Type="http://schemas.openxmlformats.org/officeDocument/2006/relationships/image" Target="../media/image184.emf"/><Relationship Id="rId7" Type="http://schemas.openxmlformats.org/officeDocument/2006/relationships/image" Target="../media/image171.emf"/><Relationship Id="rId12" Type="http://schemas.openxmlformats.org/officeDocument/2006/relationships/image" Target="../media/image163.emf"/><Relationship Id="rId17" Type="http://schemas.openxmlformats.org/officeDocument/2006/relationships/image" Target="../media/image168.emf"/><Relationship Id="rId2" Type="http://schemas.openxmlformats.org/officeDocument/2006/relationships/image" Target="../media/image169.emf"/><Relationship Id="rId16" Type="http://schemas.openxmlformats.org/officeDocument/2006/relationships/image" Target="../media/image167.emf"/><Relationship Id="rId20" Type="http://schemas.openxmlformats.org/officeDocument/2006/relationships/image" Target="../media/image18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emf"/><Relationship Id="rId11" Type="http://schemas.openxmlformats.org/officeDocument/2006/relationships/image" Target="../media/image149.emf"/><Relationship Id="rId24" Type="http://schemas.openxmlformats.org/officeDocument/2006/relationships/image" Target="../media/image175.emf"/><Relationship Id="rId5" Type="http://schemas.openxmlformats.org/officeDocument/2006/relationships/image" Target="../media/image130.emf"/><Relationship Id="rId15" Type="http://schemas.openxmlformats.org/officeDocument/2006/relationships/image" Target="../media/image166.emf"/><Relationship Id="rId23" Type="http://schemas.openxmlformats.org/officeDocument/2006/relationships/image" Target="../media/image186.emf"/><Relationship Id="rId10" Type="http://schemas.openxmlformats.org/officeDocument/2006/relationships/image" Target="../media/image174.emf"/><Relationship Id="rId19" Type="http://schemas.openxmlformats.org/officeDocument/2006/relationships/image" Target="../media/image177.emf"/><Relationship Id="rId4" Type="http://schemas.openxmlformats.org/officeDocument/2006/relationships/image" Target="../media/image16.emf"/><Relationship Id="rId9" Type="http://schemas.openxmlformats.org/officeDocument/2006/relationships/image" Target="../media/image187.emf"/><Relationship Id="rId14" Type="http://schemas.openxmlformats.org/officeDocument/2006/relationships/image" Target="../media/image165.emf"/><Relationship Id="rId22" Type="http://schemas.openxmlformats.org/officeDocument/2006/relationships/image" Target="../media/image18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3114CB6-EA3D-4D64-8890-58846EDB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10" y="2849845"/>
            <a:ext cx="3599380" cy="11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2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EFB626-30B3-4F44-876C-530195EF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51" y="448228"/>
            <a:ext cx="4747098" cy="62257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B2D4B-9C79-44FC-87BD-1BDAB4DC2246}"/>
              </a:ext>
            </a:extLst>
          </p:cNvPr>
          <p:cNvCxnSpPr/>
          <p:nvPr/>
        </p:nvCxnSpPr>
        <p:spPr>
          <a:xfrm flipV="1">
            <a:off x="4696691" y="1070798"/>
            <a:ext cx="2327564" cy="3027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048AC1A-BC0E-41CD-A048-C929FA0CB46F}"/>
              </a:ext>
            </a:extLst>
          </p:cNvPr>
          <p:cNvCxnSpPr>
            <a:cxnSpLocks/>
          </p:cNvCxnSpPr>
          <p:nvPr/>
        </p:nvCxnSpPr>
        <p:spPr>
          <a:xfrm>
            <a:off x="4284324" y="2157573"/>
            <a:ext cx="412367" cy="1940602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DFF8D6-10A6-4BEF-B6E8-2CEE12ED2DB9}"/>
              </a:ext>
            </a:extLst>
          </p:cNvPr>
          <p:cNvCxnSpPr>
            <a:cxnSpLocks/>
          </p:cNvCxnSpPr>
          <p:nvPr/>
        </p:nvCxnSpPr>
        <p:spPr>
          <a:xfrm flipH="1">
            <a:off x="4696690" y="3339101"/>
            <a:ext cx="1868497" cy="759074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C0EEDF92-7C09-48E6-ADDC-8595CFA7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56" y="2987976"/>
            <a:ext cx="486383" cy="37937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91E3102-705D-41A3-9BE4-173E306BF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931" y="3901190"/>
            <a:ext cx="466928" cy="39397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967E2AB-DD43-4BC9-A4B7-6B6BF4122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5" y="4548883"/>
            <a:ext cx="2949051" cy="550795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51A298A-14BD-4E46-B44E-D20DE4217F77}"/>
              </a:ext>
            </a:extLst>
          </p:cNvPr>
          <p:cNvCxnSpPr>
            <a:stCxn id="18" idx="0"/>
          </p:cNvCxnSpPr>
          <p:nvPr/>
        </p:nvCxnSpPr>
        <p:spPr>
          <a:xfrm flipV="1">
            <a:off x="3247751" y="3339101"/>
            <a:ext cx="687251" cy="120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33828D-73BE-4E70-B838-4B4DFAF557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368774" y="4098175"/>
            <a:ext cx="2302157" cy="478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2048790A-713D-436E-84A9-CD5375ECA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549" y="613598"/>
            <a:ext cx="2976664" cy="45720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0EB392F-24C6-42D7-ABA9-6078738E00B9}"/>
              </a:ext>
            </a:extLst>
          </p:cNvPr>
          <p:cNvCxnSpPr/>
          <p:nvPr/>
        </p:nvCxnSpPr>
        <p:spPr>
          <a:xfrm>
            <a:off x="4001889" y="903104"/>
            <a:ext cx="282435" cy="12991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86B3087-4C65-45FB-8D6F-E65ECA3B25E3}"/>
              </a:ext>
            </a:extLst>
          </p:cNvPr>
          <p:cNvCxnSpPr>
            <a:cxnSpLocks/>
          </p:cNvCxnSpPr>
          <p:nvPr/>
        </p:nvCxnSpPr>
        <p:spPr>
          <a:xfrm flipV="1">
            <a:off x="6565187" y="2360645"/>
            <a:ext cx="2494837" cy="9784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37F42AA-4F46-4592-8739-AF769E37B307}"/>
              </a:ext>
            </a:extLst>
          </p:cNvPr>
          <p:cNvCxnSpPr>
            <a:cxnSpLocks/>
          </p:cNvCxnSpPr>
          <p:nvPr/>
        </p:nvCxnSpPr>
        <p:spPr>
          <a:xfrm flipV="1">
            <a:off x="4261020" y="1112343"/>
            <a:ext cx="2739835" cy="9663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C19F624-964A-4F2D-89F5-7D8D7CA16C01}"/>
              </a:ext>
            </a:extLst>
          </p:cNvPr>
          <p:cNvCxnSpPr>
            <a:cxnSpLocks/>
          </p:cNvCxnSpPr>
          <p:nvPr/>
        </p:nvCxnSpPr>
        <p:spPr>
          <a:xfrm>
            <a:off x="6987758" y="1138276"/>
            <a:ext cx="358999" cy="1930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D86F6A8-1FF5-4A1E-A744-FC55384EBB8B}"/>
              </a:ext>
            </a:extLst>
          </p:cNvPr>
          <p:cNvCxnSpPr>
            <a:cxnSpLocks/>
          </p:cNvCxnSpPr>
          <p:nvPr/>
        </p:nvCxnSpPr>
        <p:spPr>
          <a:xfrm flipH="1">
            <a:off x="4696691" y="3027515"/>
            <a:ext cx="2650066" cy="1070660"/>
          </a:xfrm>
          <a:prstGeom prst="line">
            <a:avLst/>
          </a:prstGeom>
          <a:ln w="5715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6ACE32F-4D74-4524-9E7B-3359F0EB18D5}"/>
              </a:ext>
            </a:extLst>
          </p:cNvPr>
          <p:cNvCxnSpPr>
            <a:cxnSpLocks/>
          </p:cNvCxnSpPr>
          <p:nvPr/>
        </p:nvCxnSpPr>
        <p:spPr>
          <a:xfrm>
            <a:off x="4261020" y="2061190"/>
            <a:ext cx="443151" cy="2035630"/>
          </a:xfrm>
          <a:prstGeom prst="line">
            <a:avLst/>
          </a:prstGeom>
          <a:ln w="635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36D0F12D-A10A-49B6-B49F-E7B064832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8159" y="1899492"/>
            <a:ext cx="1184885" cy="605537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DBAD4C8-91DA-43F1-BEB1-7C9714186A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633" y="4636279"/>
            <a:ext cx="1027972" cy="502254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1B7C0CC-24B9-454E-A7FE-6FA248C7F004}"/>
              </a:ext>
            </a:extLst>
          </p:cNvPr>
          <p:cNvCxnSpPr/>
          <p:nvPr/>
        </p:nvCxnSpPr>
        <p:spPr>
          <a:xfrm>
            <a:off x="2470994" y="2257156"/>
            <a:ext cx="1888685" cy="5545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A51099B-FDD9-4A21-9D08-F778438333BF}"/>
              </a:ext>
            </a:extLst>
          </p:cNvPr>
          <p:cNvCxnSpPr/>
          <p:nvPr/>
        </p:nvCxnSpPr>
        <p:spPr>
          <a:xfrm flipH="1" flipV="1">
            <a:off x="6456784" y="3429000"/>
            <a:ext cx="710473" cy="12072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8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EFB626-30B3-4F44-876C-530195EF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51" y="448228"/>
            <a:ext cx="4747098" cy="62257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B2D4B-9C79-44FC-87BD-1BDAB4DC2246}"/>
              </a:ext>
            </a:extLst>
          </p:cNvPr>
          <p:cNvCxnSpPr/>
          <p:nvPr/>
        </p:nvCxnSpPr>
        <p:spPr>
          <a:xfrm flipV="1">
            <a:off x="4696691" y="1070798"/>
            <a:ext cx="2327564" cy="3027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048AC1A-BC0E-41CD-A048-C929FA0CB46F}"/>
              </a:ext>
            </a:extLst>
          </p:cNvPr>
          <p:cNvCxnSpPr>
            <a:cxnSpLocks/>
          </p:cNvCxnSpPr>
          <p:nvPr/>
        </p:nvCxnSpPr>
        <p:spPr>
          <a:xfrm>
            <a:off x="4284324" y="2157573"/>
            <a:ext cx="412367" cy="1940602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DFF8D6-10A6-4BEF-B6E8-2CEE12ED2DB9}"/>
              </a:ext>
            </a:extLst>
          </p:cNvPr>
          <p:cNvCxnSpPr>
            <a:cxnSpLocks/>
          </p:cNvCxnSpPr>
          <p:nvPr/>
        </p:nvCxnSpPr>
        <p:spPr>
          <a:xfrm flipH="1">
            <a:off x="4696690" y="3339101"/>
            <a:ext cx="1868497" cy="759074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C0EEDF92-7C09-48E6-ADDC-8595CFA7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56" y="2987976"/>
            <a:ext cx="486383" cy="37937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91E3102-705D-41A3-9BE4-173E306BF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931" y="3901190"/>
            <a:ext cx="466928" cy="39397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967E2AB-DD43-4BC9-A4B7-6B6BF4122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5" y="4548883"/>
            <a:ext cx="2949051" cy="550795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51A298A-14BD-4E46-B44E-D20DE4217F77}"/>
              </a:ext>
            </a:extLst>
          </p:cNvPr>
          <p:cNvCxnSpPr>
            <a:stCxn id="18" idx="0"/>
          </p:cNvCxnSpPr>
          <p:nvPr/>
        </p:nvCxnSpPr>
        <p:spPr>
          <a:xfrm flipV="1">
            <a:off x="3247751" y="3339101"/>
            <a:ext cx="687251" cy="120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33828D-73BE-4E70-B838-4B4DFAF557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368774" y="4098175"/>
            <a:ext cx="2302157" cy="478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2048790A-713D-436E-84A9-CD5375ECA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549" y="613598"/>
            <a:ext cx="2976664" cy="45720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0EB392F-24C6-42D7-ABA9-6078738E00B9}"/>
              </a:ext>
            </a:extLst>
          </p:cNvPr>
          <p:cNvCxnSpPr/>
          <p:nvPr/>
        </p:nvCxnSpPr>
        <p:spPr>
          <a:xfrm>
            <a:off x="4001889" y="903104"/>
            <a:ext cx="282435" cy="12991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86B3087-4C65-45FB-8D6F-E65ECA3B25E3}"/>
              </a:ext>
            </a:extLst>
          </p:cNvPr>
          <p:cNvCxnSpPr>
            <a:cxnSpLocks/>
          </p:cNvCxnSpPr>
          <p:nvPr/>
        </p:nvCxnSpPr>
        <p:spPr>
          <a:xfrm flipV="1">
            <a:off x="6565187" y="2360645"/>
            <a:ext cx="2494837" cy="9784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37F42AA-4F46-4592-8739-AF769E37B307}"/>
              </a:ext>
            </a:extLst>
          </p:cNvPr>
          <p:cNvCxnSpPr>
            <a:cxnSpLocks/>
          </p:cNvCxnSpPr>
          <p:nvPr/>
        </p:nvCxnSpPr>
        <p:spPr>
          <a:xfrm flipV="1">
            <a:off x="4261020" y="1112343"/>
            <a:ext cx="2739835" cy="9663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C19F624-964A-4F2D-89F5-7D8D7CA16C01}"/>
              </a:ext>
            </a:extLst>
          </p:cNvPr>
          <p:cNvCxnSpPr>
            <a:cxnSpLocks/>
          </p:cNvCxnSpPr>
          <p:nvPr/>
        </p:nvCxnSpPr>
        <p:spPr>
          <a:xfrm>
            <a:off x="6987758" y="1138276"/>
            <a:ext cx="358999" cy="1930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D86F6A8-1FF5-4A1E-A744-FC55384EBB8B}"/>
              </a:ext>
            </a:extLst>
          </p:cNvPr>
          <p:cNvCxnSpPr>
            <a:cxnSpLocks/>
          </p:cNvCxnSpPr>
          <p:nvPr/>
        </p:nvCxnSpPr>
        <p:spPr>
          <a:xfrm flipH="1">
            <a:off x="4696691" y="3027515"/>
            <a:ext cx="2650066" cy="1070660"/>
          </a:xfrm>
          <a:prstGeom prst="line">
            <a:avLst/>
          </a:prstGeom>
          <a:ln w="5715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6ACE32F-4D74-4524-9E7B-3359F0EB18D5}"/>
              </a:ext>
            </a:extLst>
          </p:cNvPr>
          <p:cNvCxnSpPr>
            <a:cxnSpLocks/>
          </p:cNvCxnSpPr>
          <p:nvPr/>
        </p:nvCxnSpPr>
        <p:spPr>
          <a:xfrm>
            <a:off x="4261020" y="2061190"/>
            <a:ext cx="443151" cy="2035630"/>
          </a:xfrm>
          <a:prstGeom prst="line">
            <a:avLst/>
          </a:prstGeom>
          <a:ln w="635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D57B3DC4-1F88-4F97-A1EC-E30C178D1E20}"/>
              </a:ext>
            </a:extLst>
          </p:cNvPr>
          <p:cNvSpPr/>
          <p:nvPr/>
        </p:nvSpPr>
        <p:spPr>
          <a:xfrm>
            <a:off x="2267339" y="1398348"/>
            <a:ext cx="1987420" cy="663717"/>
          </a:xfrm>
          <a:custGeom>
            <a:avLst/>
            <a:gdLst>
              <a:gd name="connsiteX0" fmla="*/ 1987420 w 1987420"/>
              <a:gd name="connsiteY0" fmla="*/ 663717 h 663717"/>
              <a:gd name="connsiteX1" fmla="*/ 1940767 w 1987420"/>
              <a:gd name="connsiteY1" fmla="*/ 645056 h 663717"/>
              <a:gd name="connsiteX2" fmla="*/ 783771 w 1987420"/>
              <a:gd name="connsiteY2" fmla="*/ 1244 h 663717"/>
              <a:gd name="connsiteX3" fmla="*/ 0 w 1987420"/>
              <a:gd name="connsiteY3" fmla="*/ 514428 h 66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420" h="663717">
                <a:moveTo>
                  <a:pt x="1987420" y="663717"/>
                </a:moveTo>
                <a:lnTo>
                  <a:pt x="1940767" y="645056"/>
                </a:lnTo>
                <a:cubicBezTo>
                  <a:pt x="1740159" y="534644"/>
                  <a:pt x="1107232" y="23015"/>
                  <a:pt x="783771" y="1244"/>
                </a:cubicBezTo>
                <a:cubicBezTo>
                  <a:pt x="460310" y="-20527"/>
                  <a:pt x="230155" y="246950"/>
                  <a:pt x="0" y="51442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93AEE-0D6B-456D-B4F4-C6B5F3429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857" y="1937286"/>
            <a:ext cx="1062789" cy="49240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9753EFA4-D4F9-491F-AFFD-297BCB0A68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745" y="4654746"/>
            <a:ext cx="1103216" cy="487903"/>
          </a:xfrm>
          <a:prstGeom prst="rect">
            <a:avLst/>
          </a:prstGeom>
        </p:spPr>
      </p:pic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8403391B-F221-41DE-B95B-1A6881FDD046}"/>
              </a:ext>
            </a:extLst>
          </p:cNvPr>
          <p:cNvSpPr/>
          <p:nvPr/>
        </p:nvSpPr>
        <p:spPr>
          <a:xfrm>
            <a:off x="2172907" y="2322246"/>
            <a:ext cx="2501730" cy="1745901"/>
          </a:xfrm>
          <a:custGeom>
            <a:avLst/>
            <a:gdLst>
              <a:gd name="connsiteX0" fmla="*/ 66440 w 2501730"/>
              <a:gd name="connsiteY0" fmla="*/ 85052 h 1745901"/>
              <a:gd name="connsiteX1" fmla="*/ 66440 w 2501730"/>
              <a:gd name="connsiteY1" fmla="*/ 141036 h 1745901"/>
              <a:gd name="connsiteX2" fmla="*/ 756905 w 2501730"/>
              <a:gd name="connsiteY2" fmla="*/ 1400668 h 1745901"/>
              <a:gd name="connsiteX3" fmla="*/ 2501730 w 2501730"/>
              <a:gd name="connsiteY3" fmla="*/ 1745901 h 174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1730" h="1745901">
                <a:moveTo>
                  <a:pt x="66440" y="85052"/>
                </a:moveTo>
                <a:cubicBezTo>
                  <a:pt x="8901" y="3409"/>
                  <a:pt x="-48638" y="-78233"/>
                  <a:pt x="66440" y="141036"/>
                </a:cubicBezTo>
                <a:cubicBezTo>
                  <a:pt x="181518" y="360305"/>
                  <a:pt x="351023" y="1133191"/>
                  <a:pt x="756905" y="1400668"/>
                </a:cubicBezTo>
                <a:cubicBezTo>
                  <a:pt x="1162787" y="1668145"/>
                  <a:pt x="1832258" y="1707023"/>
                  <a:pt x="2501730" y="174590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2E39E103-C8A9-48C3-AD5A-65C27E07D25D}"/>
              </a:ext>
            </a:extLst>
          </p:cNvPr>
          <p:cNvSpPr/>
          <p:nvPr/>
        </p:nvSpPr>
        <p:spPr>
          <a:xfrm>
            <a:off x="7193902" y="3023118"/>
            <a:ext cx="459049" cy="1922106"/>
          </a:xfrm>
          <a:custGeom>
            <a:avLst/>
            <a:gdLst>
              <a:gd name="connsiteX0" fmla="*/ 130629 w 459049"/>
              <a:gd name="connsiteY0" fmla="*/ 0 h 1922106"/>
              <a:gd name="connsiteX1" fmla="*/ 457200 w 459049"/>
              <a:gd name="connsiteY1" fmla="*/ 1511560 h 1922106"/>
              <a:gd name="connsiteX2" fmla="*/ 0 w 459049"/>
              <a:gd name="connsiteY2" fmla="*/ 1922106 h 19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049" h="1922106">
                <a:moveTo>
                  <a:pt x="130629" y="0"/>
                </a:moveTo>
                <a:cubicBezTo>
                  <a:pt x="304800" y="595604"/>
                  <a:pt x="478971" y="1191209"/>
                  <a:pt x="457200" y="1511560"/>
                </a:cubicBezTo>
                <a:cubicBezTo>
                  <a:pt x="435429" y="1831911"/>
                  <a:pt x="217714" y="1877008"/>
                  <a:pt x="0" y="192210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0AA69D4E-6D8B-469F-8A69-1CD34A69E709}"/>
              </a:ext>
            </a:extLst>
          </p:cNvPr>
          <p:cNvSpPr/>
          <p:nvPr/>
        </p:nvSpPr>
        <p:spPr>
          <a:xfrm>
            <a:off x="4702629" y="4086808"/>
            <a:ext cx="1380930" cy="917026"/>
          </a:xfrm>
          <a:custGeom>
            <a:avLst/>
            <a:gdLst>
              <a:gd name="connsiteX0" fmla="*/ 0 w 1380930"/>
              <a:gd name="connsiteY0" fmla="*/ 0 h 917026"/>
              <a:gd name="connsiteX1" fmla="*/ 606489 w 1380930"/>
              <a:gd name="connsiteY1" fmla="*/ 821094 h 917026"/>
              <a:gd name="connsiteX2" fmla="*/ 1380930 w 1380930"/>
              <a:gd name="connsiteY2" fmla="*/ 867747 h 91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930" h="917026">
                <a:moveTo>
                  <a:pt x="0" y="0"/>
                </a:moveTo>
                <a:cubicBezTo>
                  <a:pt x="188167" y="338235"/>
                  <a:pt x="376334" y="676470"/>
                  <a:pt x="606489" y="821094"/>
                </a:cubicBezTo>
                <a:cubicBezTo>
                  <a:pt x="836644" y="965718"/>
                  <a:pt x="1108787" y="916732"/>
                  <a:pt x="1380930" y="86774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46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1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3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2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9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8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9ADD430-3FEA-4B0A-A908-2B9D18125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981" y="3411684"/>
            <a:ext cx="2796672" cy="8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7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A243B06-DED0-4DB9-9130-EBBA3027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3" y="343739"/>
            <a:ext cx="4377447" cy="9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59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9ADD430-3FEA-4B0A-A908-2B9D18125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981" y="3411684"/>
            <a:ext cx="2796672" cy="86594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1BCD63D-315D-427E-9FD6-F3DC8C88AC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5915" y="4277626"/>
            <a:ext cx="5505855" cy="15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9ADD430-3FEA-4B0A-A908-2B9D18125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981" y="3411684"/>
            <a:ext cx="2796672" cy="86594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1BCD63D-315D-427E-9FD6-F3DC8C88AC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5915" y="4277626"/>
            <a:ext cx="5505855" cy="153210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6621F3-8A77-444A-9FE5-F3A8679308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3607" y="5974877"/>
            <a:ext cx="1536325" cy="45724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932403-A2AF-4CC9-9AEE-6A69DD4D472E}"/>
              </a:ext>
            </a:extLst>
          </p:cNvPr>
          <p:cNvSpPr/>
          <p:nvPr/>
        </p:nvSpPr>
        <p:spPr>
          <a:xfrm>
            <a:off x="5397282" y="4106399"/>
            <a:ext cx="1536325" cy="186847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32086C-5116-4CA0-BDC0-17E088ED82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7888" y="6203497"/>
            <a:ext cx="398895" cy="548481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7F1E48E-9B9B-4924-AC3B-F99BC7E6B265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165445" y="5974877"/>
            <a:ext cx="161891" cy="2286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9ADD430-3FEA-4B0A-A908-2B9D18125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981" y="3411684"/>
            <a:ext cx="2796672" cy="86594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1BCD63D-315D-427E-9FD6-F3DC8C88AC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5915" y="4277626"/>
            <a:ext cx="5505855" cy="153210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6621F3-8A77-444A-9FE5-F3A8679308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9344" y="5414111"/>
            <a:ext cx="1536325" cy="45724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932403-A2AF-4CC9-9AEE-6A69DD4D472E}"/>
              </a:ext>
            </a:extLst>
          </p:cNvPr>
          <p:cNvSpPr/>
          <p:nvPr/>
        </p:nvSpPr>
        <p:spPr>
          <a:xfrm>
            <a:off x="5397282" y="4106399"/>
            <a:ext cx="1536325" cy="186847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32086C-5116-4CA0-BDC0-17E088ED82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7888" y="6203497"/>
            <a:ext cx="398895" cy="548481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7F1E48E-9B9B-4924-AC3B-F99BC7E6B265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165445" y="5974877"/>
            <a:ext cx="161891" cy="2286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89444E-5ACE-43E8-B8D1-EBB37633DF65}"/>
              </a:ext>
            </a:extLst>
          </p:cNvPr>
          <p:cNvSpPr/>
          <p:nvPr/>
        </p:nvSpPr>
        <p:spPr>
          <a:xfrm>
            <a:off x="400692" y="3267182"/>
            <a:ext cx="1703625" cy="1160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422B4D7-973A-49C5-832E-41399DBBA51A}"/>
              </a:ext>
            </a:extLst>
          </p:cNvPr>
          <p:cNvCxnSpPr>
            <a:cxnSpLocks/>
          </p:cNvCxnSpPr>
          <p:nvPr/>
        </p:nvCxnSpPr>
        <p:spPr>
          <a:xfrm>
            <a:off x="785576" y="4415932"/>
            <a:ext cx="196151" cy="15467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42F253AF-F9ED-45D0-8543-753D476462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652" y="6089187"/>
            <a:ext cx="933855" cy="52529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76BC430-9281-4E26-B63E-1D1B4AB1AC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1125" y="6245404"/>
            <a:ext cx="486383" cy="33560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D3B43F5-4E83-49CC-A709-3EB8EE1332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3607" y="5974877"/>
            <a:ext cx="1536325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49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EFB626-30B3-4F44-876C-530195EF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51" y="448228"/>
            <a:ext cx="4747098" cy="62257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B2D4B-9C79-44FC-87BD-1BDAB4DC2246}"/>
              </a:ext>
            </a:extLst>
          </p:cNvPr>
          <p:cNvCxnSpPr/>
          <p:nvPr/>
        </p:nvCxnSpPr>
        <p:spPr>
          <a:xfrm flipV="1">
            <a:off x="4696691" y="1070798"/>
            <a:ext cx="2327564" cy="3027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048AC1A-BC0E-41CD-A048-C929FA0CB46F}"/>
              </a:ext>
            </a:extLst>
          </p:cNvPr>
          <p:cNvCxnSpPr>
            <a:cxnSpLocks/>
          </p:cNvCxnSpPr>
          <p:nvPr/>
        </p:nvCxnSpPr>
        <p:spPr>
          <a:xfrm>
            <a:off x="4284324" y="2157573"/>
            <a:ext cx="412367" cy="1940602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DFF8D6-10A6-4BEF-B6E8-2CEE12ED2DB9}"/>
              </a:ext>
            </a:extLst>
          </p:cNvPr>
          <p:cNvCxnSpPr>
            <a:cxnSpLocks/>
          </p:cNvCxnSpPr>
          <p:nvPr/>
        </p:nvCxnSpPr>
        <p:spPr>
          <a:xfrm flipH="1">
            <a:off x="4696690" y="3339101"/>
            <a:ext cx="1868497" cy="759074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C0EEDF92-7C09-48E6-ADDC-8595CFA7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56" y="2987976"/>
            <a:ext cx="486383" cy="37937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91E3102-705D-41A3-9BE4-173E306BF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931" y="3901190"/>
            <a:ext cx="466928" cy="39397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967E2AB-DD43-4BC9-A4B7-6B6BF4122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5" y="4548883"/>
            <a:ext cx="2949051" cy="550795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51A298A-14BD-4E46-B44E-D20DE4217F77}"/>
              </a:ext>
            </a:extLst>
          </p:cNvPr>
          <p:cNvCxnSpPr>
            <a:stCxn id="18" idx="0"/>
          </p:cNvCxnSpPr>
          <p:nvPr/>
        </p:nvCxnSpPr>
        <p:spPr>
          <a:xfrm flipV="1">
            <a:off x="3247751" y="3339101"/>
            <a:ext cx="687251" cy="120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33828D-73BE-4E70-B838-4B4DFAF557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368774" y="4098175"/>
            <a:ext cx="2302157" cy="478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2048790A-713D-436E-84A9-CD5375ECA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549" y="613598"/>
            <a:ext cx="29766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6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50B9BFF-4267-4FC1-BB9D-AD228B138688}"/>
              </a:ext>
            </a:extLst>
          </p:cNvPr>
          <p:cNvCxnSpPr>
            <a:cxnSpLocks/>
          </p:cNvCxnSpPr>
          <p:nvPr/>
        </p:nvCxnSpPr>
        <p:spPr>
          <a:xfrm flipH="1" flipV="1">
            <a:off x="4363971" y="221582"/>
            <a:ext cx="332720" cy="387659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AE5A523-B545-4BE2-A810-77629DAEBB5A}"/>
              </a:ext>
            </a:extLst>
          </p:cNvPr>
          <p:cNvCxnSpPr>
            <a:cxnSpLocks/>
          </p:cNvCxnSpPr>
          <p:nvPr/>
        </p:nvCxnSpPr>
        <p:spPr>
          <a:xfrm>
            <a:off x="4284324" y="2157573"/>
            <a:ext cx="412367" cy="1940602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989857C-6ED0-4ED3-9426-868F610FBC69}"/>
              </a:ext>
            </a:extLst>
          </p:cNvPr>
          <p:cNvCxnSpPr>
            <a:cxnSpLocks/>
          </p:cNvCxnSpPr>
          <p:nvPr/>
        </p:nvCxnSpPr>
        <p:spPr>
          <a:xfrm flipH="1">
            <a:off x="4696690" y="3339101"/>
            <a:ext cx="1868497" cy="759074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9F8AF6E-6548-4B88-945C-17CCC9CB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56" y="2987976"/>
            <a:ext cx="486383" cy="3793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028B8BA-E080-4325-B5AA-F992E857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31" y="3901190"/>
            <a:ext cx="466928" cy="3939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407564B-BDAB-4906-B23D-7CBDCA213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225" y="4548883"/>
            <a:ext cx="2949051" cy="55079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A9161A7-9FA5-4090-8760-3841BE48B33B}"/>
              </a:ext>
            </a:extLst>
          </p:cNvPr>
          <p:cNvCxnSpPr>
            <a:stCxn id="8" idx="0"/>
          </p:cNvCxnSpPr>
          <p:nvPr/>
        </p:nvCxnSpPr>
        <p:spPr>
          <a:xfrm flipV="1">
            <a:off x="3247751" y="3339101"/>
            <a:ext cx="687251" cy="120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267BB9-4D51-4156-AA0A-E5A31F7B757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68774" y="4098175"/>
            <a:ext cx="2302157" cy="478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EFACAAEB-4B17-4248-8553-0B9E39024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092" y="224777"/>
            <a:ext cx="5272391" cy="6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50B9BFF-4267-4FC1-BB9D-AD228B138688}"/>
              </a:ext>
            </a:extLst>
          </p:cNvPr>
          <p:cNvCxnSpPr>
            <a:cxnSpLocks/>
          </p:cNvCxnSpPr>
          <p:nvPr/>
        </p:nvCxnSpPr>
        <p:spPr>
          <a:xfrm flipH="1" flipV="1">
            <a:off x="4363971" y="221582"/>
            <a:ext cx="332720" cy="387659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AE5A523-B545-4BE2-A810-77629DAEBB5A}"/>
              </a:ext>
            </a:extLst>
          </p:cNvPr>
          <p:cNvCxnSpPr>
            <a:cxnSpLocks/>
          </p:cNvCxnSpPr>
          <p:nvPr/>
        </p:nvCxnSpPr>
        <p:spPr>
          <a:xfrm>
            <a:off x="4284324" y="2157573"/>
            <a:ext cx="412367" cy="1940602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989857C-6ED0-4ED3-9426-868F610FBC69}"/>
              </a:ext>
            </a:extLst>
          </p:cNvPr>
          <p:cNvCxnSpPr>
            <a:cxnSpLocks/>
          </p:cNvCxnSpPr>
          <p:nvPr/>
        </p:nvCxnSpPr>
        <p:spPr>
          <a:xfrm flipH="1">
            <a:off x="4696690" y="3339101"/>
            <a:ext cx="1868497" cy="759074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9F8AF6E-6548-4B88-945C-17CCC9CB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56" y="2987976"/>
            <a:ext cx="486383" cy="3793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028B8BA-E080-4325-B5AA-F992E857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31" y="3901190"/>
            <a:ext cx="466928" cy="3939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407564B-BDAB-4906-B23D-7CBDCA213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225" y="4548883"/>
            <a:ext cx="2949051" cy="55079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A9161A7-9FA5-4090-8760-3841BE48B33B}"/>
              </a:ext>
            </a:extLst>
          </p:cNvPr>
          <p:cNvCxnSpPr>
            <a:stCxn id="8" idx="0"/>
          </p:cNvCxnSpPr>
          <p:nvPr/>
        </p:nvCxnSpPr>
        <p:spPr>
          <a:xfrm flipV="1">
            <a:off x="3247751" y="3339101"/>
            <a:ext cx="687251" cy="120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267BB9-4D51-4156-AA0A-E5A31F7B757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68774" y="4098175"/>
            <a:ext cx="2302157" cy="478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EFACAAEB-4B17-4248-8553-0B9E39024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092" y="224777"/>
            <a:ext cx="5272391" cy="6566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FF5857-932C-41E8-93E1-0D7EB4061258}"/>
              </a:ext>
            </a:extLst>
          </p:cNvPr>
          <p:cNvCxnSpPr>
            <a:cxnSpLocks/>
          </p:cNvCxnSpPr>
          <p:nvPr/>
        </p:nvCxnSpPr>
        <p:spPr>
          <a:xfrm>
            <a:off x="3825256" y="130629"/>
            <a:ext cx="459068" cy="20269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348646E-E88D-44B5-B04A-C0C5B0F1DFB0}"/>
              </a:ext>
            </a:extLst>
          </p:cNvPr>
          <p:cNvCxnSpPr>
            <a:cxnSpLocks/>
          </p:cNvCxnSpPr>
          <p:nvPr/>
        </p:nvCxnSpPr>
        <p:spPr>
          <a:xfrm flipV="1">
            <a:off x="3861168" y="234303"/>
            <a:ext cx="502803" cy="114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093DB81-3E58-4EDA-BA48-D8568BF43B05}"/>
              </a:ext>
            </a:extLst>
          </p:cNvPr>
          <p:cNvCxnSpPr>
            <a:cxnSpLocks/>
          </p:cNvCxnSpPr>
          <p:nvPr/>
        </p:nvCxnSpPr>
        <p:spPr>
          <a:xfrm>
            <a:off x="3886396" y="348623"/>
            <a:ext cx="823173" cy="3739708"/>
          </a:xfrm>
          <a:prstGeom prst="line">
            <a:avLst/>
          </a:prstGeom>
          <a:ln w="635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334707D-4F29-48FE-AFCE-92D249886C97}"/>
              </a:ext>
            </a:extLst>
          </p:cNvPr>
          <p:cNvCxnSpPr>
            <a:cxnSpLocks/>
          </p:cNvCxnSpPr>
          <p:nvPr/>
        </p:nvCxnSpPr>
        <p:spPr>
          <a:xfrm flipV="1">
            <a:off x="4696690" y="3901190"/>
            <a:ext cx="502185" cy="1969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A37D2A0-07DD-48D2-9DB1-36EA7937730F}"/>
              </a:ext>
            </a:extLst>
          </p:cNvPr>
          <p:cNvCxnSpPr>
            <a:cxnSpLocks/>
          </p:cNvCxnSpPr>
          <p:nvPr/>
        </p:nvCxnSpPr>
        <p:spPr>
          <a:xfrm>
            <a:off x="4375702" y="204284"/>
            <a:ext cx="823173" cy="3739708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ABE0F0C0-DFA6-45C3-8CAD-AAE457578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555" y="2074138"/>
            <a:ext cx="1354321" cy="50134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E26668B-A737-417C-AA44-61234A0C7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867" y="5307957"/>
            <a:ext cx="1314992" cy="520155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43220D7-AB36-4874-A601-972197565096}"/>
              </a:ext>
            </a:extLst>
          </p:cNvPr>
          <p:cNvCxnSpPr>
            <a:stCxn id="32" idx="3"/>
          </p:cNvCxnSpPr>
          <p:nvPr/>
        </p:nvCxnSpPr>
        <p:spPr>
          <a:xfrm flipV="1">
            <a:off x="2726876" y="2006082"/>
            <a:ext cx="1385693" cy="31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D816E1D-53BD-4B3B-884F-8A939F9C8DEF}"/>
              </a:ext>
            </a:extLst>
          </p:cNvPr>
          <p:cNvCxnSpPr/>
          <p:nvPr/>
        </p:nvCxnSpPr>
        <p:spPr>
          <a:xfrm flipH="1" flipV="1">
            <a:off x="4947782" y="4088331"/>
            <a:ext cx="251093" cy="138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3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50B9BFF-4267-4FC1-BB9D-AD228B138688}"/>
              </a:ext>
            </a:extLst>
          </p:cNvPr>
          <p:cNvCxnSpPr>
            <a:cxnSpLocks/>
          </p:cNvCxnSpPr>
          <p:nvPr/>
        </p:nvCxnSpPr>
        <p:spPr>
          <a:xfrm flipH="1" flipV="1">
            <a:off x="4363971" y="221582"/>
            <a:ext cx="332720" cy="387659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AE5A523-B545-4BE2-A810-77629DAEBB5A}"/>
              </a:ext>
            </a:extLst>
          </p:cNvPr>
          <p:cNvCxnSpPr>
            <a:cxnSpLocks/>
          </p:cNvCxnSpPr>
          <p:nvPr/>
        </p:nvCxnSpPr>
        <p:spPr>
          <a:xfrm>
            <a:off x="4284324" y="2157573"/>
            <a:ext cx="412367" cy="1940602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989857C-6ED0-4ED3-9426-868F610FBC69}"/>
              </a:ext>
            </a:extLst>
          </p:cNvPr>
          <p:cNvCxnSpPr>
            <a:cxnSpLocks/>
          </p:cNvCxnSpPr>
          <p:nvPr/>
        </p:nvCxnSpPr>
        <p:spPr>
          <a:xfrm flipH="1">
            <a:off x="4696690" y="3339101"/>
            <a:ext cx="1868497" cy="759074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9F8AF6E-6548-4B88-945C-17CCC9CB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56" y="2987976"/>
            <a:ext cx="486383" cy="3793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028B8BA-E080-4325-B5AA-F992E857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31" y="3901190"/>
            <a:ext cx="466928" cy="3939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407564B-BDAB-4906-B23D-7CBDCA213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225" y="4548883"/>
            <a:ext cx="2949051" cy="55079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A9161A7-9FA5-4090-8760-3841BE48B33B}"/>
              </a:ext>
            </a:extLst>
          </p:cNvPr>
          <p:cNvCxnSpPr>
            <a:stCxn id="8" idx="0"/>
          </p:cNvCxnSpPr>
          <p:nvPr/>
        </p:nvCxnSpPr>
        <p:spPr>
          <a:xfrm flipV="1">
            <a:off x="3247751" y="3339101"/>
            <a:ext cx="687251" cy="120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267BB9-4D51-4156-AA0A-E5A31F7B757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68774" y="4098175"/>
            <a:ext cx="2302157" cy="478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EFACAAEB-4B17-4248-8553-0B9E39024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092" y="224777"/>
            <a:ext cx="5272391" cy="6566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FF5857-932C-41E8-93E1-0D7EB4061258}"/>
              </a:ext>
            </a:extLst>
          </p:cNvPr>
          <p:cNvCxnSpPr>
            <a:cxnSpLocks/>
          </p:cNvCxnSpPr>
          <p:nvPr/>
        </p:nvCxnSpPr>
        <p:spPr>
          <a:xfrm>
            <a:off x="3825256" y="130629"/>
            <a:ext cx="459068" cy="20269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348646E-E88D-44B5-B04A-C0C5B0F1DFB0}"/>
              </a:ext>
            </a:extLst>
          </p:cNvPr>
          <p:cNvCxnSpPr>
            <a:cxnSpLocks/>
          </p:cNvCxnSpPr>
          <p:nvPr/>
        </p:nvCxnSpPr>
        <p:spPr>
          <a:xfrm flipV="1">
            <a:off x="3861168" y="234303"/>
            <a:ext cx="502803" cy="114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093DB81-3E58-4EDA-BA48-D8568BF43B05}"/>
              </a:ext>
            </a:extLst>
          </p:cNvPr>
          <p:cNvCxnSpPr>
            <a:cxnSpLocks/>
          </p:cNvCxnSpPr>
          <p:nvPr/>
        </p:nvCxnSpPr>
        <p:spPr>
          <a:xfrm>
            <a:off x="3886396" y="348623"/>
            <a:ext cx="823173" cy="3739708"/>
          </a:xfrm>
          <a:prstGeom prst="line">
            <a:avLst/>
          </a:prstGeom>
          <a:ln w="635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334707D-4F29-48FE-AFCE-92D249886C97}"/>
              </a:ext>
            </a:extLst>
          </p:cNvPr>
          <p:cNvCxnSpPr>
            <a:cxnSpLocks/>
          </p:cNvCxnSpPr>
          <p:nvPr/>
        </p:nvCxnSpPr>
        <p:spPr>
          <a:xfrm flipV="1">
            <a:off x="4696690" y="3901190"/>
            <a:ext cx="502185" cy="1969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A37D2A0-07DD-48D2-9DB1-36EA7937730F}"/>
              </a:ext>
            </a:extLst>
          </p:cNvPr>
          <p:cNvCxnSpPr>
            <a:cxnSpLocks/>
          </p:cNvCxnSpPr>
          <p:nvPr/>
        </p:nvCxnSpPr>
        <p:spPr>
          <a:xfrm>
            <a:off x="4375702" y="204284"/>
            <a:ext cx="823173" cy="3739708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E74B363F-9839-48FF-8357-53CB73895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156" y="1893118"/>
            <a:ext cx="1868497" cy="65071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9E695C4-D4EE-4290-8012-5F358133E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569" y="5231659"/>
            <a:ext cx="1855618" cy="628940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450104CE-B10F-4A6B-BF3E-583DE17F7B53}"/>
              </a:ext>
            </a:extLst>
          </p:cNvPr>
          <p:cNvSpPr/>
          <p:nvPr/>
        </p:nvSpPr>
        <p:spPr>
          <a:xfrm>
            <a:off x="1900234" y="326571"/>
            <a:ext cx="1981301" cy="1623527"/>
          </a:xfrm>
          <a:custGeom>
            <a:avLst/>
            <a:gdLst>
              <a:gd name="connsiteX0" fmla="*/ 1981301 w 1981301"/>
              <a:gd name="connsiteY0" fmla="*/ 0 h 1623527"/>
              <a:gd name="connsiteX1" fmla="*/ 171162 w 1981301"/>
              <a:gd name="connsiteY1" fmla="*/ 699796 h 1623527"/>
              <a:gd name="connsiteX2" fmla="*/ 180493 w 1981301"/>
              <a:gd name="connsiteY2" fmla="*/ 1623527 h 162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301" h="1623527">
                <a:moveTo>
                  <a:pt x="1981301" y="0"/>
                </a:moveTo>
                <a:cubicBezTo>
                  <a:pt x="1226299" y="214604"/>
                  <a:pt x="471297" y="429208"/>
                  <a:pt x="171162" y="699796"/>
                </a:cubicBezTo>
                <a:cubicBezTo>
                  <a:pt x="-128973" y="970384"/>
                  <a:pt x="25760" y="1296955"/>
                  <a:pt x="180493" y="16235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6001B24-C6D9-40F8-B89C-B063509DD2F6}"/>
              </a:ext>
            </a:extLst>
          </p:cNvPr>
          <p:cNvSpPr/>
          <p:nvPr/>
        </p:nvSpPr>
        <p:spPr>
          <a:xfrm>
            <a:off x="2416629" y="2621902"/>
            <a:ext cx="2286000" cy="1584643"/>
          </a:xfrm>
          <a:custGeom>
            <a:avLst/>
            <a:gdLst>
              <a:gd name="connsiteX0" fmla="*/ 0 w 2286000"/>
              <a:gd name="connsiteY0" fmla="*/ 0 h 1584643"/>
              <a:gd name="connsiteX1" fmla="*/ 1632857 w 2286000"/>
              <a:gd name="connsiteY1" fmla="*/ 1436914 h 1584643"/>
              <a:gd name="connsiteX2" fmla="*/ 2286000 w 2286000"/>
              <a:gd name="connsiteY2" fmla="*/ 1464906 h 158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1584643">
                <a:moveTo>
                  <a:pt x="0" y="0"/>
                </a:moveTo>
                <a:cubicBezTo>
                  <a:pt x="625928" y="596381"/>
                  <a:pt x="1251857" y="1192763"/>
                  <a:pt x="1632857" y="1436914"/>
                </a:cubicBezTo>
                <a:cubicBezTo>
                  <a:pt x="2013857" y="1681065"/>
                  <a:pt x="2149928" y="1572985"/>
                  <a:pt x="2286000" y="14649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5F814C1D-B55D-458C-AFFA-EE8DE040FD67}"/>
              </a:ext>
            </a:extLst>
          </p:cNvPr>
          <p:cNvSpPr/>
          <p:nvPr/>
        </p:nvSpPr>
        <p:spPr>
          <a:xfrm>
            <a:off x="4376014" y="4096139"/>
            <a:ext cx="345276" cy="1492898"/>
          </a:xfrm>
          <a:custGeom>
            <a:avLst/>
            <a:gdLst>
              <a:gd name="connsiteX0" fmla="*/ 345276 w 345276"/>
              <a:gd name="connsiteY0" fmla="*/ 0 h 1492898"/>
              <a:gd name="connsiteX1" fmla="*/ 43 w 345276"/>
              <a:gd name="connsiteY1" fmla="*/ 858416 h 1492898"/>
              <a:gd name="connsiteX2" fmla="*/ 326615 w 345276"/>
              <a:gd name="connsiteY2" fmla="*/ 1492898 h 149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76" h="1492898">
                <a:moveTo>
                  <a:pt x="345276" y="0"/>
                </a:moveTo>
                <a:cubicBezTo>
                  <a:pt x="174214" y="304800"/>
                  <a:pt x="3153" y="609600"/>
                  <a:pt x="43" y="858416"/>
                </a:cubicBezTo>
                <a:cubicBezTo>
                  <a:pt x="-3067" y="1107232"/>
                  <a:pt x="161774" y="1300065"/>
                  <a:pt x="326615" y="14928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6EA8B4BD-EC59-4DD2-AC1A-9461E0B453E0}"/>
              </a:ext>
            </a:extLst>
          </p:cNvPr>
          <p:cNvSpPr/>
          <p:nvPr/>
        </p:nvSpPr>
        <p:spPr>
          <a:xfrm>
            <a:off x="5187820" y="3909527"/>
            <a:ext cx="2048947" cy="1651518"/>
          </a:xfrm>
          <a:custGeom>
            <a:avLst/>
            <a:gdLst>
              <a:gd name="connsiteX0" fmla="*/ 0 w 2048947"/>
              <a:gd name="connsiteY0" fmla="*/ 0 h 1651518"/>
              <a:gd name="connsiteX1" fmla="*/ 1978090 w 2048947"/>
              <a:gd name="connsiteY1" fmla="*/ 998375 h 1651518"/>
              <a:gd name="connsiteX2" fmla="*/ 1418253 w 2048947"/>
              <a:gd name="connsiteY2" fmla="*/ 1651518 h 165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8947" h="1651518">
                <a:moveTo>
                  <a:pt x="0" y="0"/>
                </a:moveTo>
                <a:cubicBezTo>
                  <a:pt x="870857" y="361561"/>
                  <a:pt x="1741715" y="723122"/>
                  <a:pt x="1978090" y="998375"/>
                </a:cubicBezTo>
                <a:cubicBezTo>
                  <a:pt x="2214465" y="1273628"/>
                  <a:pt x="1816359" y="1462573"/>
                  <a:pt x="1418253" y="16515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8EE35CD-335D-4CAF-9D8C-48ADD22C3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2957" y="5962805"/>
            <a:ext cx="5452245" cy="8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2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82B84383-84E1-4A95-AA2F-E9C8851C8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B56C4BD-D9A0-4888-825F-0F922C3D7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CB015E-2D3A-4FB8-813B-FE46109D6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1912F11-A64B-499C-B830-076E28E99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40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432317F-DA3A-437E-A317-1BDB7B9DC2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52DB4C3-065F-4AA0-A31F-3408A429D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A243B06-DED0-4DB9-9130-EBBA3027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3" y="343739"/>
            <a:ext cx="4377447" cy="9484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1260FF4-1730-4D80-8128-ABD3ED5E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5" y="1518424"/>
            <a:ext cx="3171217" cy="9824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2711446-4637-42B4-AC6B-5070FB95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35" y="2727156"/>
            <a:ext cx="5000017" cy="93385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D5905E9-E2E8-45FA-9947-83B7D835A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24" y="1571566"/>
            <a:ext cx="894945" cy="9533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FDAB1D-660A-4404-A253-F29A6D4C4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962" y="1571566"/>
            <a:ext cx="914400" cy="9581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CEA65D6-6783-4ED6-B9A5-ECFD5171C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561" y="1576954"/>
            <a:ext cx="1031132" cy="9727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3CE1AFF-E4E2-410C-BD98-4151BE554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06" y="2874273"/>
            <a:ext cx="1050587" cy="76362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F1536B3-35D3-4AA1-84CE-86E560696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4836" y="2874273"/>
            <a:ext cx="1089498" cy="72471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E9548D7-563A-4D96-81CC-62B85C27C9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511" y="2852385"/>
            <a:ext cx="1108953" cy="80739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248DD2B-526B-45A1-A6EE-9024ED38D7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361" y="3991521"/>
            <a:ext cx="2491964" cy="19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86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3A8989E-0C69-4986-9030-1C5F560272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EF3A067-B8E2-4632-8CAA-58FCC5C8BD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1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4F079ED6-8526-40CB-A2B0-E20A6E3D90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743FC3D-3CD3-4B21-82CB-61C2A57392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9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B6DF82-480F-429A-92FE-2C48395398CA}"/>
              </a:ext>
            </a:extLst>
          </p:cNvPr>
          <p:cNvCxnSpPr/>
          <p:nvPr/>
        </p:nvCxnSpPr>
        <p:spPr>
          <a:xfrm>
            <a:off x="3439445" y="5445303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8955535-6263-40DA-BF8A-4EFADE37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35" y="5655961"/>
            <a:ext cx="1536325" cy="4572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3122E1-786A-4B88-9FD3-20FFD4772D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9306" y="5445303"/>
            <a:ext cx="2810500" cy="3048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41ED5C-7A54-4198-A383-4831BE6D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135" y="4694376"/>
            <a:ext cx="2431915" cy="6177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569CC3-E93D-467B-95F4-CC5BF9930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954" y="5605998"/>
            <a:ext cx="2003898" cy="55447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52B927A-DCB2-44AA-AA04-B7D5BD3E2A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2AE5F27-D526-4B86-871D-BA158CC0D6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81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B6DF82-480F-429A-92FE-2C48395398CA}"/>
              </a:ext>
            </a:extLst>
          </p:cNvPr>
          <p:cNvCxnSpPr/>
          <p:nvPr/>
        </p:nvCxnSpPr>
        <p:spPr>
          <a:xfrm>
            <a:off x="3439445" y="5445303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8955535-6263-40DA-BF8A-4EFADE37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35" y="5655961"/>
            <a:ext cx="1536325" cy="4572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3122E1-786A-4B88-9FD3-20FFD4772D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9306" y="5445303"/>
            <a:ext cx="2810500" cy="3048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41ED5C-7A54-4198-A383-4831BE6D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135" y="4694376"/>
            <a:ext cx="2431915" cy="6177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569CC3-E93D-467B-95F4-CC5BF9930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954" y="5605998"/>
            <a:ext cx="2003898" cy="55447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2DCF321-47E0-481F-A4DC-6EB6857997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9265" y="5346032"/>
            <a:ext cx="408562" cy="30642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1D9366A-CDA2-4ED9-99E6-17BE4DA26D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7500" y="5310669"/>
            <a:ext cx="486383" cy="44747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BC07ABA-DBE3-41DF-A948-E4E3B86822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D7F313A-7A66-423C-B34E-9BDD1E495D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95C4D9D-DFF0-4484-9868-46C899E37A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84559" y="4718695"/>
            <a:ext cx="4143983" cy="5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B6DF82-480F-429A-92FE-2C48395398CA}"/>
              </a:ext>
            </a:extLst>
          </p:cNvPr>
          <p:cNvCxnSpPr/>
          <p:nvPr/>
        </p:nvCxnSpPr>
        <p:spPr>
          <a:xfrm>
            <a:off x="3439445" y="5445303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8955535-6263-40DA-BF8A-4EFADE37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35" y="5655961"/>
            <a:ext cx="1536325" cy="4572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3122E1-786A-4B88-9FD3-20FFD4772D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9306" y="5445303"/>
            <a:ext cx="2810500" cy="3048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41ED5C-7A54-4198-A383-4831BE6D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135" y="4694376"/>
            <a:ext cx="2431915" cy="6177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569CC3-E93D-467B-95F4-CC5BF9930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954" y="5605998"/>
            <a:ext cx="2003898" cy="55447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2DCF321-47E0-481F-A4DC-6EB6857997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9265" y="5346032"/>
            <a:ext cx="408562" cy="30642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1D9366A-CDA2-4ED9-99E6-17BE4DA26D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7500" y="5310669"/>
            <a:ext cx="486383" cy="44747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BC07ABA-DBE3-41DF-A948-E4E3B86822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D7F313A-7A66-423C-B34E-9BDD1E495D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95C4D9D-DFF0-4484-9868-46C899E37A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84559" y="4718695"/>
            <a:ext cx="4143983" cy="56906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242839B-73C4-4E29-89B7-CEF173560E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4308" y="3399890"/>
            <a:ext cx="11113213" cy="54041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AF5F1AF-331D-4D1E-9946-06D2D47C6C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6491" y="3979544"/>
            <a:ext cx="2787520" cy="3666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03CB9A1-8830-4701-B861-158CC55E06E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34194" y="3988634"/>
            <a:ext cx="3931894" cy="32147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B9EB857-B82B-43DE-A190-998ACEF0E4D0}"/>
              </a:ext>
            </a:extLst>
          </p:cNvPr>
          <p:cNvSpPr/>
          <p:nvPr/>
        </p:nvSpPr>
        <p:spPr>
          <a:xfrm>
            <a:off x="550439" y="3370928"/>
            <a:ext cx="11177082" cy="99345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670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FDD0DF-E494-4722-8D1B-14FF62BB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72" y="2405164"/>
            <a:ext cx="9163455" cy="20476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7AC4AC-F9BC-4A49-B553-4E6FE7C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2" y="4511912"/>
            <a:ext cx="9376881" cy="11432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C8269EB-EBF8-458B-8C58-8414387F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2" y="5655199"/>
            <a:ext cx="4080626" cy="5226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4AABE6-EC53-404E-B4DE-4EAF1044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8" y="5806486"/>
            <a:ext cx="403608" cy="3713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1F4B9FD-E62F-43AA-BA67-EAD710FE2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68" y="5714275"/>
            <a:ext cx="3858714" cy="40498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AF99A34-4B58-43CE-9841-FB7663796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139" y="5748700"/>
            <a:ext cx="486383" cy="33560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AD88102-46CD-4B1D-9728-109EECBF4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048" y="5773331"/>
            <a:ext cx="1643749" cy="31803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A75D279-053D-4B6B-9A82-3B728CE98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9325" y="756722"/>
            <a:ext cx="3599380" cy="11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4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FDD0DF-E494-4722-8D1B-14FF62BB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72" y="2405164"/>
            <a:ext cx="9163455" cy="2047672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570E28E-1EF2-41C5-BE66-3E4159D782C6}"/>
              </a:ext>
            </a:extLst>
          </p:cNvPr>
          <p:cNvSpPr/>
          <p:nvPr/>
        </p:nvSpPr>
        <p:spPr>
          <a:xfrm>
            <a:off x="4890499" y="3215811"/>
            <a:ext cx="4356243" cy="115070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7AC4AC-F9BC-4A49-B553-4E6FE7C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2" y="4511912"/>
            <a:ext cx="9376881" cy="11432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C8269EB-EBF8-458B-8C58-8414387F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2" y="5655199"/>
            <a:ext cx="4080626" cy="5226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4AABE6-EC53-404E-B4DE-4EAF1044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8" y="5806486"/>
            <a:ext cx="403608" cy="3713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1F4B9FD-E62F-43AA-BA67-EAD710FE2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68" y="5714275"/>
            <a:ext cx="3858714" cy="40498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AF99A34-4B58-43CE-9841-FB7663796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139" y="5748700"/>
            <a:ext cx="486383" cy="33560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AD88102-46CD-4B1D-9728-109EECBF4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048" y="5773331"/>
            <a:ext cx="1643749" cy="3180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DDC3D9B-3744-41C8-AB70-01D6EFDF2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9325" y="756722"/>
            <a:ext cx="3599380" cy="11583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29D7E75-AE19-498C-81C6-297040E34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0330" y="2689807"/>
            <a:ext cx="836579" cy="4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27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FDD0DF-E494-4722-8D1B-14FF62BB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72" y="2405164"/>
            <a:ext cx="9163455" cy="2047672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570E28E-1EF2-41C5-BE66-3E4159D782C6}"/>
              </a:ext>
            </a:extLst>
          </p:cNvPr>
          <p:cNvSpPr/>
          <p:nvPr/>
        </p:nvSpPr>
        <p:spPr>
          <a:xfrm>
            <a:off x="4890499" y="3215811"/>
            <a:ext cx="4356243" cy="115070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7AC4AC-F9BC-4A49-B553-4E6FE7C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2" y="4511912"/>
            <a:ext cx="9376881" cy="11432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C8269EB-EBF8-458B-8C58-8414387F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2" y="5655199"/>
            <a:ext cx="4080626" cy="5226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4AABE6-EC53-404E-B4DE-4EAF1044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8" y="5806486"/>
            <a:ext cx="403608" cy="3713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1F4B9FD-E62F-43AA-BA67-EAD710FE2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68" y="5714275"/>
            <a:ext cx="3858714" cy="40498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AF99A34-4B58-43CE-9841-FB7663796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139" y="5748700"/>
            <a:ext cx="486383" cy="33560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AD88102-46CD-4B1D-9728-109EECBF4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048" y="5773331"/>
            <a:ext cx="1643749" cy="3180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DDC3D9B-3744-41C8-AB70-01D6EFDF2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9325" y="756722"/>
            <a:ext cx="3599380" cy="11583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29D7E75-AE19-498C-81C6-297040E34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0330" y="2689807"/>
            <a:ext cx="836579" cy="46692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41BFA65-5374-4A54-8531-24EE4C90F82B}"/>
              </a:ext>
            </a:extLst>
          </p:cNvPr>
          <p:cNvCxnSpPr/>
          <p:nvPr/>
        </p:nvCxnSpPr>
        <p:spPr>
          <a:xfrm>
            <a:off x="4890499" y="2127380"/>
            <a:ext cx="1015779" cy="108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CCD36E0F-8704-4538-B236-7D7F579AD7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4986" y="1822137"/>
            <a:ext cx="7088155" cy="3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24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FDD0DF-E494-4722-8D1B-14FF62BB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72" y="2405164"/>
            <a:ext cx="9163455" cy="2047672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570E28E-1EF2-41C5-BE66-3E4159D782C6}"/>
              </a:ext>
            </a:extLst>
          </p:cNvPr>
          <p:cNvSpPr/>
          <p:nvPr/>
        </p:nvSpPr>
        <p:spPr>
          <a:xfrm>
            <a:off x="4890499" y="3215811"/>
            <a:ext cx="4356243" cy="115070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7AC4AC-F9BC-4A49-B553-4E6FE7C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2" y="4511912"/>
            <a:ext cx="9376881" cy="11432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C8269EB-EBF8-458B-8C58-8414387F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2" y="5655199"/>
            <a:ext cx="4080626" cy="5226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4AABE6-EC53-404E-B4DE-4EAF1044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8" y="5806486"/>
            <a:ext cx="403608" cy="3713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1F4B9FD-E62F-43AA-BA67-EAD710FE2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68" y="5714275"/>
            <a:ext cx="3858714" cy="40498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AF99A34-4B58-43CE-9841-FB7663796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139" y="5748700"/>
            <a:ext cx="486383" cy="33560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AD88102-46CD-4B1D-9728-109EECBF4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048" y="5773331"/>
            <a:ext cx="1643749" cy="3180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DDC3D9B-3744-41C8-AB70-01D6EFDF2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9325" y="756722"/>
            <a:ext cx="3599380" cy="11583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29D7E75-AE19-498C-81C6-297040E34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0330" y="2689807"/>
            <a:ext cx="836579" cy="46692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06F0793-8C9F-416E-912A-15A91FABCA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4986" y="1822137"/>
            <a:ext cx="7088155" cy="377538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0E73AB-E125-40A4-A0C7-842B4FF2EF3B}"/>
              </a:ext>
            </a:extLst>
          </p:cNvPr>
          <p:cNvCxnSpPr/>
          <p:nvPr/>
        </p:nvCxnSpPr>
        <p:spPr>
          <a:xfrm>
            <a:off x="4890499" y="2127380"/>
            <a:ext cx="1015779" cy="108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C6D86625-F984-4A6B-8F3F-56F373FCA6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0415" y="226935"/>
            <a:ext cx="229742" cy="75090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8B52352-AB50-4B81-94F4-DCBD73A83B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7635" y="1071343"/>
            <a:ext cx="275303" cy="39259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24DC269-E112-44F0-85AB-C6806DBFA0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0699" y="1582071"/>
            <a:ext cx="589935" cy="33296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E0C8E5A-DCF8-46A8-BC42-6F4C783CA4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21051" y="2080087"/>
            <a:ext cx="1088469" cy="48243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8C9FAD5-91ED-4D8D-A3E0-7917F86D1B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99347" y="1"/>
            <a:ext cx="400592" cy="204497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DCDB5DB-5C3E-4296-85DB-4999EADFCC1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19562" y="48854"/>
            <a:ext cx="471376" cy="20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61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FDD0DF-E494-4722-8D1B-14FF62BB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72" y="2405164"/>
            <a:ext cx="9163455" cy="2047672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570E28E-1EF2-41C5-BE66-3E4159D782C6}"/>
              </a:ext>
            </a:extLst>
          </p:cNvPr>
          <p:cNvSpPr/>
          <p:nvPr/>
        </p:nvSpPr>
        <p:spPr>
          <a:xfrm>
            <a:off x="4890499" y="3215811"/>
            <a:ext cx="4356243" cy="115070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7AC4AC-F9BC-4A49-B553-4E6FE7C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2" y="4511912"/>
            <a:ext cx="9376881" cy="11432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C8269EB-EBF8-458B-8C58-8414387F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2" y="5655199"/>
            <a:ext cx="4080626" cy="5226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4AABE6-EC53-404E-B4DE-4EAF1044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8" y="5806486"/>
            <a:ext cx="403608" cy="3713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1F4B9FD-E62F-43AA-BA67-EAD710FE2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68" y="5714275"/>
            <a:ext cx="3858714" cy="40498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AF99A34-4B58-43CE-9841-FB7663796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139" y="5748700"/>
            <a:ext cx="486383" cy="33560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AD88102-46CD-4B1D-9728-109EECBF4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048" y="5773331"/>
            <a:ext cx="1643749" cy="3180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DDC3D9B-3744-41C8-AB70-01D6EFDF2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9325" y="756722"/>
            <a:ext cx="3599380" cy="11583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29D7E75-AE19-498C-81C6-297040E34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0330" y="2689807"/>
            <a:ext cx="836579" cy="46692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06F0793-8C9F-416E-912A-15A91FABCA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4986" y="1822137"/>
            <a:ext cx="7088155" cy="377538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0E73AB-E125-40A4-A0C7-842B4FF2EF3B}"/>
              </a:ext>
            </a:extLst>
          </p:cNvPr>
          <p:cNvCxnSpPr/>
          <p:nvPr/>
        </p:nvCxnSpPr>
        <p:spPr>
          <a:xfrm>
            <a:off x="4890499" y="2127380"/>
            <a:ext cx="1015779" cy="108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C6D86625-F984-4A6B-8F3F-56F373FCA6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0415" y="226935"/>
            <a:ext cx="229742" cy="75090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8B52352-AB50-4B81-94F4-DCBD73A83B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7635" y="1071343"/>
            <a:ext cx="275303" cy="39259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24DC269-E112-44F0-85AB-C6806DBFA0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0699" y="1582071"/>
            <a:ext cx="589935" cy="33296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E0C8E5A-DCF8-46A8-BC42-6F4C783CA4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21051" y="2080087"/>
            <a:ext cx="1088469" cy="48243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8C9FAD5-91ED-4D8D-A3E0-7917F86D1B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99347" y="1"/>
            <a:ext cx="400592" cy="204497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DCDB5DB-5C3E-4296-85DB-4999EADFCC1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19562" y="48854"/>
            <a:ext cx="471376" cy="2044978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56DC692A-8133-4374-8EDF-EE8783512EC3}"/>
              </a:ext>
            </a:extLst>
          </p:cNvPr>
          <p:cNvSpPr/>
          <p:nvPr/>
        </p:nvSpPr>
        <p:spPr>
          <a:xfrm>
            <a:off x="9778482" y="925782"/>
            <a:ext cx="322967" cy="291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4B8475F-5188-41A3-80C8-585943CE9D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81986" y="1"/>
            <a:ext cx="400592" cy="204497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0FB1AF0-56BD-4590-9EEF-984AE02EF3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42675" y="80770"/>
            <a:ext cx="471376" cy="204497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92C00D6-C4AA-44E4-BC58-08AC368905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47926" y="226935"/>
            <a:ext cx="322551" cy="67692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3F77B19-BDCA-490E-92C2-B0CED6D2B9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00801" y="925782"/>
            <a:ext cx="235974" cy="36774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24E267D-11E7-404F-9D26-946B8067AB5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38931" y="1293530"/>
            <a:ext cx="596856" cy="74663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A057CF97-5D38-4E5E-B603-6DD528D51F4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570949" y="2099244"/>
            <a:ext cx="1059870" cy="3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4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A243B06-DED0-4DB9-9130-EBBA3027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3" y="343739"/>
            <a:ext cx="4377447" cy="9484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1260FF4-1730-4D80-8128-ABD3ED5E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5" y="1518424"/>
            <a:ext cx="3171217" cy="9824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2711446-4637-42B4-AC6B-5070FB95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35" y="2727156"/>
            <a:ext cx="5000017" cy="93385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D5905E9-E2E8-45FA-9947-83B7D835A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24" y="1571566"/>
            <a:ext cx="894945" cy="9533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FDAB1D-660A-4404-A253-F29A6D4C4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962" y="1571566"/>
            <a:ext cx="914400" cy="9581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CEA65D6-6783-4ED6-B9A5-ECFD5171C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561" y="1576954"/>
            <a:ext cx="1031132" cy="9727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3CE1AFF-E4E2-410C-BD98-4151BE554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06" y="2874273"/>
            <a:ext cx="1050587" cy="76362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F1536B3-35D3-4AA1-84CE-86E560696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4836" y="2874273"/>
            <a:ext cx="1089498" cy="72471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E9548D7-563A-4D96-81CC-62B85C27C9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511" y="2852385"/>
            <a:ext cx="1108953" cy="80739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248DD2B-526B-45A1-A6EE-9024ED38D7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361" y="3991521"/>
            <a:ext cx="2491964" cy="19728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640707-E713-4A9E-8543-3AD8C8DB9B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5786" y="4495298"/>
            <a:ext cx="7976681" cy="12013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B45C374-3B47-4930-938D-82BE3E8FF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61899" y="4797807"/>
            <a:ext cx="668594" cy="5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21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B6DF82-480F-429A-92FE-2C48395398CA}"/>
              </a:ext>
            </a:extLst>
          </p:cNvPr>
          <p:cNvCxnSpPr/>
          <p:nvPr/>
        </p:nvCxnSpPr>
        <p:spPr>
          <a:xfrm>
            <a:off x="3439445" y="5445303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8955535-6263-40DA-BF8A-4EFADE37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35" y="5655961"/>
            <a:ext cx="1536325" cy="4572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3122E1-786A-4B88-9FD3-20FFD4772D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9306" y="5445303"/>
            <a:ext cx="2810500" cy="3048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41ED5C-7A54-4198-A383-4831BE6D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135" y="4694376"/>
            <a:ext cx="2431915" cy="6177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569CC3-E93D-467B-95F4-CC5BF9930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954" y="5605998"/>
            <a:ext cx="2003898" cy="55447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2DCF321-47E0-481F-A4DC-6EB6857997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9265" y="5346032"/>
            <a:ext cx="408562" cy="30642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1D9366A-CDA2-4ED9-99E6-17BE4DA26D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7500" y="5310669"/>
            <a:ext cx="486383" cy="44747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BC07ABA-DBE3-41DF-A948-E4E3B86822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D7F313A-7A66-423C-B34E-9BDD1E495D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95C4D9D-DFF0-4484-9868-46C899E37A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84559" y="4718695"/>
            <a:ext cx="4143983" cy="56906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242839B-73C4-4E29-89B7-CEF173560E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4308" y="3399890"/>
            <a:ext cx="11113213" cy="54041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AF5F1AF-331D-4D1E-9946-06D2D47C6C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6491" y="3979544"/>
            <a:ext cx="2787520" cy="3666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03CB9A1-8830-4701-B861-158CC55E06E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34194" y="3988634"/>
            <a:ext cx="3931894" cy="32147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B9EB857-B82B-43DE-A190-998ACEF0E4D0}"/>
              </a:ext>
            </a:extLst>
          </p:cNvPr>
          <p:cNvSpPr/>
          <p:nvPr/>
        </p:nvSpPr>
        <p:spPr>
          <a:xfrm>
            <a:off x="550439" y="3370928"/>
            <a:ext cx="11177082" cy="99345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D3A3E0D-4EC6-4046-862B-2E87FCC444CF}"/>
              </a:ext>
            </a:extLst>
          </p:cNvPr>
          <p:cNvCxnSpPr/>
          <p:nvPr/>
        </p:nvCxnSpPr>
        <p:spPr>
          <a:xfrm flipV="1">
            <a:off x="3147116" y="4364378"/>
            <a:ext cx="177975" cy="192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図 34">
            <a:extLst>
              <a:ext uri="{FF2B5EF4-FFF2-40B4-BE49-F238E27FC236}">
                <a16:creationId xmlns:a16="http://schemas.microsoft.com/office/drawing/2014/main" id="{5963E368-7D7C-4EC8-A3B6-8858247E1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29599" y="6203007"/>
            <a:ext cx="466928" cy="500974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F7C9BAE-0CEB-4227-855A-0F84D4A8E2CC}"/>
              </a:ext>
            </a:extLst>
          </p:cNvPr>
          <p:cNvSpPr/>
          <p:nvPr/>
        </p:nvSpPr>
        <p:spPr>
          <a:xfrm>
            <a:off x="2834640" y="6203006"/>
            <a:ext cx="9114205" cy="5750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6F3E8507-F204-4CD3-ACB8-BC8216256B1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03387" y="6238216"/>
            <a:ext cx="1692613" cy="53015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8815151-78CA-4F96-915A-989A1A6DD70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24556" y="6237267"/>
            <a:ext cx="5350213" cy="496111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08E7748-E1B7-4BC6-ACFC-6D652B3209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25083" y="6294149"/>
            <a:ext cx="389106" cy="4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8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B1442C5-DD54-40D9-9624-CC30A829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45" y="334274"/>
            <a:ext cx="466928" cy="50097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114CFC-902F-44CD-AE34-6AE8B3E9F61D}"/>
              </a:ext>
            </a:extLst>
          </p:cNvPr>
          <p:cNvSpPr/>
          <p:nvPr/>
        </p:nvSpPr>
        <p:spPr>
          <a:xfrm>
            <a:off x="1663386" y="334273"/>
            <a:ext cx="9114205" cy="5750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E560DE-AE88-40F4-8D22-7490AC5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33" y="369483"/>
            <a:ext cx="1692613" cy="5301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4CAFC3C-1C59-4838-8614-CCE068E50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02" y="368534"/>
            <a:ext cx="5350213" cy="49611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3D6596-C2B1-416D-8C3F-A80EF102D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29" y="425416"/>
            <a:ext cx="389106" cy="4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52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B1442C5-DD54-40D9-9624-CC30A829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45" y="334274"/>
            <a:ext cx="466928" cy="50097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114CFC-902F-44CD-AE34-6AE8B3E9F61D}"/>
              </a:ext>
            </a:extLst>
          </p:cNvPr>
          <p:cNvSpPr/>
          <p:nvPr/>
        </p:nvSpPr>
        <p:spPr>
          <a:xfrm>
            <a:off x="1663386" y="334273"/>
            <a:ext cx="9114205" cy="5750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E560DE-AE88-40F4-8D22-7490AC5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33" y="369483"/>
            <a:ext cx="1692613" cy="5301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4CAFC3C-1C59-4838-8614-CCE068E50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02" y="368534"/>
            <a:ext cx="5350213" cy="49611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3D6596-C2B1-416D-8C3F-A80EF102D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29" y="425416"/>
            <a:ext cx="389106" cy="41828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B983F1A-9108-447F-8997-5464E5820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35" y="1918865"/>
            <a:ext cx="887440" cy="10723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B413C09-D3FC-4AB1-A8D4-24F66C528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973" y="1506520"/>
            <a:ext cx="328372" cy="18972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0722AF6-2596-43E1-9205-8996E7E8F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9305" y="1560021"/>
            <a:ext cx="362216" cy="18291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3E70C7-9C11-439B-AEC0-CAF3A432C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9655" y="1704537"/>
            <a:ext cx="719847" cy="5836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1F06852-67FC-4574-AC50-7A80C94BFF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8294" y="2630588"/>
            <a:ext cx="622570" cy="44260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C78255A-4F37-4AE6-8B75-6A2032E9B4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5153" y="1732791"/>
            <a:ext cx="642026" cy="50583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AC6E7-5810-499C-9E31-855954484A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6838" y="2508956"/>
            <a:ext cx="642026" cy="50583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ECD9325-E536-499F-BA82-4F29C986EC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8992" y="2167791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24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B1442C5-DD54-40D9-9624-CC30A829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45" y="334274"/>
            <a:ext cx="466928" cy="50097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114CFC-902F-44CD-AE34-6AE8B3E9F61D}"/>
              </a:ext>
            </a:extLst>
          </p:cNvPr>
          <p:cNvSpPr/>
          <p:nvPr/>
        </p:nvSpPr>
        <p:spPr>
          <a:xfrm>
            <a:off x="1663386" y="334273"/>
            <a:ext cx="9114205" cy="5750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E560DE-AE88-40F4-8D22-7490AC5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33" y="369483"/>
            <a:ext cx="1692613" cy="5301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4CAFC3C-1C59-4838-8614-CCE068E50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02" y="368534"/>
            <a:ext cx="5350213" cy="49611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3D6596-C2B1-416D-8C3F-A80EF102D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29" y="425416"/>
            <a:ext cx="389106" cy="41828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B983F1A-9108-447F-8997-5464E5820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35" y="1918865"/>
            <a:ext cx="887440" cy="10723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B413C09-D3FC-4AB1-A8D4-24F66C528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973" y="1506520"/>
            <a:ext cx="328372" cy="18972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0722AF6-2596-43E1-9205-8996E7E8F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9305" y="1560021"/>
            <a:ext cx="362216" cy="18291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3E70C7-9C11-439B-AEC0-CAF3A432C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9655" y="1704537"/>
            <a:ext cx="719847" cy="5836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1F06852-67FC-4574-AC50-7A80C94BFF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8294" y="2630588"/>
            <a:ext cx="622570" cy="44260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C78255A-4F37-4AE6-8B75-6A2032E9B4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5153" y="1732791"/>
            <a:ext cx="642026" cy="50583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AC6E7-5810-499C-9E31-855954484A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6838" y="2508956"/>
            <a:ext cx="642026" cy="50583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ECD9325-E536-499F-BA82-4F29C986EC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8992" y="2167791"/>
            <a:ext cx="778656" cy="574721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F92D8E2-1592-4ECA-B30A-340A05EDA037}"/>
              </a:ext>
            </a:extLst>
          </p:cNvPr>
          <p:cNvSpPr/>
          <p:nvPr/>
        </p:nvSpPr>
        <p:spPr>
          <a:xfrm>
            <a:off x="5194345" y="1506520"/>
            <a:ext cx="1023032" cy="202779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67C6FA7-7971-463D-B2E8-553AD2B87908}"/>
              </a:ext>
            </a:extLst>
          </p:cNvPr>
          <p:cNvSpPr/>
          <p:nvPr/>
        </p:nvSpPr>
        <p:spPr>
          <a:xfrm>
            <a:off x="6596271" y="1548035"/>
            <a:ext cx="1023032" cy="202779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DCC1C4D-6AD1-4003-88F1-FD7BCEF65F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648" y="3744347"/>
            <a:ext cx="1770434" cy="58852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87EAB96-ACB6-41A9-98AD-396DEC1FE3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1962" y="3729777"/>
            <a:ext cx="1770434" cy="5885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4C7EC65-06D0-41FD-9D2F-E9F2FCD7FE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4680" y="4575051"/>
            <a:ext cx="2918298" cy="500974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5F8383-E3C0-4EC6-9776-FCE11D03AF36}"/>
              </a:ext>
            </a:extLst>
          </p:cNvPr>
          <p:cNvCxnSpPr/>
          <p:nvPr/>
        </p:nvCxnSpPr>
        <p:spPr>
          <a:xfrm flipV="1">
            <a:off x="2335876" y="748145"/>
            <a:ext cx="1421477" cy="37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74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80EFB9-67DB-4464-9C47-FC803378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51" y="1907754"/>
            <a:ext cx="3599380" cy="11583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050CAB-57FD-49C2-9C28-2C8B6F0C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934" y="631157"/>
            <a:ext cx="3650131" cy="11432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97328C-91D0-4F03-B587-E3256E66B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8" y="381664"/>
            <a:ext cx="1419618" cy="15260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3450AA-A920-4422-BA30-9673AE393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161" y="3269330"/>
            <a:ext cx="2354094" cy="74416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5C2EAB-1B27-4EAF-A0C5-934263C9B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311960"/>
            <a:ext cx="1225685" cy="60311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8EB7120-63F4-47CE-AF04-CD352B7BE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469" y="4844980"/>
            <a:ext cx="290773" cy="28761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FEB980-9B50-4F70-92E4-E2021376D736}"/>
              </a:ext>
            </a:extLst>
          </p:cNvPr>
          <p:cNvSpPr/>
          <p:nvPr/>
        </p:nvSpPr>
        <p:spPr>
          <a:xfrm>
            <a:off x="3889678" y="4659370"/>
            <a:ext cx="6723525" cy="1059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B3B59AFB-915F-41FA-89A2-D941D4531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807" y="4964791"/>
            <a:ext cx="486383" cy="33560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CA78C79-F60C-4054-BDC3-82F05DB4F3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9809" y="4973578"/>
            <a:ext cx="1643749" cy="31803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FEDCD61-72A9-4E52-BEC4-C99C2725F8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3042" y="4511912"/>
            <a:ext cx="9376881" cy="114328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BE62E87-E36C-4919-8CC6-C11C6A4D7D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3042" y="5655199"/>
            <a:ext cx="4080626" cy="52260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FC2CAD3B-AF9B-4567-9F63-77CC4E8132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9618" y="5806486"/>
            <a:ext cx="403608" cy="37131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1BCCD9E-832F-4DDC-8D04-17B4AE93B6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3668" y="5714275"/>
            <a:ext cx="3858714" cy="40498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6A25781-48C2-4B0D-939D-1D37F0797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9139" y="5748700"/>
            <a:ext cx="486383" cy="33560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E33AF48-21A4-459E-B986-7E83B5EF59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8048" y="5773331"/>
            <a:ext cx="1643749" cy="31803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E37DF779-C368-4805-8A2C-DF88E4535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5985" y="4835500"/>
            <a:ext cx="272374" cy="24805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56CF8BC-348C-4F4A-8AC8-9EF929AC21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90811" y="891999"/>
            <a:ext cx="3620986" cy="6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27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7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4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C48621-A3EC-458B-83AE-66746062B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725" y="2636140"/>
            <a:ext cx="1745747" cy="7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33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C48621-A3EC-458B-83AE-66746062B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725" y="2636140"/>
            <a:ext cx="1745747" cy="79286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10EBB3-CE62-4A42-85E1-9C678DEBB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580" y="2844759"/>
            <a:ext cx="778656" cy="57472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28E7D4A-3B55-417D-A50D-2A191CC681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7601" y="2457891"/>
            <a:ext cx="894945" cy="4523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5E907F6-BB72-48F1-B428-A59EEE3DE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546" y="3153501"/>
            <a:ext cx="817123" cy="428017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EC52305D-25D4-4F58-9294-382F3497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001" y="2204869"/>
            <a:ext cx="328372" cy="189726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E4D0190-077C-40C1-A97D-07A94F0DB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33" y="2258370"/>
            <a:ext cx="362216" cy="182919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C25906-EB5B-4E45-B078-44B259FF3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683" y="2402886"/>
            <a:ext cx="719847" cy="58366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9316CFA-6443-4FE5-B68A-72E4199E6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22" y="3328937"/>
            <a:ext cx="622570" cy="442609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61C63BDB-44F5-4765-8F38-E9135C7E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181" y="2431140"/>
            <a:ext cx="642026" cy="50583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95E938E-A8BE-4D32-8FC4-535236D65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1866" y="3207305"/>
            <a:ext cx="642026" cy="50583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ECEC598-5F7E-42FB-96A6-2C9885F1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597" y="2230253"/>
            <a:ext cx="328372" cy="1897264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247C4A0-7E22-47C4-AB6C-D0C486804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21" y="2232355"/>
            <a:ext cx="362216" cy="182919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F85468A-C6A5-457A-AC75-D047D2FBA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869" y="2405125"/>
            <a:ext cx="642026" cy="50583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9A30147-D391-44CF-A35A-0E41B2492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554" y="3181290"/>
            <a:ext cx="642026" cy="505838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5E71F4B-B8D4-4A7E-AEB8-D04232D574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2842589"/>
            <a:ext cx="778656" cy="57472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FA11EAE8-F353-48F9-8BDC-0CB40C21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2168729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E5A2B7F9-5D91-4F3D-A4E0-12384319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2170831"/>
            <a:ext cx="362216" cy="18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04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C48621-A3EC-458B-83AE-66746062B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725" y="2636140"/>
            <a:ext cx="1745747" cy="79286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10EBB3-CE62-4A42-85E1-9C678DEBB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580" y="2844759"/>
            <a:ext cx="778656" cy="57472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28E7D4A-3B55-417D-A50D-2A191CC681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7601" y="2457891"/>
            <a:ext cx="894945" cy="4523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5E907F6-BB72-48F1-B428-A59EEE3DE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546" y="3153501"/>
            <a:ext cx="817123" cy="428017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EC52305D-25D4-4F58-9294-382F3497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001" y="2204869"/>
            <a:ext cx="328372" cy="189726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E4D0190-077C-40C1-A97D-07A94F0DB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33" y="2258370"/>
            <a:ext cx="362216" cy="182919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C25906-EB5B-4E45-B078-44B259FF3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683" y="2402886"/>
            <a:ext cx="719847" cy="58366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9316CFA-6443-4FE5-B68A-72E4199E6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22" y="3328937"/>
            <a:ext cx="622570" cy="442609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61C63BDB-44F5-4765-8F38-E9135C7E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181" y="2431140"/>
            <a:ext cx="642026" cy="50583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95E938E-A8BE-4D32-8FC4-535236D65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1866" y="3207305"/>
            <a:ext cx="642026" cy="50583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ECEC598-5F7E-42FB-96A6-2C9885F1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597" y="2230253"/>
            <a:ext cx="328372" cy="1897264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247C4A0-7E22-47C4-AB6C-D0C486804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21" y="2232355"/>
            <a:ext cx="362216" cy="182919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F85468A-C6A5-457A-AC75-D047D2FBA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869" y="2405125"/>
            <a:ext cx="642026" cy="50583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9A30147-D391-44CF-A35A-0E41B2492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554" y="3181290"/>
            <a:ext cx="642026" cy="505838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5E71F4B-B8D4-4A7E-AEB8-D04232D574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2842589"/>
            <a:ext cx="778656" cy="57472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FA11EAE8-F353-48F9-8BDC-0CB40C21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2168729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E5A2B7F9-5D91-4F3D-A4E0-12384319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2170831"/>
            <a:ext cx="362216" cy="18291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3A8D67B-6D67-4DA3-8628-E85C9F8AAC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150" y="4502441"/>
            <a:ext cx="1675282" cy="78359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6DB23A-59E7-4126-B2B2-E9D6E7ED3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4011" y="4606881"/>
            <a:ext cx="778656" cy="5747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040F6A6-1290-4D7E-90D9-23DDF95C2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432" y="3966991"/>
            <a:ext cx="328372" cy="18972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26B152-49CC-4EE5-B695-5B433578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64" y="4020492"/>
            <a:ext cx="362216" cy="18291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094E07-0F66-4B17-B7CE-1A6F75EC1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114" y="4165008"/>
            <a:ext cx="719847" cy="58366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0B7A4E6-6A70-46BB-849D-9EBC75B66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753" y="5091059"/>
            <a:ext cx="622570" cy="44260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43F0ED6-F2EB-411D-84E1-90937C749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12" y="4193262"/>
            <a:ext cx="642026" cy="50583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F10C17C-D936-476B-A181-586BF5940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5297" y="4969427"/>
            <a:ext cx="642026" cy="50583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9D7181B-4CA5-400F-B96E-D2D007D3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28" y="3992375"/>
            <a:ext cx="328372" cy="189726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588018C-9D74-45AC-9077-BB5E97CAF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452" y="3994477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7356C15-8A85-4D79-AC5B-996A1CBE1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4037" y="4273817"/>
            <a:ext cx="894945" cy="45233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7D2E578-BA4D-43B0-AE65-2EDD639963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5982" y="4969427"/>
            <a:ext cx="817123" cy="42801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85403FC1-AA84-4956-957B-78691A767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4631271"/>
            <a:ext cx="778656" cy="574721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909A63EF-7791-4B2F-95DC-BF94AE34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3957411"/>
            <a:ext cx="328372" cy="1897264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39872EF2-A936-46E5-8F79-A8D1A207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3959513"/>
            <a:ext cx="362216" cy="1829193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C5D04CF1-21F4-40A0-B196-01DAA43C22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1569" y="4291468"/>
            <a:ext cx="1108953" cy="45720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AEBE36D-90CA-4888-BCEE-DD4142E70C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1569" y="4915623"/>
            <a:ext cx="1089498" cy="4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72F604-308F-497B-A8E2-1F0DD5DF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5" y="526733"/>
            <a:ext cx="887440" cy="10723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3A186B-8D42-416B-81F0-9CA04FF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13" y="114388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E97721E-95F0-4CA1-8557-AC67181D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45" y="167889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8803BE-F34F-4BD4-9484-7D066A89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095" y="312405"/>
            <a:ext cx="719847" cy="5836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55AE6B8-F32D-4E3D-8885-9A51B4AEE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734" y="1238456"/>
            <a:ext cx="622570" cy="4426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AED3D43-7B4A-45D2-B9FE-6B7D7DD6D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593" y="340659"/>
            <a:ext cx="642026" cy="50583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338C28E-2564-47F0-B9C8-A62B93C6D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278" y="1116824"/>
            <a:ext cx="642026" cy="50583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160AF0C-F5E8-453C-B8B0-0177411C1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32" y="775659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67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C48621-A3EC-458B-83AE-66746062B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725" y="2636140"/>
            <a:ext cx="1745747" cy="79286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10EBB3-CE62-4A42-85E1-9C678DEBB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580" y="2844759"/>
            <a:ext cx="778656" cy="57472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28E7D4A-3B55-417D-A50D-2A191CC681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7601" y="2457891"/>
            <a:ext cx="894945" cy="4523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5E907F6-BB72-48F1-B428-A59EEE3DE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546" y="3153501"/>
            <a:ext cx="817123" cy="428017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EC52305D-25D4-4F58-9294-382F3497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001" y="2204869"/>
            <a:ext cx="328372" cy="189726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E4D0190-077C-40C1-A97D-07A94F0DB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33" y="2258370"/>
            <a:ext cx="362216" cy="182919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C25906-EB5B-4E45-B078-44B259FF3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683" y="2402886"/>
            <a:ext cx="719847" cy="58366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9316CFA-6443-4FE5-B68A-72E4199E6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22" y="3328937"/>
            <a:ext cx="622570" cy="442609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61C63BDB-44F5-4765-8F38-E9135C7E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181" y="2431140"/>
            <a:ext cx="642026" cy="50583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95E938E-A8BE-4D32-8FC4-535236D65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1866" y="3207305"/>
            <a:ext cx="642026" cy="50583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ECEC598-5F7E-42FB-96A6-2C9885F1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597" y="2230253"/>
            <a:ext cx="328372" cy="1897264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247C4A0-7E22-47C4-AB6C-D0C486804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21" y="2232355"/>
            <a:ext cx="362216" cy="182919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F85468A-C6A5-457A-AC75-D047D2FBA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869" y="2405125"/>
            <a:ext cx="642026" cy="50583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9A30147-D391-44CF-A35A-0E41B2492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554" y="3181290"/>
            <a:ext cx="642026" cy="505838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5E71F4B-B8D4-4A7E-AEB8-D04232D574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2842589"/>
            <a:ext cx="778656" cy="57472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FA11EAE8-F353-48F9-8BDC-0CB40C21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2168729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E5A2B7F9-5D91-4F3D-A4E0-12384319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2170831"/>
            <a:ext cx="362216" cy="18291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3A8D67B-6D67-4DA3-8628-E85C9F8AAC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150" y="4502441"/>
            <a:ext cx="1675282" cy="78359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6DB23A-59E7-4126-B2B2-E9D6E7ED3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4011" y="4606881"/>
            <a:ext cx="778656" cy="5747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040F6A6-1290-4D7E-90D9-23DDF95C2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432" y="3966991"/>
            <a:ext cx="328372" cy="18972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26B152-49CC-4EE5-B695-5B433578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64" y="4020492"/>
            <a:ext cx="362216" cy="18291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094E07-0F66-4B17-B7CE-1A6F75EC1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114" y="4165008"/>
            <a:ext cx="719847" cy="58366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0B7A4E6-6A70-46BB-849D-9EBC75B66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753" y="5091059"/>
            <a:ext cx="622570" cy="44260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43F0ED6-F2EB-411D-84E1-90937C749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12" y="4193262"/>
            <a:ext cx="642026" cy="50583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F10C17C-D936-476B-A181-586BF5940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5297" y="4969427"/>
            <a:ext cx="642026" cy="50583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9D7181B-4CA5-400F-B96E-D2D007D3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28" y="3992375"/>
            <a:ext cx="328372" cy="189726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588018C-9D74-45AC-9077-BB5E97CAF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452" y="3994477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7356C15-8A85-4D79-AC5B-996A1CBE1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4037" y="4273817"/>
            <a:ext cx="894945" cy="45233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7D2E578-BA4D-43B0-AE65-2EDD639963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5982" y="4969427"/>
            <a:ext cx="817123" cy="42801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85403FC1-AA84-4956-957B-78691A767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4631271"/>
            <a:ext cx="778656" cy="574721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909A63EF-7791-4B2F-95DC-BF94AE34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3957411"/>
            <a:ext cx="328372" cy="1897264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39872EF2-A936-46E5-8F79-A8D1A207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3959513"/>
            <a:ext cx="362216" cy="1829193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C5D04CF1-21F4-40A0-B196-01DAA43C22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1569" y="4291468"/>
            <a:ext cx="1108953" cy="45720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AEBE36D-90CA-4888-BCEE-DD4142E70C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1569" y="4915623"/>
            <a:ext cx="1089498" cy="4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72F604-308F-497B-A8E2-1F0DD5DF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5" y="526733"/>
            <a:ext cx="887440" cy="10723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3A186B-8D42-416B-81F0-9CA04FF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13" y="114388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E97721E-95F0-4CA1-8557-AC67181D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45" y="167889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8803BE-F34F-4BD4-9484-7D066A89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095" y="312405"/>
            <a:ext cx="719847" cy="5836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55AE6B8-F32D-4E3D-8885-9A51B4AEE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734" y="1238456"/>
            <a:ext cx="622570" cy="4426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AED3D43-7B4A-45D2-B9FE-6B7D7DD6D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593" y="340659"/>
            <a:ext cx="642026" cy="50583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338C28E-2564-47F0-B9C8-A62B93C6D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278" y="1116824"/>
            <a:ext cx="642026" cy="50583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160AF0C-F5E8-453C-B8B0-0177411C1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32" y="775659"/>
            <a:ext cx="778656" cy="57472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9CD4F37-DD1A-4140-A948-04848A353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002" y="2559795"/>
            <a:ext cx="1400783" cy="10603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25A1A1A-68AC-431A-9C0B-3624A791DD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99" y="4168253"/>
            <a:ext cx="1964987" cy="98735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944FA4B-F14A-4DBB-9D21-A9B0188378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759" y="2897830"/>
            <a:ext cx="1050587" cy="457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A7E51C0-C241-4A76-A9C1-31B5C16C3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3759" y="4700326"/>
            <a:ext cx="1031132" cy="43288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8570AE2-58D3-4CDD-B078-8112FEEDDF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6255" y="2401719"/>
            <a:ext cx="291830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AF2C55E-691C-442A-B8E4-4DFEE13F54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7345" y="3134136"/>
            <a:ext cx="330740" cy="4328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A33C50-DDD9-4A0C-929C-E9A32EAD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11" y="21101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01D4821-923F-4CDD-B94A-05A5721D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17" y="2144178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B0350F-204D-451B-822A-2000BB62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40" y="3932597"/>
            <a:ext cx="328372" cy="189726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11EF6D7-4CE3-482F-A37B-A19474C8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48" y="3966633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712074-924E-46F1-A730-ABAA4BDCDC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43393" y="4181804"/>
            <a:ext cx="272374" cy="4669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91D225-7FD6-453D-AD23-7E9ABFF946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8736" y="5019006"/>
            <a:ext cx="642026" cy="39397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765651D-08C7-4ACB-9A59-D9E7B0CA50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9961" y="2897830"/>
            <a:ext cx="194553" cy="38424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E3B7BEB-0766-4D6E-AA46-4F74BF16ED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30994" y="4766502"/>
            <a:ext cx="194553" cy="22373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5ED8C044-514C-4390-99AA-EA6D5E105A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11621" y="2556775"/>
            <a:ext cx="802327" cy="110910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559168D-B1D6-4B40-9B1D-2B518989BD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80486" y="4190139"/>
            <a:ext cx="914400" cy="94358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ACB3713-B71F-43DD-8E8C-83067B0ECEE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96448" y="719858"/>
            <a:ext cx="2334638" cy="89008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9DF1FD5-06AB-4C95-B6F9-0CD476CDE6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1086" y="877537"/>
            <a:ext cx="778656" cy="5747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A5F74F-E0BB-4521-A4B0-251C231A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890" y="2483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9A964AD-A1E0-43A6-A2C6-41B2BD55D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3314" y="250404"/>
            <a:ext cx="362216" cy="18291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3CDD12-FAF3-4FD0-852B-5D592D86A95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48278" y="388309"/>
            <a:ext cx="380788" cy="6630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18BE407-10D8-4BE3-8927-1E0F7BB97B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37372" y="1278390"/>
            <a:ext cx="399858" cy="663097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9688888-2317-42C9-A7F1-735A04D7442B}"/>
              </a:ext>
            </a:extLst>
          </p:cNvPr>
          <p:cNvSpPr/>
          <p:nvPr/>
        </p:nvSpPr>
        <p:spPr>
          <a:xfrm>
            <a:off x="606829" y="1941487"/>
            <a:ext cx="6700058" cy="196922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FB5CA31-3056-4552-BE5F-E4FD4B533605}"/>
              </a:ext>
            </a:extLst>
          </p:cNvPr>
          <p:cNvSpPr/>
          <p:nvPr/>
        </p:nvSpPr>
        <p:spPr>
          <a:xfrm>
            <a:off x="6237345" y="114388"/>
            <a:ext cx="5577936" cy="201623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626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9E24B3A1-C3CA-43BA-B600-3881ADC14D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4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0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27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664413" y="1417834"/>
            <a:ext cx="1191803" cy="2020940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7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871171" y="1417833"/>
            <a:ext cx="985045" cy="3025579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0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811324" y="1483209"/>
            <a:ext cx="1917670" cy="822019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84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846388" y="1483209"/>
            <a:ext cx="1882605" cy="2871024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4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782923" y="1470271"/>
            <a:ext cx="2882569" cy="924128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0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72F604-308F-497B-A8E2-1F0DD5DF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5" y="526733"/>
            <a:ext cx="887440" cy="10723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3A186B-8D42-416B-81F0-9CA04FF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13" y="114388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E97721E-95F0-4CA1-8557-AC67181D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45" y="167889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8803BE-F34F-4BD4-9484-7D066A89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095" y="312405"/>
            <a:ext cx="719847" cy="5836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55AE6B8-F32D-4E3D-8885-9A51B4AEE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734" y="1238456"/>
            <a:ext cx="622570" cy="4426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AED3D43-7B4A-45D2-B9FE-6B7D7DD6D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593" y="340659"/>
            <a:ext cx="642026" cy="50583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338C28E-2564-47F0-B9C8-A62B93C6D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278" y="1116824"/>
            <a:ext cx="642026" cy="50583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160AF0C-F5E8-453C-B8B0-0177411C1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32" y="775659"/>
            <a:ext cx="778656" cy="57472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9CD4F37-DD1A-4140-A948-04848A353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002" y="2559795"/>
            <a:ext cx="1400783" cy="10603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25A1A1A-68AC-431A-9C0B-3624A791DD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99" y="4168253"/>
            <a:ext cx="1964987" cy="98735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944FA4B-F14A-4DBB-9D21-A9B0188378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759" y="2897830"/>
            <a:ext cx="1050587" cy="457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A7E51C0-C241-4A76-A9C1-31B5C16C3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3759" y="4700326"/>
            <a:ext cx="1031132" cy="43288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8570AE2-58D3-4CDD-B078-8112FEEDDF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6255" y="2401719"/>
            <a:ext cx="291830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AF2C55E-691C-442A-B8E4-4DFEE13F54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7345" y="3134136"/>
            <a:ext cx="330740" cy="4328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A33C50-DDD9-4A0C-929C-E9A32EAD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11" y="21101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01D4821-923F-4CDD-B94A-05A5721D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17" y="2144178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B0350F-204D-451B-822A-2000BB62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40" y="3932597"/>
            <a:ext cx="328372" cy="189726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11EF6D7-4CE3-482F-A37B-A19474C8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48" y="3966633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712074-924E-46F1-A730-ABAA4BDCDC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43393" y="4181804"/>
            <a:ext cx="272374" cy="4669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91D225-7FD6-453D-AD23-7E9ABFF946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8736" y="5019006"/>
            <a:ext cx="642026" cy="39397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765651D-08C7-4ACB-9A59-D9E7B0CA50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9961" y="2897830"/>
            <a:ext cx="194553" cy="38424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E3B7BEB-0766-4D6E-AA46-4F74BF16ED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30994" y="4766502"/>
            <a:ext cx="194553" cy="22373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5ED8C044-514C-4390-99AA-EA6D5E105A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11621" y="2556775"/>
            <a:ext cx="802327" cy="110910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559168D-B1D6-4B40-9B1D-2B518989BD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80486" y="4190139"/>
            <a:ext cx="914400" cy="9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31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788726" y="1470271"/>
            <a:ext cx="2876766" cy="2002964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60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3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2692B58E-9C46-43CE-ACDA-F5720FE007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927" y="5540308"/>
            <a:ext cx="6887183" cy="56420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5726AEE-8986-4C77-97B0-AE97DE87AE6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5393" y="141227"/>
            <a:ext cx="1050587" cy="64688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36E3488-C434-49E1-92FF-EE94021B9B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4577" y="4887571"/>
            <a:ext cx="992221" cy="62257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E461673-E309-4F36-9B17-36201F93CC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82864" y="4985463"/>
            <a:ext cx="1031132" cy="544749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DAB9958-2F47-48A7-A688-65BB6E570B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4304" y="6206364"/>
            <a:ext cx="8579796" cy="607979"/>
          </a:xfrm>
          <a:prstGeom prst="rect">
            <a:avLst/>
          </a:prstGeom>
        </p:spPr>
      </p:pic>
      <p:sp>
        <p:nvSpPr>
          <p:cNvPr id="51" name="楕円 50">
            <a:extLst>
              <a:ext uri="{FF2B5EF4-FFF2-40B4-BE49-F238E27FC236}">
                <a16:creationId xmlns:a16="http://schemas.microsoft.com/office/drawing/2014/main" id="{376C6BC8-1D1C-4754-9309-E77DEC37F8E2}"/>
              </a:ext>
            </a:extLst>
          </p:cNvPr>
          <p:cNvSpPr/>
          <p:nvPr/>
        </p:nvSpPr>
        <p:spPr>
          <a:xfrm>
            <a:off x="2905998" y="5510141"/>
            <a:ext cx="350018" cy="6962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1756442-86F6-4265-9796-36BED68FEDBA}"/>
              </a:ext>
            </a:extLst>
          </p:cNvPr>
          <p:cNvSpPr/>
          <p:nvPr/>
        </p:nvSpPr>
        <p:spPr>
          <a:xfrm>
            <a:off x="6972346" y="4050273"/>
            <a:ext cx="573951" cy="6412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6840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2692B58E-9C46-43CE-ACDA-F5720FE007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927" y="5540308"/>
            <a:ext cx="6887183" cy="56420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DAB9958-2F47-48A7-A688-65BB6E570B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304" y="6206364"/>
            <a:ext cx="8579796" cy="607979"/>
          </a:xfrm>
          <a:prstGeom prst="rect">
            <a:avLst/>
          </a:prstGeom>
        </p:spPr>
      </p:pic>
      <p:sp>
        <p:nvSpPr>
          <p:cNvPr id="51" name="楕円 50">
            <a:extLst>
              <a:ext uri="{FF2B5EF4-FFF2-40B4-BE49-F238E27FC236}">
                <a16:creationId xmlns:a16="http://schemas.microsoft.com/office/drawing/2014/main" id="{376C6BC8-1D1C-4754-9309-E77DEC37F8E2}"/>
              </a:ext>
            </a:extLst>
          </p:cNvPr>
          <p:cNvSpPr/>
          <p:nvPr/>
        </p:nvSpPr>
        <p:spPr>
          <a:xfrm>
            <a:off x="2905998" y="5510141"/>
            <a:ext cx="350018" cy="6962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1756442-86F6-4265-9796-36BED68FEDBA}"/>
              </a:ext>
            </a:extLst>
          </p:cNvPr>
          <p:cNvSpPr/>
          <p:nvPr/>
        </p:nvSpPr>
        <p:spPr>
          <a:xfrm>
            <a:off x="8133472" y="821547"/>
            <a:ext cx="573951" cy="6412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29CA99E-0586-4173-A446-4E58A58DBD4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13653172-914F-4759-807A-9B2B792E4F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F066FA8-21CE-4695-B79A-941D95311B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65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4B0E96B-AE2A-4DD4-8369-5CDDB9FDF769}"/>
              </a:ext>
            </a:extLst>
          </p:cNvPr>
          <p:cNvSpPr/>
          <p:nvPr/>
        </p:nvSpPr>
        <p:spPr>
          <a:xfrm>
            <a:off x="2165792" y="61859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50F213-9922-46C2-94D2-0ACD840CDB81}"/>
              </a:ext>
            </a:extLst>
          </p:cNvPr>
          <p:cNvSpPr/>
          <p:nvPr/>
        </p:nvSpPr>
        <p:spPr>
          <a:xfrm>
            <a:off x="224043" y="419317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BCDEBDF-9F20-498B-8D85-AA905C5465F0}"/>
              </a:ext>
            </a:extLst>
          </p:cNvPr>
          <p:cNvSpPr/>
          <p:nvPr/>
        </p:nvSpPr>
        <p:spPr>
          <a:xfrm>
            <a:off x="3993904" y="422414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0496C5-E65E-4BA5-ABEB-0D75B32B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67" y="719016"/>
            <a:ext cx="426598" cy="6221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67491E-9EE5-4C39-84EA-554FDE34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" y="4321974"/>
            <a:ext cx="402716" cy="565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370CB5-A3EB-42D6-B516-DC14E0AC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9" y="4350233"/>
            <a:ext cx="390538" cy="57078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3084CB-6B4A-4B74-AB62-B179AC4F13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64618" y="1167591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175E6A-2FA9-4670-A34C-07AA6D15E017}"/>
              </a:ext>
            </a:extLst>
          </p:cNvPr>
          <p:cNvCxnSpPr>
            <a:stCxn id="5" idx="7"/>
          </p:cNvCxnSpPr>
          <p:nvPr/>
        </p:nvCxnSpPr>
        <p:spPr>
          <a:xfrm flipV="1">
            <a:off x="976151" y="1441557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F9CF3C-AD8E-4DB2-8EE4-0531AEA9A1C6}"/>
              </a:ext>
            </a:extLst>
          </p:cNvPr>
          <p:cNvCxnSpPr>
            <a:cxnSpLocks/>
          </p:cNvCxnSpPr>
          <p:nvPr/>
        </p:nvCxnSpPr>
        <p:spPr>
          <a:xfrm>
            <a:off x="3046940" y="1160552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BE65860-970B-47FD-9924-1BAFE0B84CE6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917900" y="1321037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F351A4-CF39-4493-81C2-4FCD33E22D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105192" y="4604651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C223911-40E6-41EF-866F-1CD421BF8828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 flipV="1">
            <a:off x="976151" y="4895611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E99A7F94-1D56-4A2A-8296-CD5DE07B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45" y="1893236"/>
            <a:ext cx="272374" cy="92412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3BD26C-6BFE-4E3D-9E2C-5F5DE4CF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70" y="1975206"/>
            <a:ext cx="252919" cy="9922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88238F-0901-4B22-B069-D9D7D015E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101" y="2559100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B08E61B-17E0-4804-8D19-776453889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489" y="3534879"/>
            <a:ext cx="525294" cy="10165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A4FC1-6C44-416B-926B-38AC917F8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054" y="2734754"/>
            <a:ext cx="408562" cy="92899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338C81-5BA5-4466-8B28-8CF2589B1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8671" y="5047107"/>
            <a:ext cx="486383" cy="9289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7315B4-DE0A-4500-B3C6-2718204E26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705" y="202871"/>
            <a:ext cx="1050587" cy="6468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F02F238-2306-4578-83C9-18D9CF690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438" y="5176439"/>
            <a:ext cx="992221" cy="6225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6C2160-0273-4DCD-A811-6CA3A22B3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7894" y="5273890"/>
            <a:ext cx="1031132" cy="544749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CC3AC0E3-8924-4C19-B86B-3C662E1D0D26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E4C26A3-FA81-425C-BE41-A011C6982242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F8C7FD-60A8-48C4-9709-602747D62530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640B3E2-9851-4355-85D6-CD4F1EE2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B8583EC-A209-4615-B350-6307741B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0C76D9A-5CC3-4769-BD12-21AAEA1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BE4C742-B869-4D08-A60D-00A740C53C5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C183E36-E228-469B-9F60-0F9695B83579}"/>
              </a:ext>
            </a:extLst>
          </p:cNvPr>
          <p:cNvCxnSpPr>
            <a:stCxn id="27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3A47495-0132-4EAE-87B2-9615227AF174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793199-7167-4BF4-B304-7979A35D57D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3207448-41A4-4FD2-9932-71DD38B7B9E7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348927E-C2DC-4F5F-8919-26FAC5DFB772}"/>
              </a:ext>
            </a:extLst>
          </p:cNvPr>
          <p:cNvCxnSpPr>
            <a:stCxn id="28" idx="3"/>
            <a:endCxn id="27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617BA5C8-EDC9-4FC6-A8F5-BE3F4D820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18BACCD-9B44-4E33-99CB-E572A753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24C4A28-E292-447F-A218-C9BF6EA1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2EDB3EE-5D12-46ED-874F-8A52C30B1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C3ED2A0-885D-4B98-852C-6B0C27A6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82D4015-A054-4167-9F3A-9AAE8D9CE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F54DFC4-789E-4751-BEAF-49FE26F86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9E43274-A0B6-4CC5-8D6B-2F406B56D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218FC93-6F2C-4846-8E57-0529991BE3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  <p:sp>
        <p:nvSpPr>
          <p:cNvPr id="48" name="矢印: 右 47">
            <a:extLst>
              <a:ext uri="{FF2B5EF4-FFF2-40B4-BE49-F238E27FC236}">
                <a16:creationId xmlns:a16="http://schemas.microsoft.com/office/drawing/2014/main" id="{F57F9C9F-C712-4280-8265-96E9B40088F9}"/>
              </a:ext>
            </a:extLst>
          </p:cNvPr>
          <p:cNvSpPr/>
          <p:nvPr/>
        </p:nvSpPr>
        <p:spPr>
          <a:xfrm>
            <a:off x="4629747" y="2393879"/>
            <a:ext cx="2242115" cy="110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777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4B0E96B-AE2A-4DD4-8369-5CDDB9FDF769}"/>
              </a:ext>
            </a:extLst>
          </p:cNvPr>
          <p:cNvSpPr/>
          <p:nvPr/>
        </p:nvSpPr>
        <p:spPr>
          <a:xfrm>
            <a:off x="2165792" y="61859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50F213-9922-46C2-94D2-0ACD840CDB81}"/>
              </a:ext>
            </a:extLst>
          </p:cNvPr>
          <p:cNvSpPr/>
          <p:nvPr/>
        </p:nvSpPr>
        <p:spPr>
          <a:xfrm>
            <a:off x="224043" y="419317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BCDEBDF-9F20-498B-8D85-AA905C5465F0}"/>
              </a:ext>
            </a:extLst>
          </p:cNvPr>
          <p:cNvSpPr/>
          <p:nvPr/>
        </p:nvSpPr>
        <p:spPr>
          <a:xfrm>
            <a:off x="3993904" y="422414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0496C5-E65E-4BA5-ABEB-0D75B32B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67" y="719016"/>
            <a:ext cx="426598" cy="6221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67491E-9EE5-4C39-84EA-554FDE34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" y="4321974"/>
            <a:ext cx="402716" cy="565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370CB5-A3EB-42D6-B516-DC14E0AC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9" y="4350233"/>
            <a:ext cx="390538" cy="57078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3084CB-6B4A-4B74-AB62-B179AC4F13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64618" y="1167591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175E6A-2FA9-4670-A34C-07AA6D15E017}"/>
              </a:ext>
            </a:extLst>
          </p:cNvPr>
          <p:cNvCxnSpPr>
            <a:stCxn id="5" idx="7"/>
          </p:cNvCxnSpPr>
          <p:nvPr/>
        </p:nvCxnSpPr>
        <p:spPr>
          <a:xfrm flipV="1">
            <a:off x="976151" y="1441557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F9CF3C-AD8E-4DB2-8EE4-0531AEA9A1C6}"/>
              </a:ext>
            </a:extLst>
          </p:cNvPr>
          <p:cNvCxnSpPr>
            <a:cxnSpLocks/>
          </p:cNvCxnSpPr>
          <p:nvPr/>
        </p:nvCxnSpPr>
        <p:spPr>
          <a:xfrm>
            <a:off x="3046940" y="1160552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BE65860-970B-47FD-9924-1BAFE0B84CE6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917900" y="1321037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F351A4-CF39-4493-81C2-4FCD33E22D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105192" y="4604651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C223911-40E6-41EF-866F-1CD421BF8828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 flipV="1">
            <a:off x="976151" y="4895611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E99A7F94-1D56-4A2A-8296-CD5DE07B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45" y="1893236"/>
            <a:ext cx="272374" cy="92412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3BD26C-6BFE-4E3D-9E2C-5F5DE4CF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70" y="1975206"/>
            <a:ext cx="252919" cy="9922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88238F-0901-4B22-B069-D9D7D015E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101" y="2559100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B08E61B-17E0-4804-8D19-776453889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489" y="3534879"/>
            <a:ext cx="525294" cy="10165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A4FC1-6C44-416B-926B-38AC917F8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054" y="2734754"/>
            <a:ext cx="408562" cy="92899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338C81-5BA5-4466-8B28-8CF2589B1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8671" y="5047107"/>
            <a:ext cx="486383" cy="9289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7315B4-DE0A-4500-B3C6-2718204E26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705" y="202871"/>
            <a:ext cx="1050587" cy="6468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F02F238-2306-4578-83C9-18D9CF690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438" y="5176439"/>
            <a:ext cx="992221" cy="6225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6C2160-0273-4DCD-A811-6CA3A22B3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7894" y="5273890"/>
            <a:ext cx="1031132" cy="544749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CC3AC0E3-8924-4C19-B86B-3C662E1D0D26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E4C26A3-FA81-425C-BE41-A011C6982242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F8C7FD-60A8-48C4-9709-602747D62530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640B3E2-9851-4355-85D6-CD4F1EE2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B8583EC-A209-4615-B350-6307741B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0C76D9A-5CC3-4769-BD12-21AAEA1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BE4C742-B869-4D08-A60D-00A740C53C5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C183E36-E228-469B-9F60-0F9695B83579}"/>
              </a:ext>
            </a:extLst>
          </p:cNvPr>
          <p:cNvCxnSpPr>
            <a:stCxn id="27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3A47495-0132-4EAE-87B2-9615227AF174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793199-7167-4BF4-B304-7979A35D57D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3207448-41A4-4FD2-9932-71DD38B7B9E7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348927E-C2DC-4F5F-8919-26FAC5DFB772}"/>
              </a:ext>
            </a:extLst>
          </p:cNvPr>
          <p:cNvCxnSpPr>
            <a:stCxn id="28" idx="3"/>
            <a:endCxn id="27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617BA5C8-EDC9-4FC6-A8F5-BE3F4D820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18BACCD-9B44-4E33-99CB-E572A753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24C4A28-E292-447F-A218-C9BF6EA1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2EDB3EE-5D12-46ED-874F-8A52C30B1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C3ED2A0-885D-4B98-852C-6B0C27A6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82D4015-A054-4167-9F3A-9AAE8D9CE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F54DFC4-789E-4751-BEAF-49FE26F86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9E43274-A0B6-4CC5-8D6B-2F406B56D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218FC93-6F2C-4846-8E57-0529991BE3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  <p:sp>
        <p:nvSpPr>
          <p:cNvPr id="48" name="矢印: 右 47">
            <a:extLst>
              <a:ext uri="{FF2B5EF4-FFF2-40B4-BE49-F238E27FC236}">
                <a16:creationId xmlns:a16="http://schemas.microsoft.com/office/drawing/2014/main" id="{F57F9C9F-C712-4280-8265-96E9B40088F9}"/>
              </a:ext>
            </a:extLst>
          </p:cNvPr>
          <p:cNvSpPr/>
          <p:nvPr/>
        </p:nvSpPr>
        <p:spPr>
          <a:xfrm>
            <a:off x="4629747" y="2393879"/>
            <a:ext cx="2242115" cy="110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1A3387-ACD2-4B2D-B328-11FF649DA943}"/>
              </a:ext>
            </a:extLst>
          </p:cNvPr>
          <p:cNvSpPr/>
          <p:nvPr/>
        </p:nvSpPr>
        <p:spPr>
          <a:xfrm>
            <a:off x="9293628" y="82193"/>
            <a:ext cx="2090138" cy="84608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365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4B0E96B-AE2A-4DD4-8369-5CDDB9FDF769}"/>
              </a:ext>
            </a:extLst>
          </p:cNvPr>
          <p:cNvSpPr/>
          <p:nvPr/>
        </p:nvSpPr>
        <p:spPr>
          <a:xfrm>
            <a:off x="2165792" y="61859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50F213-9922-46C2-94D2-0ACD840CDB81}"/>
              </a:ext>
            </a:extLst>
          </p:cNvPr>
          <p:cNvSpPr/>
          <p:nvPr/>
        </p:nvSpPr>
        <p:spPr>
          <a:xfrm>
            <a:off x="224043" y="419317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BCDEBDF-9F20-498B-8D85-AA905C5465F0}"/>
              </a:ext>
            </a:extLst>
          </p:cNvPr>
          <p:cNvSpPr/>
          <p:nvPr/>
        </p:nvSpPr>
        <p:spPr>
          <a:xfrm>
            <a:off x="3993904" y="422414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0496C5-E65E-4BA5-ABEB-0D75B32B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67" y="719016"/>
            <a:ext cx="426598" cy="6221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67491E-9EE5-4C39-84EA-554FDE34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" y="4321974"/>
            <a:ext cx="402716" cy="565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370CB5-A3EB-42D6-B516-DC14E0AC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9" y="4350233"/>
            <a:ext cx="390538" cy="57078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3084CB-6B4A-4B74-AB62-B179AC4F13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64618" y="1167591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175E6A-2FA9-4670-A34C-07AA6D15E017}"/>
              </a:ext>
            </a:extLst>
          </p:cNvPr>
          <p:cNvCxnSpPr>
            <a:stCxn id="5" idx="7"/>
          </p:cNvCxnSpPr>
          <p:nvPr/>
        </p:nvCxnSpPr>
        <p:spPr>
          <a:xfrm flipV="1">
            <a:off x="976151" y="1441557"/>
            <a:ext cx="1416916" cy="28721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F9CF3C-AD8E-4DB2-8EE4-0531AEA9A1C6}"/>
              </a:ext>
            </a:extLst>
          </p:cNvPr>
          <p:cNvCxnSpPr>
            <a:cxnSpLocks/>
          </p:cNvCxnSpPr>
          <p:nvPr/>
        </p:nvCxnSpPr>
        <p:spPr>
          <a:xfrm>
            <a:off x="3046940" y="1160552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BE65860-970B-47FD-9924-1BAFE0B84CE6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917900" y="1321037"/>
            <a:ext cx="1205045" cy="30236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F351A4-CF39-4493-81C2-4FCD33E22D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105192" y="4604651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C223911-40E6-41EF-866F-1CD421BF8828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 flipV="1">
            <a:off x="976151" y="4895611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E99A7F94-1D56-4A2A-8296-CD5DE07B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45" y="1893236"/>
            <a:ext cx="272374" cy="92412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3BD26C-6BFE-4E3D-9E2C-5F5DE4CF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70" y="1975206"/>
            <a:ext cx="252919" cy="9922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88238F-0901-4B22-B069-D9D7D015E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101" y="2559100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B08E61B-17E0-4804-8D19-776453889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489" y="3534879"/>
            <a:ext cx="525294" cy="10165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A4FC1-6C44-416B-926B-38AC917F8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054" y="2734754"/>
            <a:ext cx="408562" cy="92899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338C81-5BA5-4466-8B28-8CF2589B1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8671" y="5047107"/>
            <a:ext cx="486383" cy="9289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7315B4-DE0A-4500-B3C6-2718204E26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705" y="202871"/>
            <a:ext cx="1050587" cy="6468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F02F238-2306-4578-83C9-18D9CF690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438" y="5176439"/>
            <a:ext cx="992221" cy="6225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6C2160-0273-4DCD-A811-6CA3A22B3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7894" y="5273890"/>
            <a:ext cx="1031132" cy="544749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CC3AC0E3-8924-4C19-B86B-3C662E1D0D26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E4C26A3-FA81-425C-BE41-A011C6982242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F8C7FD-60A8-48C4-9709-602747D62530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640B3E2-9851-4355-85D6-CD4F1EE2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B8583EC-A209-4615-B350-6307741B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0C76D9A-5CC3-4769-BD12-21AAEA1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BE4C742-B869-4D08-A60D-00A740C53C5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C183E36-E228-469B-9F60-0F9695B83579}"/>
              </a:ext>
            </a:extLst>
          </p:cNvPr>
          <p:cNvCxnSpPr>
            <a:stCxn id="27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3A47495-0132-4EAE-87B2-9615227AF174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793199-7167-4BF4-B304-7979A35D57D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3207448-41A4-4FD2-9932-71DD38B7B9E7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348927E-C2DC-4F5F-8919-26FAC5DFB772}"/>
              </a:ext>
            </a:extLst>
          </p:cNvPr>
          <p:cNvCxnSpPr>
            <a:stCxn id="28" idx="3"/>
            <a:endCxn id="27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617BA5C8-EDC9-4FC6-A8F5-BE3F4D820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18BACCD-9B44-4E33-99CB-E572A753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24C4A28-E292-447F-A218-C9BF6EA1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2EDB3EE-5D12-46ED-874F-8A52C30B1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C3ED2A0-885D-4B98-852C-6B0C27A6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82D4015-A054-4167-9F3A-9AAE8D9CE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F54DFC4-789E-4751-BEAF-49FE26F86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9E43274-A0B6-4CC5-8D6B-2F406B56D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218FC93-6F2C-4846-8E57-0529991BE3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  <p:sp>
        <p:nvSpPr>
          <p:cNvPr id="48" name="矢印: 右 47">
            <a:extLst>
              <a:ext uri="{FF2B5EF4-FFF2-40B4-BE49-F238E27FC236}">
                <a16:creationId xmlns:a16="http://schemas.microsoft.com/office/drawing/2014/main" id="{F57F9C9F-C712-4280-8265-96E9B40088F9}"/>
              </a:ext>
            </a:extLst>
          </p:cNvPr>
          <p:cNvSpPr/>
          <p:nvPr/>
        </p:nvSpPr>
        <p:spPr>
          <a:xfrm>
            <a:off x="4629747" y="2393879"/>
            <a:ext cx="2242115" cy="110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1A3387-ACD2-4B2D-B328-11FF649DA943}"/>
              </a:ext>
            </a:extLst>
          </p:cNvPr>
          <p:cNvSpPr/>
          <p:nvPr/>
        </p:nvSpPr>
        <p:spPr>
          <a:xfrm>
            <a:off x="9293628" y="82193"/>
            <a:ext cx="2090138" cy="84608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952A08D-B7FA-4551-9A05-F676ACB51A87}"/>
              </a:ext>
            </a:extLst>
          </p:cNvPr>
          <p:cNvSpPr/>
          <p:nvPr/>
        </p:nvSpPr>
        <p:spPr>
          <a:xfrm>
            <a:off x="132053" y="5113509"/>
            <a:ext cx="1357768" cy="72943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B10FDA1-3A12-44C0-955E-D0D7F83B4717}"/>
              </a:ext>
            </a:extLst>
          </p:cNvPr>
          <p:cNvSpPr/>
          <p:nvPr/>
        </p:nvSpPr>
        <p:spPr>
          <a:xfrm>
            <a:off x="3534309" y="5113510"/>
            <a:ext cx="1340743" cy="86258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836FAFD-48F2-4F31-AD93-60DBD97208EB}"/>
              </a:ext>
            </a:extLst>
          </p:cNvPr>
          <p:cNvSpPr/>
          <p:nvPr/>
        </p:nvSpPr>
        <p:spPr>
          <a:xfrm>
            <a:off x="1756881" y="2497456"/>
            <a:ext cx="741790" cy="116628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6D5821-DD88-4F26-8C8A-4CE95284F94A}"/>
              </a:ext>
            </a:extLst>
          </p:cNvPr>
          <p:cNvSpPr/>
          <p:nvPr/>
        </p:nvSpPr>
        <p:spPr>
          <a:xfrm>
            <a:off x="2825170" y="2618737"/>
            <a:ext cx="741790" cy="116628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84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4B0E96B-AE2A-4DD4-8369-5CDDB9FDF769}"/>
              </a:ext>
            </a:extLst>
          </p:cNvPr>
          <p:cNvSpPr/>
          <p:nvPr/>
        </p:nvSpPr>
        <p:spPr>
          <a:xfrm>
            <a:off x="2165792" y="61859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50F213-9922-46C2-94D2-0ACD840CDB81}"/>
              </a:ext>
            </a:extLst>
          </p:cNvPr>
          <p:cNvSpPr/>
          <p:nvPr/>
        </p:nvSpPr>
        <p:spPr>
          <a:xfrm>
            <a:off x="224043" y="419317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BCDEBDF-9F20-498B-8D85-AA905C5465F0}"/>
              </a:ext>
            </a:extLst>
          </p:cNvPr>
          <p:cNvSpPr/>
          <p:nvPr/>
        </p:nvSpPr>
        <p:spPr>
          <a:xfrm>
            <a:off x="3993904" y="422414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0496C5-E65E-4BA5-ABEB-0D75B32B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67" y="719016"/>
            <a:ext cx="426598" cy="6221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67491E-9EE5-4C39-84EA-554FDE34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" y="4321974"/>
            <a:ext cx="402716" cy="565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370CB5-A3EB-42D6-B516-DC14E0AC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9" y="4350233"/>
            <a:ext cx="390538" cy="57078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3084CB-6B4A-4B74-AB62-B179AC4F13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64618" y="1167591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175E6A-2FA9-4670-A34C-07AA6D15E017}"/>
              </a:ext>
            </a:extLst>
          </p:cNvPr>
          <p:cNvCxnSpPr>
            <a:stCxn id="5" idx="7"/>
          </p:cNvCxnSpPr>
          <p:nvPr/>
        </p:nvCxnSpPr>
        <p:spPr>
          <a:xfrm flipV="1">
            <a:off x="976151" y="1441557"/>
            <a:ext cx="1416916" cy="28721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F9CF3C-AD8E-4DB2-8EE4-0531AEA9A1C6}"/>
              </a:ext>
            </a:extLst>
          </p:cNvPr>
          <p:cNvCxnSpPr>
            <a:cxnSpLocks/>
          </p:cNvCxnSpPr>
          <p:nvPr/>
        </p:nvCxnSpPr>
        <p:spPr>
          <a:xfrm>
            <a:off x="3046940" y="1160552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BE65860-970B-47FD-9924-1BAFE0B84CE6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917900" y="1321037"/>
            <a:ext cx="1205045" cy="30236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F351A4-CF39-4493-81C2-4FCD33E22D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105192" y="4604651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C223911-40E6-41EF-866F-1CD421BF8828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 flipV="1">
            <a:off x="976151" y="4895611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E99A7F94-1D56-4A2A-8296-CD5DE07B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45" y="1893236"/>
            <a:ext cx="272374" cy="92412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3BD26C-6BFE-4E3D-9E2C-5F5DE4CF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70" y="1975206"/>
            <a:ext cx="252919" cy="9922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88238F-0901-4B22-B069-D9D7D015E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101" y="2559100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B08E61B-17E0-4804-8D19-776453889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489" y="3534879"/>
            <a:ext cx="525294" cy="10165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A4FC1-6C44-416B-926B-38AC917F8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054" y="2734754"/>
            <a:ext cx="408562" cy="92899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338C81-5BA5-4466-8B28-8CF2589B1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8671" y="5047107"/>
            <a:ext cx="486383" cy="9289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7315B4-DE0A-4500-B3C6-2718204E26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705" y="202871"/>
            <a:ext cx="1050587" cy="6468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F02F238-2306-4578-83C9-18D9CF690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438" y="5176439"/>
            <a:ext cx="992221" cy="6225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6C2160-0273-4DCD-A811-6CA3A22B3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7894" y="5273890"/>
            <a:ext cx="1031132" cy="544749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CC3AC0E3-8924-4C19-B86B-3C662E1D0D26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E4C26A3-FA81-425C-BE41-A011C6982242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F8C7FD-60A8-48C4-9709-602747D62530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640B3E2-9851-4355-85D6-CD4F1EE2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B8583EC-A209-4615-B350-6307741B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0C76D9A-5CC3-4769-BD12-21AAEA1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BE4C742-B869-4D08-A60D-00A740C53C5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C183E36-E228-469B-9F60-0F9695B83579}"/>
              </a:ext>
            </a:extLst>
          </p:cNvPr>
          <p:cNvCxnSpPr>
            <a:stCxn id="27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3A47495-0132-4EAE-87B2-9615227AF174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793199-7167-4BF4-B304-7979A35D57D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3207448-41A4-4FD2-9932-71DD38B7B9E7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348927E-C2DC-4F5F-8919-26FAC5DFB772}"/>
              </a:ext>
            </a:extLst>
          </p:cNvPr>
          <p:cNvCxnSpPr>
            <a:stCxn id="28" idx="3"/>
            <a:endCxn id="27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617BA5C8-EDC9-4FC6-A8F5-BE3F4D820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18BACCD-9B44-4E33-99CB-E572A753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24C4A28-E292-447F-A218-C9BF6EA1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2EDB3EE-5D12-46ED-874F-8A52C30B1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C3ED2A0-885D-4B98-852C-6B0C27A6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82D4015-A054-4167-9F3A-9AAE8D9CE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F54DFC4-789E-4751-BEAF-49FE26F86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9E43274-A0B6-4CC5-8D6B-2F406B56D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218FC93-6F2C-4846-8E57-0529991BE3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  <p:sp>
        <p:nvSpPr>
          <p:cNvPr id="48" name="矢印: 右 47">
            <a:extLst>
              <a:ext uri="{FF2B5EF4-FFF2-40B4-BE49-F238E27FC236}">
                <a16:creationId xmlns:a16="http://schemas.microsoft.com/office/drawing/2014/main" id="{F57F9C9F-C712-4280-8265-96E9B40088F9}"/>
              </a:ext>
            </a:extLst>
          </p:cNvPr>
          <p:cNvSpPr/>
          <p:nvPr/>
        </p:nvSpPr>
        <p:spPr>
          <a:xfrm>
            <a:off x="4629747" y="2393879"/>
            <a:ext cx="2242115" cy="110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1A3387-ACD2-4B2D-B328-11FF649DA943}"/>
              </a:ext>
            </a:extLst>
          </p:cNvPr>
          <p:cNvSpPr/>
          <p:nvPr/>
        </p:nvSpPr>
        <p:spPr>
          <a:xfrm>
            <a:off x="9293628" y="82193"/>
            <a:ext cx="2090138" cy="84608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952A08D-B7FA-4551-9A05-F676ACB51A87}"/>
              </a:ext>
            </a:extLst>
          </p:cNvPr>
          <p:cNvSpPr/>
          <p:nvPr/>
        </p:nvSpPr>
        <p:spPr>
          <a:xfrm>
            <a:off x="132053" y="5113509"/>
            <a:ext cx="1357768" cy="72943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B10FDA1-3A12-44C0-955E-D0D7F83B4717}"/>
              </a:ext>
            </a:extLst>
          </p:cNvPr>
          <p:cNvSpPr/>
          <p:nvPr/>
        </p:nvSpPr>
        <p:spPr>
          <a:xfrm>
            <a:off x="3534309" y="5113510"/>
            <a:ext cx="1340743" cy="86258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836FAFD-48F2-4F31-AD93-60DBD97208EB}"/>
              </a:ext>
            </a:extLst>
          </p:cNvPr>
          <p:cNvSpPr/>
          <p:nvPr/>
        </p:nvSpPr>
        <p:spPr>
          <a:xfrm>
            <a:off x="1756881" y="2497456"/>
            <a:ext cx="741790" cy="116628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6D5821-DD88-4F26-8C8A-4CE95284F94A}"/>
              </a:ext>
            </a:extLst>
          </p:cNvPr>
          <p:cNvSpPr/>
          <p:nvPr/>
        </p:nvSpPr>
        <p:spPr>
          <a:xfrm>
            <a:off x="2825170" y="2618737"/>
            <a:ext cx="741790" cy="116628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4EBF661-54B5-4E8F-9DF7-814A3FEE9C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75516" y="6060351"/>
            <a:ext cx="1789889" cy="53988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899D9B54-7815-4FB6-8447-4562D7A744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77135" y="6177949"/>
            <a:ext cx="350196" cy="22860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C79432BA-23A6-4AF7-BE01-76F000D7D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4288" y="5787642"/>
            <a:ext cx="486383" cy="99708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5D9F3A67-6B9E-433E-967C-218920A5B9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3250" y="6034084"/>
            <a:ext cx="992221" cy="622570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051B8B99-79B3-4AB3-979C-8D87B73FADC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31742" y="6162975"/>
            <a:ext cx="350196" cy="364787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338B969C-DC01-4474-A012-2EE17F2E4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2149" y="5880872"/>
            <a:ext cx="408562" cy="928991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06B4749-832C-463E-A53C-3F8DEE56B8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2617" y="6055487"/>
            <a:ext cx="1031132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645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69" y="2684140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56" y="967162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90" y="1115649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736" y="986758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068" y="1040259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17" y="2101773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395" y="3205133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22" y="1828024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735" y="2873814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6506" y="1040259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049" y="2122696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96" y="1047680"/>
            <a:ext cx="496907" cy="28710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7C47D4-2997-486D-9653-28549D6C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643" y="967162"/>
            <a:ext cx="496907" cy="287102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8FF50FD-0C4D-4925-A4C3-8B076D03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022" y="1022606"/>
            <a:ext cx="546561" cy="2760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718" y="1097646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3876" y="1424362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786" y="2160721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786" y="2964373"/>
            <a:ext cx="1770434" cy="48151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1C1CD32-B85D-45FF-AA20-8B16E7082A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3492" y="1300474"/>
            <a:ext cx="1050587" cy="6468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7D5D30-45CC-4ADD-8EEF-AF1516A55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6826" y="2074984"/>
            <a:ext cx="992221" cy="62257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A2EA76-852A-419C-89B7-2BA252DEA7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4483" y="2824256"/>
            <a:ext cx="1031132" cy="54474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78349" y="2146104"/>
            <a:ext cx="928414" cy="606048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605BCD3-EEAA-4EF7-95AB-5EAC2A0F2B7E}"/>
              </a:ext>
            </a:extLst>
          </p:cNvPr>
          <p:cNvSpPr/>
          <p:nvPr/>
        </p:nvSpPr>
        <p:spPr>
          <a:xfrm>
            <a:off x="1323876" y="1424362"/>
            <a:ext cx="1783037" cy="53988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222588E5-45CF-4622-A513-F3C55DF1B2B4}"/>
              </a:ext>
            </a:extLst>
          </p:cNvPr>
          <p:cNvSpPr/>
          <p:nvPr/>
        </p:nvSpPr>
        <p:spPr>
          <a:xfrm>
            <a:off x="5322013" y="951297"/>
            <a:ext cx="2642419" cy="102881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E739339-3ADB-401C-858E-9BCA01F36662}"/>
              </a:ext>
            </a:extLst>
          </p:cNvPr>
          <p:cNvSpPr/>
          <p:nvPr/>
        </p:nvSpPr>
        <p:spPr>
          <a:xfrm>
            <a:off x="9030984" y="1300474"/>
            <a:ext cx="1405059" cy="214541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087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69" y="2684140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56" y="967162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90" y="1115649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736" y="986758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068" y="1040259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17" y="2101773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395" y="3205133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22" y="1828024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735" y="2873814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6506" y="1040259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049" y="2122696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96" y="1047680"/>
            <a:ext cx="496907" cy="28710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7C47D4-2997-486D-9653-28549D6C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643" y="967162"/>
            <a:ext cx="496907" cy="287102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8FF50FD-0C4D-4925-A4C3-8B076D03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022" y="1022606"/>
            <a:ext cx="546561" cy="2760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718" y="1097646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3876" y="1424362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786" y="2160721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786" y="2964373"/>
            <a:ext cx="1770434" cy="48151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1C1CD32-B85D-45FF-AA20-8B16E7082A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3492" y="1300474"/>
            <a:ext cx="1050587" cy="6468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7D5D30-45CC-4ADD-8EEF-AF1516A55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6826" y="2074984"/>
            <a:ext cx="992221" cy="62257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A2EA76-852A-419C-89B7-2BA252DEA7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4483" y="2824256"/>
            <a:ext cx="1031132" cy="54474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78349" y="2146104"/>
            <a:ext cx="928414" cy="6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2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72F604-308F-497B-A8E2-1F0DD5DF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5" y="526733"/>
            <a:ext cx="887440" cy="10723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3A186B-8D42-416B-81F0-9CA04FF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13" y="114388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E97721E-95F0-4CA1-8557-AC67181D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45" y="167889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8803BE-F34F-4BD4-9484-7D066A89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095" y="312405"/>
            <a:ext cx="719847" cy="5836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55AE6B8-F32D-4E3D-8885-9A51B4AEE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734" y="1238456"/>
            <a:ext cx="622570" cy="4426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AED3D43-7B4A-45D2-B9FE-6B7D7DD6D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593" y="340659"/>
            <a:ext cx="642026" cy="50583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338C28E-2564-47F0-B9C8-A62B93C6D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278" y="1116824"/>
            <a:ext cx="642026" cy="50583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160AF0C-F5E8-453C-B8B0-0177411C1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32" y="775659"/>
            <a:ext cx="778656" cy="57472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9CD4F37-DD1A-4140-A948-04848A353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002" y="2559795"/>
            <a:ext cx="1400783" cy="10603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25A1A1A-68AC-431A-9C0B-3624A791DD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99" y="4168253"/>
            <a:ext cx="1964987" cy="98735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944FA4B-F14A-4DBB-9D21-A9B0188378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759" y="2897830"/>
            <a:ext cx="1050587" cy="457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A7E51C0-C241-4A76-A9C1-31B5C16C3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3759" y="4700326"/>
            <a:ext cx="1031132" cy="4328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A33C50-DDD9-4A0C-929C-E9A32EAD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11" y="21101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01D4821-923F-4CDD-B94A-05A5721D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17" y="2144178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B0350F-204D-451B-822A-2000BB62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40" y="3932597"/>
            <a:ext cx="328372" cy="189726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11EF6D7-4CE3-482F-A37B-A19474C8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48" y="3966633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712074-924E-46F1-A730-ABAA4BDCDC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3393" y="4181804"/>
            <a:ext cx="272374" cy="4669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91D225-7FD6-453D-AD23-7E9ABFF946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8736" y="5019006"/>
            <a:ext cx="642026" cy="39397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765651D-08C7-4ACB-9A59-D9E7B0CA50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9961" y="2897830"/>
            <a:ext cx="194553" cy="38424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E3B7BEB-0766-4D6E-AA46-4F74BF16ED7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30994" y="4766502"/>
            <a:ext cx="194553" cy="22373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C48CE41-1115-4FD5-84B0-118D0D5DE592}"/>
              </a:ext>
            </a:extLst>
          </p:cNvPr>
          <p:cNvSpPr/>
          <p:nvPr/>
        </p:nvSpPr>
        <p:spPr>
          <a:xfrm>
            <a:off x="556953" y="2144178"/>
            <a:ext cx="6733309" cy="1822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DEC5B0-EE89-480E-BCC8-748D8D30246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76255" y="2401719"/>
            <a:ext cx="291830" cy="4961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44D4C33-EE58-45E2-997A-7523D5D59C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37345" y="3134136"/>
            <a:ext cx="330740" cy="4328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98A73F1-A01E-4D4E-B5A3-2AABFFE8CB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14015" y="975809"/>
            <a:ext cx="3482502" cy="525294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D7C6385-A990-4397-ADA2-0BE02C73CD1A}"/>
              </a:ext>
            </a:extLst>
          </p:cNvPr>
          <p:cNvCxnSpPr>
            <a:stCxn id="12" idx="1"/>
          </p:cNvCxnSpPr>
          <p:nvPr/>
        </p:nvCxnSpPr>
        <p:spPr>
          <a:xfrm flipH="1">
            <a:off x="3791164" y="1238456"/>
            <a:ext cx="4022851" cy="165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DB076DBF-1A02-4A0E-8F75-12D8ABE9287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34272" y="1615593"/>
            <a:ext cx="2796672" cy="86594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CF99FB9-46AB-44A6-BD1C-08751FF043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11621" y="2556775"/>
            <a:ext cx="802327" cy="110910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805F91-459F-4A67-BA87-CD8EAB26D3C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80486" y="4190139"/>
            <a:ext cx="914400" cy="9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886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69" y="2684140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56" y="967162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90" y="1115649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736" y="986758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068" y="1040259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17" y="2101773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395" y="3205133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22" y="1828024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735" y="2873814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6506" y="1040259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049" y="2122696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96" y="1047680"/>
            <a:ext cx="496907" cy="28710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7C47D4-2997-486D-9653-28549D6C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643" y="967162"/>
            <a:ext cx="496907" cy="287102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8FF50FD-0C4D-4925-A4C3-8B076D03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022" y="1022606"/>
            <a:ext cx="546561" cy="2760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718" y="1097646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3876" y="1424362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786" y="2160721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786" y="2964373"/>
            <a:ext cx="1770434" cy="48151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1C1CD32-B85D-45FF-AA20-8B16E7082A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3492" y="1300474"/>
            <a:ext cx="1050587" cy="6468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7D5D30-45CC-4ADD-8EEF-AF1516A55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6826" y="2074984"/>
            <a:ext cx="992221" cy="62257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A2EA76-852A-419C-89B7-2BA252DEA7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4483" y="2824256"/>
            <a:ext cx="1031132" cy="54474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78349" y="2146104"/>
            <a:ext cx="928414" cy="606048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D88BE79-A760-4A08-B993-FCFF886CD5FA}"/>
              </a:ext>
            </a:extLst>
          </p:cNvPr>
          <p:cNvSpPr/>
          <p:nvPr/>
        </p:nvSpPr>
        <p:spPr>
          <a:xfrm>
            <a:off x="4706763" y="852755"/>
            <a:ext cx="3788905" cy="316444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1D2154-67A4-46FB-A8C7-2DC4476A69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98223" y="4154722"/>
            <a:ext cx="887440" cy="10723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F5B20B5-CC8E-4DD3-9830-552ADFAE1FC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93049" y="5313201"/>
            <a:ext cx="2811736" cy="8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91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7C47D4-2997-486D-9653-28549D6C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804" y="217149"/>
            <a:ext cx="496907" cy="287102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8FF50FD-0C4D-4925-A4C3-8B076D03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183" y="272593"/>
            <a:ext cx="546561" cy="2760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1C1CD32-B85D-45FF-AA20-8B16E7082A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79653" y="550461"/>
            <a:ext cx="1050587" cy="6468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7D5D30-45CC-4ADD-8EEF-AF1516A55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92987" y="1324971"/>
            <a:ext cx="992221" cy="62257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A2EA76-852A-419C-89B7-2BA252DEA7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70644" y="2074243"/>
            <a:ext cx="1031132" cy="54474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10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3E797F1-7715-4B65-BA65-71F42D5E51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3759" y="4526502"/>
            <a:ext cx="928414" cy="60604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E829839-D2AE-466F-AB12-9FB23927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3" y="5132550"/>
            <a:ext cx="525294" cy="1016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DA1FE2-6EAA-4DCF-8B0D-DCFD0BAC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20" y="3415572"/>
            <a:ext cx="486383" cy="9970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79A5906-08F5-43B6-A809-9A1387B35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54" y="3564059"/>
            <a:ext cx="252919" cy="36965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AA14009-76A8-4810-833B-74A19314B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100" y="3435168"/>
            <a:ext cx="496907" cy="28710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2FFEA5D-1969-479C-9303-320221AA1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432" y="3488669"/>
            <a:ext cx="546561" cy="276013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572BE75-EC87-42BA-A743-8A8D1365E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1" y="4550183"/>
            <a:ext cx="252919" cy="36965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4B59696-11D2-4C1D-9010-415AA257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759" y="5653543"/>
            <a:ext cx="252919" cy="36965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8BE468F-E84B-45C5-9F7C-CE292DB72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9486" y="4276434"/>
            <a:ext cx="272374" cy="92412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DFE80DE-0203-4A8A-A01E-6BE2D577C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0099" y="5322224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5615A5F-D821-41B7-BCCA-13AFFEA77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8870" y="3488669"/>
            <a:ext cx="408562" cy="9289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3709777C-6B8D-45C1-9F4D-742D3D0DBC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0413" y="4571106"/>
            <a:ext cx="486383" cy="92899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04FCE01-B363-48C1-A3E7-930E0DE12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804" y="217149"/>
            <a:ext cx="496907" cy="287102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62765E0-6314-465D-8867-8897EF209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183" y="272593"/>
            <a:ext cx="546561" cy="276013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C9D81F1-4B1A-40FB-82D9-F824BBD0AA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79653" y="550461"/>
            <a:ext cx="1050587" cy="64688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13563BBF-C2FC-4FC8-8BBF-B64B2888BE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92987" y="1324971"/>
            <a:ext cx="992221" cy="62257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28B8B40A-1283-42C1-966B-2CA0577298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70644" y="2074243"/>
            <a:ext cx="1031132" cy="544749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E78A364-F06B-406A-9EDB-25229A31B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304" y="3442361"/>
            <a:ext cx="496907" cy="2871024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B4EDD7A7-9725-438C-BF9B-B09F0EE45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0801" y="3497805"/>
            <a:ext cx="546561" cy="2760136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1EB34D38-50C6-40E6-AB8A-46541FD797C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61747" y="3116831"/>
            <a:ext cx="490549" cy="827800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C7574A60-815A-4237-AF01-2F83D95C459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24852" y="3853317"/>
            <a:ext cx="1848255" cy="55934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B304247D-5872-49DD-9F29-E002EE22F7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24852" y="4568753"/>
            <a:ext cx="1770434" cy="535021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67522B83-7FC8-4F6F-AFC4-B96BEB1F9C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06121" y="5392764"/>
            <a:ext cx="1770434" cy="4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977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47E74-2935-4B66-A31C-BDA2EB9C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E171C7-38E6-4344-97F9-BAAE3CA2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BCAA8E-B5CB-407B-B296-E12CBDAB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6A6DFB-891D-4946-9100-BD965428A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1E5A60-F48C-4542-B716-316725E1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AF1679-D804-405B-9B1A-496E25894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3016580-236F-45F6-959F-9B6177644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B39F7E-DFF5-4C5B-BC13-7DB03258F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E8C7CE-5819-4007-B42F-E5B78F590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E128589-75E2-406A-B0B2-2E0AA7D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059970-E86B-4DF1-B3FE-686149E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D42080-0C06-488B-B0A1-ACC34F47F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4140B8-27ED-490D-B9D8-D2E17F48A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E12558-98F1-4A3B-A771-C04B5705B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B5F7D4-E383-41B2-889D-0F1651B84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A2814F1-6BCE-4931-8B13-A1FC8E38E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D0B351F-2BFB-4006-977B-BDB95052D1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63A34E-FFF4-4C69-9417-A7D605E0E4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7790" y="129865"/>
            <a:ext cx="933855" cy="33560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B9B923B-B577-4908-A69D-7CA56E9D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9" y="217149"/>
            <a:ext cx="496907" cy="287102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3C9CF72-C741-44ED-9AEF-67E4D2F6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98" y="272593"/>
            <a:ext cx="546561" cy="276013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B89D8F5-0814-4DFD-B856-3407A67623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4940" y="550461"/>
            <a:ext cx="1070043" cy="53988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D98037E-8A5C-444A-BF49-F0A2BC26D0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1376" y="1410708"/>
            <a:ext cx="1011677" cy="46692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FEEBD69-3900-4569-8144-65839B6F58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45459" y="2211365"/>
            <a:ext cx="1031132" cy="4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01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47E74-2935-4B66-A31C-BDA2EB9C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E171C7-38E6-4344-97F9-BAAE3CA2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BCAA8E-B5CB-407B-B296-E12CBDAB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6A6DFB-891D-4946-9100-BD965428A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1E5A60-F48C-4542-B716-316725E1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AF1679-D804-405B-9B1A-496E25894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3016580-236F-45F6-959F-9B6177644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B39F7E-DFF5-4C5B-BC13-7DB03258F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E8C7CE-5819-4007-B42F-E5B78F590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E128589-75E2-406A-B0B2-2E0AA7D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059970-E86B-4DF1-B3FE-686149E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D42080-0C06-488B-B0A1-ACC34F47F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4140B8-27ED-490D-B9D8-D2E17F48A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E12558-98F1-4A3B-A771-C04B5705B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B5F7D4-E383-41B2-889D-0F1651B84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A2814F1-6BCE-4931-8B13-A1FC8E38E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D0B351F-2BFB-4006-977B-BDB95052D1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63A34E-FFF4-4C69-9417-A7D605E0E4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7790" y="129865"/>
            <a:ext cx="933855" cy="33560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B9B923B-B577-4908-A69D-7CA56E9D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9" y="217149"/>
            <a:ext cx="496907" cy="287102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3C9CF72-C741-44ED-9AEF-67E4D2F6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98" y="272593"/>
            <a:ext cx="546561" cy="276013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B89D8F5-0814-4DFD-B856-3407A67623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4940" y="550461"/>
            <a:ext cx="1070043" cy="53988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D98037E-8A5C-444A-BF49-F0A2BC26D0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1376" y="1410708"/>
            <a:ext cx="1011677" cy="46692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FEEBD69-3900-4569-8144-65839B6F58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45459" y="2211365"/>
            <a:ext cx="1031132" cy="4620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705583E-9EE5-47B9-8006-9910B43E869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235" y="3080961"/>
            <a:ext cx="6175259" cy="918691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09E1A7D2-633C-4BB4-9964-4739624F76D3}"/>
              </a:ext>
            </a:extLst>
          </p:cNvPr>
          <p:cNvSpPr/>
          <p:nvPr/>
        </p:nvSpPr>
        <p:spPr>
          <a:xfrm>
            <a:off x="3327864" y="3458100"/>
            <a:ext cx="386746" cy="6068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5638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47E74-2935-4B66-A31C-BDA2EB9C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E171C7-38E6-4344-97F9-BAAE3CA2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BCAA8E-B5CB-407B-B296-E12CBDAB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6A6DFB-891D-4946-9100-BD965428A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1E5A60-F48C-4542-B716-316725E1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AF1679-D804-405B-9B1A-496E25894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3016580-236F-45F6-959F-9B6177644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B39F7E-DFF5-4C5B-BC13-7DB03258F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E8C7CE-5819-4007-B42F-E5B78F590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E128589-75E2-406A-B0B2-2E0AA7D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059970-E86B-4DF1-B3FE-686149E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D42080-0C06-488B-B0A1-ACC34F47F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4140B8-27ED-490D-B9D8-D2E17F48A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E12558-98F1-4A3B-A771-C04B5705B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B5F7D4-E383-41B2-889D-0F1651B84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A2814F1-6BCE-4931-8B13-A1FC8E38E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D0B351F-2BFB-4006-977B-BDB95052D1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63A34E-FFF4-4C69-9417-A7D605E0E4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7790" y="129865"/>
            <a:ext cx="933855" cy="33560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B9B923B-B577-4908-A69D-7CA56E9D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9" y="217149"/>
            <a:ext cx="496907" cy="287102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3C9CF72-C741-44ED-9AEF-67E4D2F6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98" y="272593"/>
            <a:ext cx="546561" cy="276013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B89D8F5-0814-4DFD-B856-3407A67623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4940" y="550461"/>
            <a:ext cx="1070043" cy="53988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D98037E-8A5C-444A-BF49-F0A2BC26D0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1376" y="1410708"/>
            <a:ext cx="1011677" cy="46692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FEEBD69-3900-4569-8144-65839B6F58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45459" y="2211365"/>
            <a:ext cx="1031132" cy="4620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3BAEA8C-E623-40A8-A3B1-6B363398E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235" y="3080961"/>
            <a:ext cx="6175259" cy="91869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54E6ABAF-96DF-4B8F-A5BB-A7E8BD5C4EF8}"/>
              </a:ext>
            </a:extLst>
          </p:cNvPr>
          <p:cNvSpPr/>
          <p:nvPr/>
        </p:nvSpPr>
        <p:spPr>
          <a:xfrm>
            <a:off x="3327864" y="3458100"/>
            <a:ext cx="386746" cy="6068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B6D6F38-4C04-4E66-82C9-B6ADB30A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902" y="3926200"/>
            <a:ext cx="496907" cy="287102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517186F-B482-41CE-8AC9-4AE9DFF6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281" y="3981644"/>
            <a:ext cx="546561" cy="276013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E425CE2-077D-4F3D-8041-010E7973A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6946" y="5647825"/>
            <a:ext cx="525294" cy="101654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05EC2B7-3A35-47AB-B80E-D755484BF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8233" y="3930847"/>
            <a:ext cx="486383" cy="99708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CF0112C-7108-4C0C-865F-03FA3489D4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7067" y="4079334"/>
            <a:ext cx="252919" cy="36965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23BD0E3-4854-40EC-8624-71D7B9F1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13" y="3950443"/>
            <a:ext cx="496907" cy="287102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D88CFEE-418B-4035-B0B0-57029FCF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645" y="4003944"/>
            <a:ext cx="546561" cy="276013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602F912-C4A3-4D10-B009-F79E19297A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5494" y="5065458"/>
            <a:ext cx="252919" cy="36965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1EFD339-85AD-44AC-A66D-E1A0E6EA27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0972" y="6168818"/>
            <a:ext cx="252919" cy="369651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9237FF36-998F-4A37-A0F4-5A91CBF45B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699" y="4791709"/>
            <a:ext cx="272374" cy="92412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A605B00E-1DF8-4494-8A83-5DFD7567F3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4312" y="5837499"/>
            <a:ext cx="252919" cy="99222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A5EE6C8-7E60-4B96-818E-657A9CCBE9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3083" y="4003944"/>
            <a:ext cx="408562" cy="928991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FFC1ABB5-3CAE-41AF-AEF6-2650DB0092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4626" y="5086381"/>
            <a:ext cx="486383" cy="92899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2E7CC-568D-487D-88C7-03392CA2152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6816" y="3732433"/>
            <a:ext cx="751050" cy="66499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40AB0547-85B3-4543-922A-479165CC46A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64940" y="4079334"/>
            <a:ext cx="963041" cy="764768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C6206834-9B3C-418C-9922-B03667B45CA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65809" y="4979507"/>
            <a:ext cx="1300344" cy="606828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B2517511-E326-4808-825C-88DAD526600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79711" y="5775300"/>
            <a:ext cx="1300344" cy="6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906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47E74-2935-4B66-A31C-BDA2EB9C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E171C7-38E6-4344-97F9-BAAE3CA2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BCAA8E-B5CB-407B-B296-E12CBDAB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6A6DFB-891D-4946-9100-BD965428A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1E5A60-F48C-4542-B716-316725E1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AF1679-D804-405B-9B1A-496E25894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3016580-236F-45F6-959F-9B6177644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B39F7E-DFF5-4C5B-BC13-7DB03258F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E8C7CE-5819-4007-B42F-E5B78F590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E128589-75E2-406A-B0B2-2E0AA7D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059970-E86B-4DF1-B3FE-686149E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D42080-0C06-488B-B0A1-ACC34F47F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4140B8-27ED-490D-B9D8-D2E17F48A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E12558-98F1-4A3B-A771-C04B5705B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B5F7D4-E383-41B2-889D-0F1651B84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A2814F1-6BCE-4931-8B13-A1FC8E38E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D0B351F-2BFB-4006-977B-BDB95052D1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63A34E-FFF4-4C69-9417-A7D605E0E4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7790" y="129865"/>
            <a:ext cx="933855" cy="33560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B9B923B-B577-4908-A69D-7CA56E9D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9" y="217149"/>
            <a:ext cx="496907" cy="287102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3C9CF72-C741-44ED-9AEF-67E4D2F6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98" y="272593"/>
            <a:ext cx="546561" cy="276013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B89D8F5-0814-4DFD-B856-3407A67623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4940" y="550461"/>
            <a:ext cx="1070043" cy="53988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D98037E-8A5C-444A-BF49-F0A2BC26D0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1376" y="1410708"/>
            <a:ext cx="1011677" cy="46692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FEEBD69-3900-4569-8144-65839B6F58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45459" y="2211365"/>
            <a:ext cx="1031132" cy="4620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3BAEA8C-E623-40A8-A3B1-6B363398E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235" y="3080961"/>
            <a:ext cx="6175259" cy="91869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54E6ABAF-96DF-4B8F-A5BB-A7E8BD5C4EF8}"/>
              </a:ext>
            </a:extLst>
          </p:cNvPr>
          <p:cNvSpPr/>
          <p:nvPr/>
        </p:nvSpPr>
        <p:spPr>
          <a:xfrm>
            <a:off x="3327864" y="3458100"/>
            <a:ext cx="386746" cy="6068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B6D6F38-4C04-4E66-82C9-B6ADB30A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902" y="3926200"/>
            <a:ext cx="496907" cy="287102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517186F-B482-41CE-8AC9-4AE9DFF6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281" y="3981644"/>
            <a:ext cx="546561" cy="276013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E425CE2-077D-4F3D-8041-010E7973A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6946" y="5647825"/>
            <a:ext cx="525294" cy="101654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05EC2B7-3A35-47AB-B80E-D755484BF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8233" y="3930847"/>
            <a:ext cx="486383" cy="99708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CF0112C-7108-4C0C-865F-03FA3489D4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7067" y="4079334"/>
            <a:ext cx="252919" cy="36965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23BD0E3-4854-40EC-8624-71D7B9F1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13" y="3950443"/>
            <a:ext cx="496907" cy="287102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D88CFEE-418B-4035-B0B0-57029FCF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645" y="4003944"/>
            <a:ext cx="546561" cy="276013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602F912-C4A3-4D10-B009-F79E19297A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5494" y="5065458"/>
            <a:ext cx="252919" cy="36965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1EFD339-85AD-44AC-A66D-E1A0E6EA27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0972" y="6168818"/>
            <a:ext cx="252919" cy="369651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9237FF36-998F-4A37-A0F4-5A91CBF45B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699" y="4791709"/>
            <a:ext cx="272374" cy="92412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A605B00E-1DF8-4494-8A83-5DFD7567F3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4312" y="5837499"/>
            <a:ext cx="252919" cy="99222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A5EE6C8-7E60-4B96-818E-657A9CCBE9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3083" y="4003944"/>
            <a:ext cx="408562" cy="928991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FFC1ABB5-3CAE-41AF-AEF6-2650DB0092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4626" y="5086381"/>
            <a:ext cx="486383" cy="92899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2E7CC-568D-487D-88C7-03392CA2152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6816" y="3732433"/>
            <a:ext cx="751050" cy="66499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40AB0547-85B3-4543-922A-479165CC46A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64940" y="4079334"/>
            <a:ext cx="963041" cy="764768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C6206834-9B3C-418C-9922-B03667B45CA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65809" y="4979507"/>
            <a:ext cx="1300344" cy="606828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B2517511-E326-4808-825C-88DAD526600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79711" y="5775300"/>
            <a:ext cx="1300344" cy="60682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75A4EE3-9545-48C1-87DA-7E2D4CAF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893" y="5013540"/>
            <a:ext cx="928414" cy="60604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FAF8E51-D891-40C3-8D40-17FF79E1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65" y="4065679"/>
            <a:ext cx="496907" cy="287102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E9797A3-3810-437E-BA7A-133E11FD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87" y="4115645"/>
            <a:ext cx="546561" cy="276013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C64F5119-4867-43E1-B68D-A25239179AC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9838" y="4495235"/>
            <a:ext cx="2217906" cy="44260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2E23E4-FA2A-4F07-AD4A-7218BD98172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7788" y="5293864"/>
            <a:ext cx="1984443" cy="40369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E308384-F608-47E8-8531-FDEE1AA8C3B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9838" y="6053582"/>
            <a:ext cx="2178996" cy="4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71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9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C627C95-B7E0-4F90-946A-567E35A969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621" y="5496398"/>
            <a:ext cx="6175259" cy="918691"/>
          </a:xfrm>
          <a:prstGeom prst="rect">
            <a:avLst/>
          </a:prstGeom>
        </p:spPr>
      </p:pic>
      <p:sp>
        <p:nvSpPr>
          <p:cNvPr id="33" name="楕円 32">
            <a:extLst>
              <a:ext uri="{FF2B5EF4-FFF2-40B4-BE49-F238E27FC236}">
                <a16:creationId xmlns:a16="http://schemas.microsoft.com/office/drawing/2014/main" id="{BB251C67-A04C-4F2C-B2E3-B39D4F4BD27F}"/>
              </a:ext>
            </a:extLst>
          </p:cNvPr>
          <p:cNvSpPr/>
          <p:nvPr/>
        </p:nvSpPr>
        <p:spPr>
          <a:xfrm>
            <a:off x="3277250" y="5873537"/>
            <a:ext cx="386746" cy="6068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953C05B-9EB9-447A-B89D-CEFAE88425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2927" y="221606"/>
            <a:ext cx="2217906" cy="44260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F34A4E9-C8AC-4D82-A3F6-E4CB043EE1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78509" y="5119739"/>
            <a:ext cx="1984443" cy="40369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0A09EC8-3239-4D7E-9DB8-DAF75AB595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67110" y="5198743"/>
            <a:ext cx="2178996" cy="4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53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287D4C-14E0-4C7D-B67F-DA35AF6B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638" y="2907195"/>
            <a:ext cx="5584723" cy="10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1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EFB626-30B3-4F44-876C-530195EF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51" y="448228"/>
            <a:ext cx="4747098" cy="62257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B2D4B-9C79-44FC-87BD-1BDAB4DC2246}"/>
              </a:ext>
            </a:extLst>
          </p:cNvPr>
          <p:cNvCxnSpPr/>
          <p:nvPr/>
        </p:nvCxnSpPr>
        <p:spPr>
          <a:xfrm flipV="1">
            <a:off x="4696691" y="1070798"/>
            <a:ext cx="2327564" cy="3027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450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4DFAF8EE-18E2-4E93-A90A-7CF4D590F8B5}"/>
              </a:ext>
            </a:extLst>
          </p:cNvPr>
          <p:cNvSpPr/>
          <p:nvPr/>
        </p:nvSpPr>
        <p:spPr>
          <a:xfrm>
            <a:off x="2145904" y="431118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F92B22D-D48F-4C07-A60F-3EB143CF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46" y="4921509"/>
            <a:ext cx="314632" cy="57647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971DEE-2B64-4A24-ADC3-FA7F7364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95" y="432947"/>
            <a:ext cx="3563592" cy="7018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2BCDC71-E18B-487C-A4C5-A65A7E95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964" y="4858828"/>
            <a:ext cx="314632" cy="57647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DB3DBB9-D473-45B0-8945-3EF27C675D21}"/>
              </a:ext>
            </a:extLst>
          </p:cNvPr>
          <p:cNvSpPr/>
          <p:nvPr/>
        </p:nvSpPr>
        <p:spPr>
          <a:xfrm>
            <a:off x="1988587" y="47864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E0AFB09-C8B9-4433-B8E4-4052472C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54" y="4858828"/>
            <a:ext cx="3563592" cy="701833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CEC06E0-044B-4FA9-B068-C4CD315BCA36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2429162" y="1254078"/>
            <a:ext cx="157317" cy="35323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4A68B2C9-D894-4CE2-8634-F282D9BC1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626" y="1648675"/>
            <a:ext cx="1116276" cy="57647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F6C1E4E-9413-4949-9730-251A4EA5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72" y="1585994"/>
            <a:ext cx="3563592" cy="70183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882A60C-2D61-45F7-A76C-AB9066E4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618" y="1605378"/>
            <a:ext cx="314632" cy="5764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DC9F657-CB90-432F-956C-55CBC267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026" y="1542697"/>
            <a:ext cx="3563592" cy="70183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B69AF4D-5B57-405B-ABFB-CDA355CE1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651" y="2393805"/>
            <a:ext cx="6114215" cy="60057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BDB99F6-25CA-4622-A0AC-555675CF5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210" y="522525"/>
            <a:ext cx="370536" cy="6640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C6D5E86-73EB-42A7-A3F5-7D0100010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964" y="1621903"/>
            <a:ext cx="432619" cy="7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912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4DFAF8EE-18E2-4E93-A90A-7CF4D590F8B5}"/>
              </a:ext>
            </a:extLst>
          </p:cNvPr>
          <p:cNvSpPr/>
          <p:nvPr/>
        </p:nvSpPr>
        <p:spPr>
          <a:xfrm>
            <a:off x="2145904" y="431118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433332-023E-4A69-A2CC-BEA751589033}"/>
              </a:ext>
            </a:extLst>
          </p:cNvPr>
          <p:cNvSpPr/>
          <p:nvPr/>
        </p:nvSpPr>
        <p:spPr>
          <a:xfrm>
            <a:off x="1988587" y="47864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2E834DB-DAE6-407D-9926-F260F7A6273A}"/>
              </a:ext>
            </a:extLst>
          </p:cNvPr>
          <p:cNvSpPr/>
          <p:nvPr/>
        </p:nvSpPr>
        <p:spPr>
          <a:xfrm>
            <a:off x="7130127" y="17999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70A0805-07E7-4AE6-81F4-44D9F798DAC2}"/>
              </a:ext>
            </a:extLst>
          </p:cNvPr>
          <p:cNvSpPr/>
          <p:nvPr/>
        </p:nvSpPr>
        <p:spPr>
          <a:xfrm>
            <a:off x="5202577" y="3926932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F951C64-3B70-4713-80AE-FEC0A8C76F1E}"/>
              </a:ext>
            </a:extLst>
          </p:cNvPr>
          <p:cNvSpPr/>
          <p:nvPr/>
        </p:nvSpPr>
        <p:spPr>
          <a:xfrm>
            <a:off x="8850070" y="47864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9ED7ED1-CDAE-47DE-A16E-B6D4339ECB6E}"/>
              </a:ext>
            </a:extLst>
          </p:cNvPr>
          <p:cNvCxnSpPr>
            <a:stCxn id="3" idx="4"/>
            <a:endCxn id="13" idx="0"/>
          </p:cNvCxnSpPr>
          <p:nvPr/>
        </p:nvCxnSpPr>
        <p:spPr>
          <a:xfrm flipH="1">
            <a:off x="2429162" y="1254078"/>
            <a:ext cx="157317" cy="35323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14BBDFC8-5261-493C-BCF2-E7D9AC05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10" y="522525"/>
            <a:ext cx="370536" cy="6640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4766F4-0B29-4EBB-B741-033817404FA4}"/>
              </a:ext>
            </a:extLst>
          </p:cNvPr>
          <p:cNvCxnSpPr>
            <a:endCxn id="17" idx="1"/>
          </p:cNvCxnSpPr>
          <p:nvPr/>
        </p:nvCxnSpPr>
        <p:spPr>
          <a:xfrm>
            <a:off x="2771746" y="1186525"/>
            <a:ext cx="2559872" cy="28609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54E7D452-454D-4433-AD95-69A72820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88" y="116172"/>
            <a:ext cx="4456922" cy="1267921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C2419291-A64D-409B-83FC-FB60B45A439D}"/>
              </a:ext>
            </a:extLst>
          </p:cNvPr>
          <p:cNvSpPr/>
          <p:nvPr/>
        </p:nvSpPr>
        <p:spPr>
          <a:xfrm>
            <a:off x="7254535" y="338825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29AF83D-41BF-4574-99CA-3C7CA3986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352" y="316473"/>
            <a:ext cx="2678988" cy="41210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DCB8A34-C449-4A6B-A070-A668DE4B9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282" y="886700"/>
            <a:ext cx="2559873" cy="3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7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4DFAF8EE-18E2-4E93-A90A-7CF4D590F8B5}"/>
              </a:ext>
            </a:extLst>
          </p:cNvPr>
          <p:cNvSpPr/>
          <p:nvPr/>
        </p:nvSpPr>
        <p:spPr>
          <a:xfrm>
            <a:off x="2145904" y="431118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433332-023E-4A69-A2CC-BEA751589033}"/>
              </a:ext>
            </a:extLst>
          </p:cNvPr>
          <p:cNvSpPr/>
          <p:nvPr/>
        </p:nvSpPr>
        <p:spPr>
          <a:xfrm>
            <a:off x="1988587" y="47864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2E834DB-DAE6-407D-9926-F260F7A6273A}"/>
              </a:ext>
            </a:extLst>
          </p:cNvPr>
          <p:cNvSpPr/>
          <p:nvPr/>
        </p:nvSpPr>
        <p:spPr>
          <a:xfrm>
            <a:off x="7130127" y="17999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70A0805-07E7-4AE6-81F4-44D9F798DAC2}"/>
              </a:ext>
            </a:extLst>
          </p:cNvPr>
          <p:cNvSpPr/>
          <p:nvPr/>
        </p:nvSpPr>
        <p:spPr>
          <a:xfrm>
            <a:off x="5202577" y="3926932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F951C64-3B70-4713-80AE-FEC0A8C76F1E}"/>
              </a:ext>
            </a:extLst>
          </p:cNvPr>
          <p:cNvSpPr/>
          <p:nvPr/>
        </p:nvSpPr>
        <p:spPr>
          <a:xfrm>
            <a:off x="8850070" y="47864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9ED7ED1-CDAE-47DE-A16E-B6D4339ECB6E}"/>
              </a:ext>
            </a:extLst>
          </p:cNvPr>
          <p:cNvCxnSpPr>
            <a:stCxn id="3" idx="4"/>
            <a:endCxn id="13" idx="0"/>
          </p:cNvCxnSpPr>
          <p:nvPr/>
        </p:nvCxnSpPr>
        <p:spPr>
          <a:xfrm flipH="1">
            <a:off x="2429162" y="1254078"/>
            <a:ext cx="157317" cy="35323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14BBDFC8-5261-493C-BCF2-E7D9AC05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10" y="522525"/>
            <a:ext cx="370536" cy="6640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4766F4-0B29-4EBB-B741-033817404FA4}"/>
              </a:ext>
            </a:extLst>
          </p:cNvPr>
          <p:cNvCxnSpPr>
            <a:endCxn id="17" idx="1"/>
          </p:cNvCxnSpPr>
          <p:nvPr/>
        </p:nvCxnSpPr>
        <p:spPr>
          <a:xfrm>
            <a:off x="2771746" y="1186525"/>
            <a:ext cx="2559872" cy="28609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54E7D452-454D-4433-AD95-69A72820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88" y="116172"/>
            <a:ext cx="4456922" cy="1267921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C2419291-A64D-409B-83FC-FB60B45A439D}"/>
              </a:ext>
            </a:extLst>
          </p:cNvPr>
          <p:cNvSpPr/>
          <p:nvPr/>
        </p:nvSpPr>
        <p:spPr>
          <a:xfrm>
            <a:off x="7254535" y="338825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29AF83D-41BF-4574-99CA-3C7CA3986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352" y="316473"/>
            <a:ext cx="2678988" cy="41210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DCB8A34-C449-4A6B-A070-A668DE4B9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282" y="886700"/>
            <a:ext cx="2559873" cy="3443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0454892F-84E6-495E-8A97-3957189B1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846" y="4921509"/>
            <a:ext cx="314632" cy="5764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77DDD0E-171A-4E5F-8C90-68961EA67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9736" y="5446661"/>
            <a:ext cx="2949677" cy="10535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D45EAC-F95B-4DEA-95ED-06CAB66D31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301" y="4778737"/>
            <a:ext cx="747252" cy="20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12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4DFAF8EE-18E2-4E93-A90A-7CF4D590F8B5}"/>
              </a:ext>
            </a:extLst>
          </p:cNvPr>
          <p:cNvSpPr/>
          <p:nvPr/>
        </p:nvSpPr>
        <p:spPr>
          <a:xfrm>
            <a:off x="2145904" y="431118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433332-023E-4A69-A2CC-BEA751589033}"/>
              </a:ext>
            </a:extLst>
          </p:cNvPr>
          <p:cNvSpPr/>
          <p:nvPr/>
        </p:nvSpPr>
        <p:spPr>
          <a:xfrm>
            <a:off x="1988587" y="47864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2E834DB-DAE6-407D-9926-F260F7A6273A}"/>
              </a:ext>
            </a:extLst>
          </p:cNvPr>
          <p:cNvSpPr/>
          <p:nvPr/>
        </p:nvSpPr>
        <p:spPr>
          <a:xfrm>
            <a:off x="7130127" y="17999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70A0805-07E7-4AE6-81F4-44D9F798DAC2}"/>
              </a:ext>
            </a:extLst>
          </p:cNvPr>
          <p:cNvSpPr/>
          <p:nvPr/>
        </p:nvSpPr>
        <p:spPr>
          <a:xfrm>
            <a:off x="5202577" y="3926932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F951C64-3B70-4713-80AE-FEC0A8C76F1E}"/>
              </a:ext>
            </a:extLst>
          </p:cNvPr>
          <p:cNvSpPr/>
          <p:nvPr/>
        </p:nvSpPr>
        <p:spPr>
          <a:xfrm>
            <a:off x="8850070" y="47864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9ED7ED1-CDAE-47DE-A16E-B6D4339ECB6E}"/>
              </a:ext>
            </a:extLst>
          </p:cNvPr>
          <p:cNvCxnSpPr>
            <a:stCxn id="3" idx="4"/>
            <a:endCxn id="13" idx="0"/>
          </p:cNvCxnSpPr>
          <p:nvPr/>
        </p:nvCxnSpPr>
        <p:spPr>
          <a:xfrm flipH="1">
            <a:off x="2429162" y="1254078"/>
            <a:ext cx="157317" cy="35323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14BBDFC8-5261-493C-BCF2-E7D9AC05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10" y="522525"/>
            <a:ext cx="370536" cy="6640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4766F4-0B29-4EBB-B741-033817404FA4}"/>
              </a:ext>
            </a:extLst>
          </p:cNvPr>
          <p:cNvCxnSpPr>
            <a:endCxn id="17" idx="1"/>
          </p:cNvCxnSpPr>
          <p:nvPr/>
        </p:nvCxnSpPr>
        <p:spPr>
          <a:xfrm>
            <a:off x="2771746" y="1186525"/>
            <a:ext cx="2559872" cy="28609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54E7D452-454D-4433-AD95-69A72820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88" y="116172"/>
            <a:ext cx="4456922" cy="1267921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C2419291-A64D-409B-83FC-FB60B45A439D}"/>
              </a:ext>
            </a:extLst>
          </p:cNvPr>
          <p:cNvSpPr/>
          <p:nvPr/>
        </p:nvSpPr>
        <p:spPr>
          <a:xfrm>
            <a:off x="7254535" y="338825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29AF83D-41BF-4574-99CA-3C7CA3986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352" y="316473"/>
            <a:ext cx="2678988" cy="41210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DCB8A34-C449-4A6B-A070-A668DE4B9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282" y="886700"/>
            <a:ext cx="2559873" cy="3443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0454892F-84E6-495E-8A97-3957189B1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878" y="3511502"/>
            <a:ext cx="314632" cy="5764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77DDD0E-171A-4E5F-8C90-68961EA67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9736" y="5446661"/>
            <a:ext cx="2949677" cy="10535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516AA0-74A7-4FC0-A6ED-6D12EB6B97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862" y="5475898"/>
            <a:ext cx="550606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501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BDA20EA-2E7F-473F-8803-09BFFD87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4" y="1309046"/>
            <a:ext cx="10960359" cy="151803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C20718A-4324-429A-818A-4CC4DC06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779" y="128779"/>
            <a:ext cx="5781368" cy="10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68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CA9F56-C790-49F8-A6D0-86F0B2F2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" y="180623"/>
            <a:ext cx="3323227" cy="37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88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CA9F56-C790-49F8-A6D0-86F0B2F2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" y="180623"/>
            <a:ext cx="3323227" cy="3793067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F5AB639-C4D7-4B16-98FA-D7AA87765CD3}"/>
              </a:ext>
            </a:extLst>
          </p:cNvPr>
          <p:cNvSpPr/>
          <p:nvPr/>
        </p:nvSpPr>
        <p:spPr>
          <a:xfrm>
            <a:off x="6719580" y="25103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67E856-6A78-415C-8982-325F40372F54}"/>
              </a:ext>
            </a:extLst>
          </p:cNvPr>
          <p:cNvSpPr/>
          <p:nvPr/>
        </p:nvSpPr>
        <p:spPr>
          <a:xfrm>
            <a:off x="3914176" y="147645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9D36846-22C0-4040-B5C1-A354F7D29916}"/>
              </a:ext>
            </a:extLst>
          </p:cNvPr>
          <p:cNvSpPr/>
          <p:nvPr/>
        </p:nvSpPr>
        <p:spPr>
          <a:xfrm>
            <a:off x="3348119" y="356221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95498BE-9543-441C-8FAF-DF82DD639487}"/>
              </a:ext>
            </a:extLst>
          </p:cNvPr>
          <p:cNvSpPr/>
          <p:nvPr/>
        </p:nvSpPr>
        <p:spPr>
          <a:xfrm>
            <a:off x="5655425" y="53847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41E90F4-DFB2-4990-A222-CA783BE3C19D}"/>
              </a:ext>
            </a:extLst>
          </p:cNvPr>
          <p:cNvSpPr/>
          <p:nvPr/>
        </p:nvSpPr>
        <p:spPr>
          <a:xfrm>
            <a:off x="8793621" y="438517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32E4655-E170-4F82-B4D9-58E75E7E229D}"/>
              </a:ext>
            </a:extLst>
          </p:cNvPr>
          <p:cNvSpPr/>
          <p:nvPr/>
        </p:nvSpPr>
        <p:spPr>
          <a:xfrm>
            <a:off x="10028372" y="24101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ED53097-B971-4469-AC5E-FEF08F88F7EF}"/>
              </a:ext>
            </a:extLst>
          </p:cNvPr>
          <p:cNvSpPr/>
          <p:nvPr/>
        </p:nvSpPr>
        <p:spPr>
          <a:xfrm>
            <a:off x="9234195" y="7756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45678DE-7BD2-4CED-8147-C3F20C21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84" y="369798"/>
            <a:ext cx="330940" cy="58544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DD7F74-F730-4A45-A752-892DA76B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35" y="1615097"/>
            <a:ext cx="390229" cy="54568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C5A43A1-B426-4D26-8B55-CDFAAAA0F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666" y="3723889"/>
            <a:ext cx="352054" cy="49960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4F6340-0440-474D-A284-2EEEC4BE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098" y="5530882"/>
            <a:ext cx="393801" cy="53077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356F653-ECC2-4D58-88DD-7D6AE7D70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168" y="4526317"/>
            <a:ext cx="352054" cy="5406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53414DC-57B6-4676-836A-052AD273E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3989" y="2561252"/>
            <a:ext cx="369913" cy="5208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B3D6098-6AAB-48F3-9CF3-95CC98BB7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5669" y="955239"/>
            <a:ext cx="338199" cy="545684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BB5DB5E-BAD9-465E-9224-7873586163C0}"/>
              </a:ext>
            </a:extLst>
          </p:cNvPr>
          <p:cNvCxnSpPr>
            <a:stCxn id="5" idx="2"/>
            <a:endCxn id="7" idx="7"/>
          </p:cNvCxnSpPr>
          <p:nvPr/>
        </p:nvCxnSpPr>
        <p:spPr>
          <a:xfrm flipH="1">
            <a:off x="4666284" y="662519"/>
            <a:ext cx="2053296" cy="9344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EFA15FE-DA15-4ADB-B078-E82D8AFCE776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100227" y="953479"/>
            <a:ext cx="2748394" cy="27292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6F5A61-AA2A-4370-B260-51AEB637F54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096000" y="1045564"/>
            <a:ext cx="949324" cy="433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A0369C3-B987-4448-828E-950D7D71A1A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91364" y="1045564"/>
            <a:ext cx="1631298" cy="34601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40869D6-654F-45B9-9626-DE23EAB86142}"/>
              </a:ext>
            </a:extLst>
          </p:cNvPr>
          <p:cNvCxnSpPr>
            <a:cxnSpLocks/>
          </p:cNvCxnSpPr>
          <p:nvPr/>
        </p:nvCxnSpPr>
        <p:spPr>
          <a:xfrm>
            <a:off x="7613177" y="623218"/>
            <a:ext cx="1785685" cy="2457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DA02779-EE3F-4D4A-B648-095185A98B14}"/>
              </a:ext>
            </a:extLst>
          </p:cNvPr>
          <p:cNvCxnSpPr>
            <a:cxnSpLocks/>
          </p:cNvCxnSpPr>
          <p:nvPr/>
        </p:nvCxnSpPr>
        <p:spPr>
          <a:xfrm flipV="1">
            <a:off x="4795325" y="796343"/>
            <a:ext cx="1924254" cy="10049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E7E234-4C3F-4A2D-A195-240ADC2E897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836351" y="2178899"/>
            <a:ext cx="206866" cy="13833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C3F649B-C3F7-438A-88FA-C09B6F91F9CD}"/>
              </a:ext>
            </a:extLst>
          </p:cNvPr>
          <p:cNvCxnSpPr>
            <a:cxnSpLocks/>
          </p:cNvCxnSpPr>
          <p:nvPr/>
        </p:nvCxnSpPr>
        <p:spPr>
          <a:xfrm flipV="1">
            <a:off x="3917142" y="807386"/>
            <a:ext cx="2853500" cy="27793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986E1C4-E06A-44D8-9306-1CD144897648}"/>
              </a:ext>
            </a:extLst>
          </p:cNvPr>
          <p:cNvCxnSpPr>
            <a:cxnSpLocks/>
          </p:cNvCxnSpPr>
          <p:nvPr/>
        </p:nvCxnSpPr>
        <p:spPr>
          <a:xfrm flipH="1" flipV="1">
            <a:off x="4410526" y="2255863"/>
            <a:ext cx="1539411" cy="31256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98BC526-6426-43B1-9FD0-CAD2EF612FA7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100227" y="4264650"/>
            <a:ext cx="1591722" cy="13212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6E97F14-06CE-40A8-AFA0-93AA8A7F645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66114" y="4796650"/>
            <a:ext cx="2427507" cy="6726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95A3FE-B814-4361-A13C-F6489BC3F30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471688" y="953479"/>
            <a:ext cx="1586482" cy="345330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007A45B-C80D-4600-ABC3-7912BEC93FF6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229268" y="3973690"/>
            <a:ext cx="4615436" cy="5877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4145773-89F5-4F6E-824A-EE705A96393B}"/>
              </a:ext>
            </a:extLst>
          </p:cNvPr>
          <p:cNvCxnSpPr>
            <a:cxnSpLocks/>
          </p:cNvCxnSpPr>
          <p:nvPr/>
        </p:nvCxnSpPr>
        <p:spPr>
          <a:xfrm flipH="1">
            <a:off x="6500053" y="4966626"/>
            <a:ext cx="2307718" cy="6813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61A4958-3D4D-4879-9802-FBE2C72819D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9440625" y="3112630"/>
            <a:ext cx="716788" cy="13215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1F2162A-F394-4B79-A2FD-C48A3D966C13}"/>
              </a:ext>
            </a:extLst>
          </p:cNvPr>
          <p:cNvCxnSpPr>
            <a:cxnSpLocks/>
          </p:cNvCxnSpPr>
          <p:nvPr/>
        </p:nvCxnSpPr>
        <p:spPr>
          <a:xfrm flipH="1" flipV="1">
            <a:off x="7597763" y="774790"/>
            <a:ext cx="2565357" cy="17339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1AC72A4-5984-418D-814B-75FC89913086}"/>
              </a:ext>
            </a:extLst>
          </p:cNvPr>
          <p:cNvCxnSpPr>
            <a:cxnSpLocks/>
          </p:cNvCxnSpPr>
          <p:nvPr/>
        </p:nvCxnSpPr>
        <p:spPr>
          <a:xfrm flipH="1">
            <a:off x="9623686" y="3215177"/>
            <a:ext cx="752278" cy="13462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8D4C23A-5D3B-4719-BE37-D5ACBA119BDF}"/>
              </a:ext>
            </a:extLst>
          </p:cNvPr>
          <p:cNvCxnSpPr>
            <a:cxnSpLocks/>
          </p:cNvCxnSpPr>
          <p:nvPr/>
        </p:nvCxnSpPr>
        <p:spPr>
          <a:xfrm flipH="1">
            <a:off x="9245681" y="1575361"/>
            <a:ext cx="299820" cy="28033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図 79">
            <a:extLst>
              <a:ext uri="{FF2B5EF4-FFF2-40B4-BE49-F238E27FC236}">
                <a16:creationId xmlns:a16="http://schemas.microsoft.com/office/drawing/2014/main" id="{2E6A45EA-6482-4C49-B86C-B6F52EA423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593" y="4295987"/>
            <a:ext cx="3123341" cy="23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474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CA9F56-C790-49F8-A6D0-86F0B2F2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" y="180623"/>
            <a:ext cx="3323227" cy="3793067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F5AB639-C4D7-4B16-98FA-D7AA87765CD3}"/>
              </a:ext>
            </a:extLst>
          </p:cNvPr>
          <p:cNvSpPr/>
          <p:nvPr/>
        </p:nvSpPr>
        <p:spPr>
          <a:xfrm>
            <a:off x="6719580" y="25103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67E856-6A78-415C-8982-325F40372F54}"/>
              </a:ext>
            </a:extLst>
          </p:cNvPr>
          <p:cNvSpPr/>
          <p:nvPr/>
        </p:nvSpPr>
        <p:spPr>
          <a:xfrm>
            <a:off x="3914176" y="147645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9D36846-22C0-4040-B5C1-A354F7D29916}"/>
              </a:ext>
            </a:extLst>
          </p:cNvPr>
          <p:cNvSpPr/>
          <p:nvPr/>
        </p:nvSpPr>
        <p:spPr>
          <a:xfrm>
            <a:off x="3348119" y="356221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95498BE-9543-441C-8FAF-DF82DD639487}"/>
              </a:ext>
            </a:extLst>
          </p:cNvPr>
          <p:cNvSpPr/>
          <p:nvPr/>
        </p:nvSpPr>
        <p:spPr>
          <a:xfrm>
            <a:off x="5655425" y="53847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41E90F4-DFB2-4990-A222-CA783BE3C19D}"/>
              </a:ext>
            </a:extLst>
          </p:cNvPr>
          <p:cNvSpPr/>
          <p:nvPr/>
        </p:nvSpPr>
        <p:spPr>
          <a:xfrm>
            <a:off x="8793621" y="4385170"/>
            <a:ext cx="881149" cy="82296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32E4655-E170-4F82-B4D9-58E75E7E229D}"/>
              </a:ext>
            </a:extLst>
          </p:cNvPr>
          <p:cNvSpPr/>
          <p:nvPr/>
        </p:nvSpPr>
        <p:spPr>
          <a:xfrm>
            <a:off x="10028372" y="24101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ED53097-B971-4469-AC5E-FEF08F88F7EF}"/>
              </a:ext>
            </a:extLst>
          </p:cNvPr>
          <p:cNvSpPr/>
          <p:nvPr/>
        </p:nvSpPr>
        <p:spPr>
          <a:xfrm>
            <a:off x="9234195" y="7756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45678DE-7BD2-4CED-8147-C3F20C21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84" y="369798"/>
            <a:ext cx="330940" cy="58544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DD7F74-F730-4A45-A752-892DA76B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35" y="1615097"/>
            <a:ext cx="390229" cy="54568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C5A43A1-B426-4D26-8B55-CDFAAAA0F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666" y="3723889"/>
            <a:ext cx="352054" cy="49960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4F6340-0440-474D-A284-2EEEC4BE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098" y="5530882"/>
            <a:ext cx="393801" cy="53077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356F653-ECC2-4D58-88DD-7D6AE7D70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168" y="4526317"/>
            <a:ext cx="352054" cy="5406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53414DC-57B6-4676-836A-052AD273E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3989" y="2561252"/>
            <a:ext cx="369913" cy="5208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B3D6098-6AAB-48F3-9CF3-95CC98BB7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5669" y="955239"/>
            <a:ext cx="338199" cy="545684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BB5DB5E-BAD9-465E-9224-7873586163C0}"/>
              </a:ext>
            </a:extLst>
          </p:cNvPr>
          <p:cNvCxnSpPr>
            <a:stCxn id="5" idx="2"/>
            <a:endCxn id="7" idx="7"/>
          </p:cNvCxnSpPr>
          <p:nvPr/>
        </p:nvCxnSpPr>
        <p:spPr>
          <a:xfrm flipH="1">
            <a:off x="4666284" y="662519"/>
            <a:ext cx="2053296" cy="9344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EFA15FE-DA15-4ADB-B078-E82D8AFCE776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100227" y="953479"/>
            <a:ext cx="2748394" cy="27292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6F5A61-AA2A-4370-B260-51AEB637F54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096000" y="1045564"/>
            <a:ext cx="949324" cy="433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A0369C3-B987-4448-828E-950D7D71A1A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91364" y="1045564"/>
            <a:ext cx="1631298" cy="34601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40869D6-654F-45B9-9626-DE23EAB86142}"/>
              </a:ext>
            </a:extLst>
          </p:cNvPr>
          <p:cNvCxnSpPr>
            <a:cxnSpLocks/>
          </p:cNvCxnSpPr>
          <p:nvPr/>
        </p:nvCxnSpPr>
        <p:spPr>
          <a:xfrm>
            <a:off x="7613177" y="623218"/>
            <a:ext cx="1785685" cy="2457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DA02779-EE3F-4D4A-B648-095185A98B14}"/>
              </a:ext>
            </a:extLst>
          </p:cNvPr>
          <p:cNvCxnSpPr>
            <a:cxnSpLocks/>
          </p:cNvCxnSpPr>
          <p:nvPr/>
        </p:nvCxnSpPr>
        <p:spPr>
          <a:xfrm flipV="1">
            <a:off x="4795325" y="796343"/>
            <a:ext cx="1924254" cy="10049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E7E234-4C3F-4A2D-A195-240ADC2E897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836351" y="2178899"/>
            <a:ext cx="206866" cy="13833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C3F649B-C3F7-438A-88FA-C09B6F91F9CD}"/>
              </a:ext>
            </a:extLst>
          </p:cNvPr>
          <p:cNvCxnSpPr>
            <a:cxnSpLocks/>
          </p:cNvCxnSpPr>
          <p:nvPr/>
        </p:nvCxnSpPr>
        <p:spPr>
          <a:xfrm flipV="1">
            <a:off x="3917142" y="807386"/>
            <a:ext cx="2853500" cy="27793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986E1C4-E06A-44D8-9306-1CD144897648}"/>
              </a:ext>
            </a:extLst>
          </p:cNvPr>
          <p:cNvCxnSpPr>
            <a:cxnSpLocks/>
          </p:cNvCxnSpPr>
          <p:nvPr/>
        </p:nvCxnSpPr>
        <p:spPr>
          <a:xfrm flipH="1" flipV="1">
            <a:off x="4410526" y="2255863"/>
            <a:ext cx="1539411" cy="31256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98BC526-6426-43B1-9FD0-CAD2EF612FA7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100227" y="4264650"/>
            <a:ext cx="1591722" cy="13212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6E97F14-06CE-40A8-AFA0-93AA8A7F645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66114" y="4796650"/>
            <a:ext cx="2427507" cy="6726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95A3FE-B814-4361-A13C-F6489BC3F30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471688" y="953479"/>
            <a:ext cx="1586482" cy="345330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007A45B-C80D-4600-ABC3-7912BEC93FF6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229268" y="3973690"/>
            <a:ext cx="4615436" cy="5877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4145773-89F5-4F6E-824A-EE705A96393B}"/>
              </a:ext>
            </a:extLst>
          </p:cNvPr>
          <p:cNvCxnSpPr>
            <a:cxnSpLocks/>
          </p:cNvCxnSpPr>
          <p:nvPr/>
        </p:nvCxnSpPr>
        <p:spPr>
          <a:xfrm flipH="1">
            <a:off x="6500053" y="4966626"/>
            <a:ext cx="2307718" cy="6813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61A4958-3D4D-4879-9802-FBE2C72819D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9440625" y="3112630"/>
            <a:ext cx="716788" cy="13215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1F2162A-F394-4B79-A2FD-C48A3D966C13}"/>
              </a:ext>
            </a:extLst>
          </p:cNvPr>
          <p:cNvCxnSpPr>
            <a:cxnSpLocks/>
          </p:cNvCxnSpPr>
          <p:nvPr/>
        </p:nvCxnSpPr>
        <p:spPr>
          <a:xfrm flipH="1" flipV="1">
            <a:off x="7597763" y="774790"/>
            <a:ext cx="2565357" cy="17339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1AC72A4-5984-418D-814B-75FC89913086}"/>
              </a:ext>
            </a:extLst>
          </p:cNvPr>
          <p:cNvCxnSpPr>
            <a:cxnSpLocks/>
          </p:cNvCxnSpPr>
          <p:nvPr/>
        </p:nvCxnSpPr>
        <p:spPr>
          <a:xfrm flipH="1">
            <a:off x="9623686" y="3215177"/>
            <a:ext cx="752278" cy="13462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8D4C23A-5D3B-4719-BE37-D5ACBA119BDF}"/>
              </a:ext>
            </a:extLst>
          </p:cNvPr>
          <p:cNvCxnSpPr>
            <a:cxnSpLocks/>
          </p:cNvCxnSpPr>
          <p:nvPr/>
        </p:nvCxnSpPr>
        <p:spPr>
          <a:xfrm flipH="1">
            <a:off x="9245681" y="1575361"/>
            <a:ext cx="299820" cy="28033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図 79">
            <a:extLst>
              <a:ext uri="{FF2B5EF4-FFF2-40B4-BE49-F238E27FC236}">
                <a16:creationId xmlns:a16="http://schemas.microsoft.com/office/drawing/2014/main" id="{2E6A45EA-6482-4C49-B86C-B6F52EA423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593" y="4295987"/>
            <a:ext cx="3123341" cy="2346570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9840271-96DA-4DD5-8399-2B423DA14A75}"/>
              </a:ext>
            </a:extLst>
          </p:cNvPr>
          <p:cNvSpPr/>
          <p:nvPr/>
        </p:nvSpPr>
        <p:spPr>
          <a:xfrm>
            <a:off x="2164702" y="4223491"/>
            <a:ext cx="375313" cy="245388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3630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CA9F56-C790-49F8-A6D0-86F0B2F2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" y="180623"/>
            <a:ext cx="3323227" cy="3793067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F5AB639-C4D7-4B16-98FA-D7AA87765CD3}"/>
              </a:ext>
            </a:extLst>
          </p:cNvPr>
          <p:cNvSpPr/>
          <p:nvPr/>
        </p:nvSpPr>
        <p:spPr>
          <a:xfrm>
            <a:off x="6719580" y="25103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67E856-6A78-415C-8982-325F40372F54}"/>
              </a:ext>
            </a:extLst>
          </p:cNvPr>
          <p:cNvSpPr/>
          <p:nvPr/>
        </p:nvSpPr>
        <p:spPr>
          <a:xfrm>
            <a:off x="3914176" y="147645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9D36846-22C0-4040-B5C1-A354F7D29916}"/>
              </a:ext>
            </a:extLst>
          </p:cNvPr>
          <p:cNvSpPr/>
          <p:nvPr/>
        </p:nvSpPr>
        <p:spPr>
          <a:xfrm>
            <a:off x="3348119" y="356221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95498BE-9543-441C-8FAF-DF82DD639487}"/>
              </a:ext>
            </a:extLst>
          </p:cNvPr>
          <p:cNvSpPr/>
          <p:nvPr/>
        </p:nvSpPr>
        <p:spPr>
          <a:xfrm>
            <a:off x="5655425" y="53847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41E90F4-DFB2-4990-A222-CA783BE3C19D}"/>
              </a:ext>
            </a:extLst>
          </p:cNvPr>
          <p:cNvSpPr/>
          <p:nvPr/>
        </p:nvSpPr>
        <p:spPr>
          <a:xfrm>
            <a:off x="8793621" y="4385170"/>
            <a:ext cx="881149" cy="82296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32E4655-E170-4F82-B4D9-58E75E7E229D}"/>
              </a:ext>
            </a:extLst>
          </p:cNvPr>
          <p:cNvSpPr/>
          <p:nvPr/>
        </p:nvSpPr>
        <p:spPr>
          <a:xfrm>
            <a:off x="10028372" y="24101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ED53097-B971-4469-AC5E-FEF08F88F7EF}"/>
              </a:ext>
            </a:extLst>
          </p:cNvPr>
          <p:cNvSpPr/>
          <p:nvPr/>
        </p:nvSpPr>
        <p:spPr>
          <a:xfrm>
            <a:off x="9234195" y="7756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45678DE-7BD2-4CED-8147-C3F20C21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84" y="369798"/>
            <a:ext cx="330940" cy="58544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DD7F74-F730-4A45-A752-892DA76B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35" y="1615097"/>
            <a:ext cx="390229" cy="54568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C5A43A1-B426-4D26-8B55-CDFAAAA0F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666" y="3723889"/>
            <a:ext cx="352054" cy="49960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4F6340-0440-474D-A284-2EEEC4BE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098" y="5530882"/>
            <a:ext cx="393801" cy="53077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356F653-ECC2-4D58-88DD-7D6AE7D70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168" y="4526317"/>
            <a:ext cx="352054" cy="5406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53414DC-57B6-4676-836A-052AD273E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3989" y="2561252"/>
            <a:ext cx="369913" cy="5208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B3D6098-6AAB-48F3-9CF3-95CC98BB7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5669" y="955239"/>
            <a:ext cx="338199" cy="545684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BB5DB5E-BAD9-465E-9224-7873586163C0}"/>
              </a:ext>
            </a:extLst>
          </p:cNvPr>
          <p:cNvCxnSpPr>
            <a:stCxn id="5" idx="2"/>
            <a:endCxn id="7" idx="7"/>
          </p:cNvCxnSpPr>
          <p:nvPr/>
        </p:nvCxnSpPr>
        <p:spPr>
          <a:xfrm flipH="1">
            <a:off x="4666284" y="662519"/>
            <a:ext cx="2053296" cy="9344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EFA15FE-DA15-4ADB-B078-E82D8AFCE776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100227" y="953479"/>
            <a:ext cx="2748394" cy="27292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6F5A61-AA2A-4370-B260-51AEB637F54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096000" y="1045564"/>
            <a:ext cx="949324" cy="433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A0369C3-B987-4448-828E-950D7D71A1A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91364" y="1045564"/>
            <a:ext cx="1631298" cy="34601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40869D6-654F-45B9-9626-DE23EAB86142}"/>
              </a:ext>
            </a:extLst>
          </p:cNvPr>
          <p:cNvCxnSpPr>
            <a:cxnSpLocks/>
          </p:cNvCxnSpPr>
          <p:nvPr/>
        </p:nvCxnSpPr>
        <p:spPr>
          <a:xfrm>
            <a:off x="7613177" y="623218"/>
            <a:ext cx="1785685" cy="2457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DA02779-EE3F-4D4A-B648-095185A98B14}"/>
              </a:ext>
            </a:extLst>
          </p:cNvPr>
          <p:cNvCxnSpPr>
            <a:cxnSpLocks/>
          </p:cNvCxnSpPr>
          <p:nvPr/>
        </p:nvCxnSpPr>
        <p:spPr>
          <a:xfrm flipV="1">
            <a:off x="4795325" y="796343"/>
            <a:ext cx="1924254" cy="10049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E7E234-4C3F-4A2D-A195-240ADC2E897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836351" y="2178899"/>
            <a:ext cx="206866" cy="13833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C3F649B-C3F7-438A-88FA-C09B6F91F9CD}"/>
              </a:ext>
            </a:extLst>
          </p:cNvPr>
          <p:cNvCxnSpPr>
            <a:cxnSpLocks/>
          </p:cNvCxnSpPr>
          <p:nvPr/>
        </p:nvCxnSpPr>
        <p:spPr>
          <a:xfrm flipV="1">
            <a:off x="3917142" y="807386"/>
            <a:ext cx="2853500" cy="27793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986E1C4-E06A-44D8-9306-1CD144897648}"/>
              </a:ext>
            </a:extLst>
          </p:cNvPr>
          <p:cNvCxnSpPr>
            <a:cxnSpLocks/>
          </p:cNvCxnSpPr>
          <p:nvPr/>
        </p:nvCxnSpPr>
        <p:spPr>
          <a:xfrm flipH="1" flipV="1">
            <a:off x="4410526" y="2255863"/>
            <a:ext cx="1539411" cy="31256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98BC526-6426-43B1-9FD0-CAD2EF612FA7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100227" y="4264650"/>
            <a:ext cx="1591722" cy="13212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6E97F14-06CE-40A8-AFA0-93AA8A7F645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66114" y="4796650"/>
            <a:ext cx="2427507" cy="6726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95A3FE-B814-4361-A13C-F6489BC3F30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471688" y="953479"/>
            <a:ext cx="1586482" cy="345330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007A45B-C80D-4600-ABC3-7912BEC93FF6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229268" y="3973690"/>
            <a:ext cx="4615436" cy="5877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4145773-89F5-4F6E-824A-EE705A96393B}"/>
              </a:ext>
            </a:extLst>
          </p:cNvPr>
          <p:cNvCxnSpPr>
            <a:cxnSpLocks/>
          </p:cNvCxnSpPr>
          <p:nvPr/>
        </p:nvCxnSpPr>
        <p:spPr>
          <a:xfrm flipH="1">
            <a:off x="6500053" y="4966626"/>
            <a:ext cx="2307718" cy="681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61A4958-3D4D-4879-9802-FBE2C72819D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9440625" y="3112630"/>
            <a:ext cx="716788" cy="132158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1F2162A-F394-4B79-A2FD-C48A3D966C13}"/>
              </a:ext>
            </a:extLst>
          </p:cNvPr>
          <p:cNvCxnSpPr>
            <a:cxnSpLocks/>
          </p:cNvCxnSpPr>
          <p:nvPr/>
        </p:nvCxnSpPr>
        <p:spPr>
          <a:xfrm flipH="1" flipV="1">
            <a:off x="7597763" y="774790"/>
            <a:ext cx="2565357" cy="17339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1AC72A4-5984-418D-814B-75FC89913086}"/>
              </a:ext>
            </a:extLst>
          </p:cNvPr>
          <p:cNvCxnSpPr>
            <a:cxnSpLocks/>
          </p:cNvCxnSpPr>
          <p:nvPr/>
        </p:nvCxnSpPr>
        <p:spPr>
          <a:xfrm flipH="1">
            <a:off x="9623686" y="3215177"/>
            <a:ext cx="752278" cy="13462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8D4C23A-5D3B-4719-BE37-D5ACBA119BDF}"/>
              </a:ext>
            </a:extLst>
          </p:cNvPr>
          <p:cNvCxnSpPr>
            <a:cxnSpLocks/>
          </p:cNvCxnSpPr>
          <p:nvPr/>
        </p:nvCxnSpPr>
        <p:spPr>
          <a:xfrm flipH="1">
            <a:off x="9245681" y="1575361"/>
            <a:ext cx="299820" cy="28033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図 79">
            <a:extLst>
              <a:ext uri="{FF2B5EF4-FFF2-40B4-BE49-F238E27FC236}">
                <a16:creationId xmlns:a16="http://schemas.microsoft.com/office/drawing/2014/main" id="{2E6A45EA-6482-4C49-B86C-B6F52EA423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593" y="4295987"/>
            <a:ext cx="3123341" cy="2346570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9840271-96DA-4DD5-8399-2B423DA14A75}"/>
              </a:ext>
            </a:extLst>
          </p:cNvPr>
          <p:cNvSpPr/>
          <p:nvPr/>
        </p:nvSpPr>
        <p:spPr>
          <a:xfrm>
            <a:off x="2164702" y="4223491"/>
            <a:ext cx="375313" cy="245388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002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CA9F56-C790-49F8-A6D0-86F0B2F2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" y="180623"/>
            <a:ext cx="3323227" cy="3793067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F5AB639-C4D7-4B16-98FA-D7AA87765CD3}"/>
              </a:ext>
            </a:extLst>
          </p:cNvPr>
          <p:cNvSpPr/>
          <p:nvPr/>
        </p:nvSpPr>
        <p:spPr>
          <a:xfrm>
            <a:off x="6719580" y="25103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67E856-6A78-415C-8982-325F40372F54}"/>
              </a:ext>
            </a:extLst>
          </p:cNvPr>
          <p:cNvSpPr/>
          <p:nvPr/>
        </p:nvSpPr>
        <p:spPr>
          <a:xfrm>
            <a:off x="3914176" y="147645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9D36846-22C0-4040-B5C1-A354F7D29916}"/>
              </a:ext>
            </a:extLst>
          </p:cNvPr>
          <p:cNvSpPr/>
          <p:nvPr/>
        </p:nvSpPr>
        <p:spPr>
          <a:xfrm>
            <a:off x="3348119" y="3562210"/>
            <a:ext cx="881149" cy="822960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95498BE-9543-441C-8FAF-DF82DD639487}"/>
              </a:ext>
            </a:extLst>
          </p:cNvPr>
          <p:cNvSpPr/>
          <p:nvPr/>
        </p:nvSpPr>
        <p:spPr>
          <a:xfrm>
            <a:off x="5655425" y="53847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41E90F4-DFB2-4990-A222-CA783BE3C19D}"/>
              </a:ext>
            </a:extLst>
          </p:cNvPr>
          <p:cNvSpPr/>
          <p:nvPr/>
        </p:nvSpPr>
        <p:spPr>
          <a:xfrm>
            <a:off x="8793621" y="4385170"/>
            <a:ext cx="881149" cy="82296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32E4655-E170-4F82-B4D9-58E75E7E229D}"/>
              </a:ext>
            </a:extLst>
          </p:cNvPr>
          <p:cNvSpPr/>
          <p:nvPr/>
        </p:nvSpPr>
        <p:spPr>
          <a:xfrm>
            <a:off x="10028372" y="24101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ED53097-B971-4469-AC5E-FEF08F88F7EF}"/>
              </a:ext>
            </a:extLst>
          </p:cNvPr>
          <p:cNvSpPr/>
          <p:nvPr/>
        </p:nvSpPr>
        <p:spPr>
          <a:xfrm>
            <a:off x="9234195" y="7756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45678DE-7BD2-4CED-8147-C3F20C21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84" y="369798"/>
            <a:ext cx="330940" cy="58544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DD7F74-F730-4A45-A752-892DA76B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35" y="1615097"/>
            <a:ext cx="390229" cy="54568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C5A43A1-B426-4D26-8B55-CDFAAAA0F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666" y="3723889"/>
            <a:ext cx="352054" cy="49960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4F6340-0440-474D-A284-2EEEC4BE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098" y="5530882"/>
            <a:ext cx="393801" cy="53077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356F653-ECC2-4D58-88DD-7D6AE7D70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168" y="4526317"/>
            <a:ext cx="352054" cy="5406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53414DC-57B6-4676-836A-052AD273E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3989" y="2561252"/>
            <a:ext cx="369913" cy="5208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B3D6098-6AAB-48F3-9CF3-95CC98BB7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5669" y="955239"/>
            <a:ext cx="338199" cy="545684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BB5DB5E-BAD9-465E-9224-7873586163C0}"/>
              </a:ext>
            </a:extLst>
          </p:cNvPr>
          <p:cNvCxnSpPr>
            <a:stCxn id="5" idx="2"/>
            <a:endCxn id="7" idx="7"/>
          </p:cNvCxnSpPr>
          <p:nvPr/>
        </p:nvCxnSpPr>
        <p:spPr>
          <a:xfrm flipH="1">
            <a:off x="4666284" y="662519"/>
            <a:ext cx="2053296" cy="9344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EFA15FE-DA15-4ADB-B078-E82D8AFCE776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100227" y="953479"/>
            <a:ext cx="2748394" cy="27292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6F5A61-AA2A-4370-B260-51AEB637F54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096000" y="1045564"/>
            <a:ext cx="949324" cy="433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A0369C3-B987-4448-828E-950D7D71A1A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91364" y="1045564"/>
            <a:ext cx="1631298" cy="34601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40869D6-654F-45B9-9626-DE23EAB86142}"/>
              </a:ext>
            </a:extLst>
          </p:cNvPr>
          <p:cNvCxnSpPr>
            <a:cxnSpLocks/>
          </p:cNvCxnSpPr>
          <p:nvPr/>
        </p:nvCxnSpPr>
        <p:spPr>
          <a:xfrm>
            <a:off x="7613177" y="623218"/>
            <a:ext cx="1785685" cy="2457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DA02779-EE3F-4D4A-B648-095185A98B14}"/>
              </a:ext>
            </a:extLst>
          </p:cNvPr>
          <p:cNvCxnSpPr>
            <a:cxnSpLocks/>
          </p:cNvCxnSpPr>
          <p:nvPr/>
        </p:nvCxnSpPr>
        <p:spPr>
          <a:xfrm flipV="1">
            <a:off x="4795325" y="796343"/>
            <a:ext cx="1924254" cy="10049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E7E234-4C3F-4A2D-A195-240ADC2E897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836351" y="2178899"/>
            <a:ext cx="206866" cy="13833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C3F649B-C3F7-438A-88FA-C09B6F91F9CD}"/>
              </a:ext>
            </a:extLst>
          </p:cNvPr>
          <p:cNvCxnSpPr>
            <a:cxnSpLocks/>
          </p:cNvCxnSpPr>
          <p:nvPr/>
        </p:nvCxnSpPr>
        <p:spPr>
          <a:xfrm flipV="1">
            <a:off x="3917142" y="807386"/>
            <a:ext cx="2853500" cy="27793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986E1C4-E06A-44D8-9306-1CD144897648}"/>
              </a:ext>
            </a:extLst>
          </p:cNvPr>
          <p:cNvCxnSpPr>
            <a:cxnSpLocks/>
          </p:cNvCxnSpPr>
          <p:nvPr/>
        </p:nvCxnSpPr>
        <p:spPr>
          <a:xfrm flipH="1" flipV="1">
            <a:off x="4410526" y="2255863"/>
            <a:ext cx="1539411" cy="31256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98BC526-6426-43B1-9FD0-CAD2EF612FA7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100227" y="4264650"/>
            <a:ext cx="1591722" cy="13212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6E97F14-06CE-40A8-AFA0-93AA8A7F645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66114" y="4796650"/>
            <a:ext cx="2427507" cy="6726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95A3FE-B814-4361-A13C-F6489BC3F30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471688" y="953479"/>
            <a:ext cx="1586482" cy="345330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007A45B-C80D-4600-ABC3-7912BEC93FF6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229268" y="3973690"/>
            <a:ext cx="4615436" cy="5877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4145773-89F5-4F6E-824A-EE705A96393B}"/>
              </a:ext>
            </a:extLst>
          </p:cNvPr>
          <p:cNvCxnSpPr>
            <a:cxnSpLocks/>
          </p:cNvCxnSpPr>
          <p:nvPr/>
        </p:nvCxnSpPr>
        <p:spPr>
          <a:xfrm flipH="1">
            <a:off x="6500053" y="4966626"/>
            <a:ext cx="2307718" cy="6813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61A4958-3D4D-4879-9802-FBE2C72819D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9440625" y="3112630"/>
            <a:ext cx="716788" cy="132158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1F2162A-F394-4B79-A2FD-C48A3D966C13}"/>
              </a:ext>
            </a:extLst>
          </p:cNvPr>
          <p:cNvCxnSpPr>
            <a:cxnSpLocks/>
          </p:cNvCxnSpPr>
          <p:nvPr/>
        </p:nvCxnSpPr>
        <p:spPr>
          <a:xfrm flipH="1" flipV="1">
            <a:off x="7597763" y="774790"/>
            <a:ext cx="2565357" cy="17339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1AC72A4-5984-418D-814B-75FC89913086}"/>
              </a:ext>
            </a:extLst>
          </p:cNvPr>
          <p:cNvCxnSpPr>
            <a:cxnSpLocks/>
          </p:cNvCxnSpPr>
          <p:nvPr/>
        </p:nvCxnSpPr>
        <p:spPr>
          <a:xfrm flipH="1">
            <a:off x="9623686" y="3215177"/>
            <a:ext cx="752278" cy="13462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8D4C23A-5D3B-4719-BE37-D5ACBA119BDF}"/>
              </a:ext>
            </a:extLst>
          </p:cNvPr>
          <p:cNvCxnSpPr>
            <a:cxnSpLocks/>
          </p:cNvCxnSpPr>
          <p:nvPr/>
        </p:nvCxnSpPr>
        <p:spPr>
          <a:xfrm flipH="1">
            <a:off x="9245681" y="1575361"/>
            <a:ext cx="299820" cy="28033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図 79">
            <a:extLst>
              <a:ext uri="{FF2B5EF4-FFF2-40B4-BE49-F238E27FC236}">
                <a16:creationId xmlns:a16="http://schemas.microsoft.com/office/drawing/2014/main" id="{2E6A45EA-6482-4C49-B86C-B6F52EA423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593" y="4295987"/>
            <a:ext cx="3123341" cy="2346570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9840271-96DA-4DD5-8399-2B423DA14A75}"/>
              </a:ext>
            </a:extLst>
          </p:cNvPr>
          <p:cNvSpPr/>
          <p:nvPr/>
        </p:nvSpPr>
        <p:spPr>
          <a:xfrm>
            <a:off x="2164702" y="4223491"/>
            <a:ext cx="375313" cy="245388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4DE93C-BE1A-4D59-B389-A5E63E9C7365}"/>
              </a:ext>
            </a:extLst>
          </p:cNvPr>
          <p:cNvSpPr/>
          <p:nvPr/>
        </p:nvSpPr>
        <p:spPr>
          <a:xfrm>
            <a:off x="2164702" y="4966626"/>
            <a:ext cx="352528" cy="323831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21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EFB626-30B3-4F44-876C-530195EF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51" y="448228"/>
            <a:ext cx="4747098" cy="62257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B2D4B-9C79-44FC-87BD-1BDAB4DC2246}"/>
              </a:ext>
            </a:extLst>
          </p:cNvPr>
          <p:cNvCxnSpPr/>
          <p:nvPr/>
        </p:nvCxnSpPr>
        <p:spPr>
          <a:xfrm flipV="1">
            <a:off x="4696691" y="1070798"/>
            <a:ext cx="2327564" cy="3027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048AC1A-BC0E-41CD-A048-C929FA0CB46F}"/>
              </a:ext>
            </a:extLst>
          </p:cNvPr>
          <p:cNvCxnSpPr>
            <a:cxnSpLocks/>
          </p:cNvCxnSpPr>
          <p:nvPr/>
        </p:nvCxnSpPr>
        <p:spPr>
          <a:xfrm>
            <a:off x="4284324" y="2157573"/>
            <a:ext cx="412367" cy="1940602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DFF8D6-10A6-4BEF-B6E8-2CEE12ED2DB9}"/>
              </a:ext>
            </a:extLst>
          </p:cNvPr>
          <p:cNvCxnSpPr>
            <a:cxnSpLocks/>
          </p:cNvCxnSpPr>
          <p:nvPr/>
        </p:nvCxnSpPr>
        <p:spPr>
          <a:xfrm flipH="1">
            <a:off x="4696690" y="3339101"/>
            <a:ext cx="1868497" cy="759074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C0EEDF92-7C09-48E6-ADDC-8595CFA7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56" y="2987976"/>
            <a:ext cx="486383" cy="37937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91E3102-705D-41A3-9BE4-173E306BF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931" y="3901190"/>
            <a:ext cx="466928" cy="39397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967E2AB-DD43-4BC9-A4B7-6B6BF4122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5" y="4548883"/>
            <a:ext cx="2949051" cy="550795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51A298A-14BD-4E46-B44E-D20DE4217F77}"/>
              </a:ext>
            </a:extLst>
          </p:cNvPr>
          <p:cNvCxnSpPr>
            <a:stCxn id="18" idx="0"/>
          </p:cNvCxnSpPr>
          <p:nvPr/>
        </p:nvCxnSpPr>
        <p:spPr>
          <a:xfrm flipV="1">
            <a:off x="3247751" y="3339101"/>
            <a:ext cx="687251" cy="120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33828D-73BE-4E70-B838-4B4DFAF557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368774" y="4098175"/>
            <a:ext cx="2302157" cy="478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2048790A-713D-436E-84A9-CD5375ECA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549" y="613598"/>
            <a:ext cx="29766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06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F700D6-E3A2-4312-8643-AF3F25CD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3" y="171855"/>
            <a:ext cx="3529196" cy="26514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414BFEF-43A6-4610-891F-0D8942C3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89" y="0"/>
            <a:ext cx="496907" cy="28710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2AE5E2-A906-44ED-810A-755C126A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51" y="55444"/>
            <a:ext cx="546561" cy="2760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480B0BC-2D64-4BCC-A935-9DC2C2013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260" y="1345141"/>
            <a:ext cx="409519" cy="26732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30C81C1-8B36-4C6B-B1E1-A5ADF5BB3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893" y="1265756"/>
            <a:ext cx="629123" cy="42609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FB9DFB6-5923-415F-8768-AEB0979D3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553" y="999240"/>
            <a:ext cx="334297" cy="95912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923F2DB8-16AF-4321-9DB6-3858FEAC1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171856"/>
            <a:ext cx="212875" cy="37658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DD8C880-C8B5-410B-9ED6-DD9A94301D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63" y="571855"/>
            <a:ext cx="212875" cy="37658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297DBBF-F1EA-4FF1-A3FA-65A3C61A6F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941047"/>
            <a:ext cx="212875" cy="37658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F96D27D-6002-4F83-932F-B3C0463E2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1052" y="1290512"/>
            <a:ext cx="212875" cy="37658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B8C757CA-5357-4EF5-8EBE-8CFA6EF58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876" y="1612466"/>
            <a:ext cx="212875" cy="37658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00B3F1-5D3C-44A4-9733-0287973882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229" y="1958366"/>
            <a:ext cx="212875" cy="376581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199CAEE-5CA5-42FA-A554-0DC874CAB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2296619"/>
            <a:ext cx="212875" cy="3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18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F700D6-E3A2-4312-8643-AF3F25CD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3" y="171855"/>
            <a:ext cx="3529196" cy="26514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414BFEF-43A6-4610-891F-0D8942C3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89" y="0"/>
            <a:ext cx="496907" cy="28710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2AE5E2-A906-44ED-810A-755C126A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51" y="55444"/>
            <a:ext cx="546561" cy="276013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8122E4D-FFE2-4EB3-8688-510DECC3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186" y="3097649"/>
            <a:ext cx="1384735" cy="30604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27F132-6955-42C9-8057-A3C924A5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23" y="2858185"/>
            <a:ext cx="622913" cy="359905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0CE1483-439C-4225-A57D-C5EAB14C4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27" y="2907400"/>
            <a:ext cx="702939" cy="35498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5B1CAF2-60EC-454B-8824-02A4DF048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969" y="4324845"/>
            <a:ext cx="928414" cy="60604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480B0BC-2D64-4BCC-A935-9DC2C2013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260" y="1345141"/>
            <a:ext cx="409519" cy="26732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30C81C1-8B36-4C6B-B1E1-A5ADF5BB3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3893" y="1265756"/>
            <a:ext cx="629123" cy="42609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FB9DFB6-5923-415F-8768-AEB0979D3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553" y="999240"/>
            <a:ext cx="334297" cy="95912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923F2DB8-16AF-4321-9DB6-3858FEAC1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454" y="171856"/>
            <a:ext cx="212875" cy="37658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DD8C880-C8B5-410B-9ED6-DD9A94301D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9763" y="571855"/>
            <a:ext cx="212875" cy="37658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297DBBF-F1EA-4FF1-A3FA-65A3C61A6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454" y="941047"/>
            <a:ext cx="212875" cy="37658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F96D27D-6002-4F83-932F-B3C0463E26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052" y="1290512"/>
            <a:ext cx="212875" cy="37658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B8C757CA-5357-4EF5-8EBE-8CFA6EF58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876" y="1612466"/>
            <a:ext cx="212875" cy="37658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00B3F1-5D3C-44A4-9733-028797388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0229" y="1958366"/>
            <a:ext cx="212875" cy="376581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199CAEE-5CA5-42FA-A554-0DC874CAB7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454" y="2296619"/>
            <a:ext cx="212875" cy="376581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ECEEA77-8062-4BEE-B9F1-4E7EFB0D6B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18" y="4125943"/>
            <a:ext cx="2554451" cy="8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969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F700D6-E3A2-4312-8643-AF3F25CD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3" y="171855"/>
            <a:ext cx="3529196" cy="26514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414BFEF-43A6-4610-891F-0D8942C3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89" y="0"/>
            <a:ext cx="496907" cy="28710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2AE5E2-A906-44ED-810A-755C126A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51" y="55444"/>
            <a:ext cx="546561" cy="276013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8122E4D-FFE2-4EB3-8688-510DECC3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186" y="3097649"/>
            <a:ext cx="1384735" cy="30604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27F132-6955-42C9-8057-A3C924A5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23" y="2858185"/>
            <a:ext cx="622913" cy="359905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0CE1483-439C-4225-A57D-C5EAB14C4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27" y="2907400"/>
            <a:ext cx="702939" cy="35498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5B1CAF2-60EC-454B-8824-02A4DF048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969" y="4324845"/>
            <a:ext cx="928414" cy="60604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480B0BC-2D64-4BCC-A935-9DC2C2013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260" y="1345141"/>
            <a:ext cx="409519" cy="26732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30C81C1-8B36-4C6B-B1E1-A5ADF5BB3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3893" y="1265756"/>
            <a:ext cx="629123" cy="42609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FB9DFB6-5923-415F-8768-AEB0979D3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553" y="999240"/>
            <a:ext cx="334297" cy="95912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923F2DB8-16AF-4321-9DB6-3858FEAC1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454" y="171856"/>
            <a:ext cx="212875" cy="37658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DD8C880-C8B5-410B-9ED6-DD9A94301D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9763" y="571855"/>
            <a:ext cx="212875" cy="37658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297DBBF-F1EA-4FF1-A3FA-65A3C61A6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454" y="941047"/>
            <a:ext cx="212875" cy="37658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F96D27D-6002-4F83-932F-B3C0463E26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052" y="1290512"/>
            <a:ext cx="212875" cy="37658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B8C757CA-5357-4EF5-8EBE-8CFA6EF58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876" y="1612466"/>
            <a:ext cx="212875" cy="37658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00B3F1-5D3C-44A4-9733-028797388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0229" y="1958366"/>
            <a:ext cx="212875" cy="376581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199CAEE-5CA5-42FA-A554-0DC874CAB7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454" y="2296619"/>
            <a:ext cx="212875" cy="376581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ECEEA77-8062-4BEE-B9F1-4E7EFB0D6B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18" y="4125943"/>
            <a:ext cx="2554451" cy="8049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D0FCC2-94C8-407D-AE41-5163C74288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8757" y="6282631"/>
            <a:ext cx="2178081" cy="51247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84938-86B1-41AB-AC46-A7018DEB0FB3}"/>
              </a:ext>
            </a:extLst>
          </p:cNvPr>
          <p:cNvCxnSpPr>
            <a:cxnSpLocks/>
          </p:cNvCxnSpPr>
          <p:nvPr/>
        </p:nvCxnSpPr>
        <p:spPr>
          <a:xfrm flipH="1">
            <a:off x="5429294" y="3219062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6239BEC-D3A7-4DDF-85D3-87187D8878F8}"/>
              </a:ext>
            </a:extLst>
          </p:cNvPr>
          <p:cNvCxnSpPr>
            <a:cxnSpLocks/>
          </p:cNvCxnSpPr>
          <p:nvPr/>
        </p:nvCxnSpPr>
        <p:spPr>
          <a:xfrm flipH="1">
            <a:off x="5430635" y="3698033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253F0B1-9F2C-4052-9010-A3C54F252193}"/>
              </a:ext>
            </a:extLst>
          </p:cNvPr>
          <p:cNvCxnSpPr>
            <a:cxnSpLocks/>
          </p:cNvCxnSpPr>
          <p:nvPr/>
        </p:nvCxnSpPr>
        <p:spPr>
          <a:xfrm flipH="1">
            <a:off x="5429294" y="4125943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AAFFEA1-BF6E-4AE5-A4B9-361FF2D7EDA0}"/>
              </a:ext>
            </a:extLst>
          </p:cNvPr>
          <p:cNvCxnSpPr>
            <a:cxnSpLocks/>
          </p:cNvCxnSpPr>
          <p:nvPr/>
        </p:nvCxnSpPr>
        <p:spPr>
          <a:xfrm flipH="1">
            <a:off x="5480354" y="4627869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89E498-4E13-4B57-AAD9-1CD9C6E49866}"/>
              </a:ext>
            </a:extLst>
          </p:cNvPr>
          <p:cNvCxnSpPr>
            <a:cxnSpLocks/>
          </p:cNvCxnSpPr>
          <p:nvPr/>
        </p:nvCxnSpPr>
        <p:spPr>
          <a:xfrm flipH="1">
            <a:off x="5223850" y="5008649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64244E1-6695-4B43-A48A-56BC81116301}"/>
              </a:ext>
            </a:extLst>
          </p:cNvPr>
          <p:cNvCxnSpPr>
            <a:cxnSpLocks/>
          </p:cNvCxnSpPr>
          <p:nvPr/>
        </p:nvCxnSpPr>
        <p:spPr>
          <a:xfrm flipH="1">
            <a:off x="5386089" y="5995732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CF921F-FACF-4BEA-BD13-94435064593A}"/>
              </a:ext>
            </a:extLst>
          </p:cNvPr>
          <p:cNvCxnSpPr>
            <a:cxnSpLocks/>
          </p:cNvCxnSpPr>
          <p:nvPr/>
        </p:nvCxnSpPr>
        <p:spPr>
          <a:xfrm flipH="1">
            <a:off x="5246822" y="5542385"/>
            <a:ext cx="173581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AF6728FF-7BA2-4D67-BAF8-63C2248214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9331" y="2450907"/>
            <a:ext cx="2595583" cy="511188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B99096AF-472F-41F9-8910-B006EF23FC1B}"/>
              </a:ext>
            </a:extLst>
          </p:cNvPr>
          <p:cNvSpPr/>
          <p:nvPr/>
        </p:nvSpPr>
        <p:spPr>
          <a:xfrm>
            <a:off x="6974821" y="299835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462A098-E78D-4F1E-AD21-37F50C6A5E98}"/>
              </a:ext>
            </a:extLst>
          </p:cNvPr>
          <p:cNvSpPr/>
          <p:nvPr/>
        </p:nvSpPr>
        <p:spPr>
          <a:xfrm>
            <a:off x="6982638" y="3439704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0E4ACBF-42D7-4FA8-8E27-556A27B40D0A}"/>
              </a:ext>
            </a:extLst>
          </p:cNvPr>
          <p:cNvSpPr/>
          <p:nvPr/>
        </p:nvSpPr>
        <p:spPr>
          <a:xfrm>
            <a:off x="7003238" y="390164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00BC70C-7A41-49DB-89EB-5ABD9648CDC9}"/>
              </a:ext>
            </a:extLst>
          </p:cNvPr>
          <p:cNvSpPr/>
          <p:nvPr/>
        </p:nvSpPr>
        <p:spPr>
          <a:xfrm>
            <a:off x="7020745" y="436109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12ECEC1E-3A15-422F-BB73-AC9526579677}"/>
              </a:ext>
            </a:extLst>
          </p:cNvPr>
          <p:cNvSpPr/>
          <p:nvPr/>
        </p:nvSpPr>
        <p:spPr>
          <a:xfrm>
            <a:off x="7020745" y="4809831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41D5E00D-AD92-4789-A889-9169757B63DA}"/>
              </a:ext>
            </a:extLst>
          </p:cNvPr>
          <p:cNvSpPr/>
          <p:nvPr/>
        </p:nvSpPr>
        <p:spPr>
          <a:xfrm>
            <a:off x="6974821" y="5298981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E4BD7731-EA4B-4813-BA0C-EF2499EF2576}"/>
              </a:ext>
            </a:extLst>
          </p:cNvPr>
          <p:cNvSpPr/>
          <p:nvPr/>
        </p:nvSpPr>
        <p:spPr>
          <a:xfrm>
            <a:off x="6942023" y="577781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34DB4EA0-7DCE-4631-89B6-84267B64B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290" y="3077585"/>
            <a:ext cx="163833" cy="28982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12CA759-42DF-4936-8E66-1684726C45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7030" y="3516643"/>
            <a:ext cx="216951" cy="303378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2827400-7014-444E-9123-63E6D43233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98871" y="3965987"/>
            <a:ext cx="220899" cy="313479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712F7A5-2946-454B-BACB-F240D4A4DC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0644" y="4410539"/>
            <a:ext cx="224430" cy="30249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E8B7595-6725-4A2A-9E87-F2798A4055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5119" y="4877954"/>
            <a:ext cx="184610" cy="28351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0BA97044-F2A0-4A03-9141-B3A496A776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82830" y="5361243"/>
            <a:ext cx="210891" cy="29693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297AF22D-30F3-42DB-A474-68097865FF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82830" y="5858589"/>
            <a:ext cx="158343" cy="2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9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F700D6-E3A2-4312-8643-AF3F25CD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3" y="171855"/>
            <a:ext cx="3529196" cy="26514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414BFEF-43A6-4610-891F-0D8942C3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89" y="0"/>
            <a:ext cx="496907" cy="28710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2AE5E2-A906-44ED-810A-755C126A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51" y="55444"/>
            <a:ext cx="546561" cy="276013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8122E4D-FFE2-4EB3-8688-510DECC3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186" y="3097649"/>
            <a:ext cx="1384735" cy="30604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27F132-6955-42C9-8057-A3C924A5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23" y="2858185"/>
            <a:ext cx="622913" cy="359905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0CE1483-439C-4225-A57D-C5EAB14C4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27" y="2907400"/>
            <a:ext cx="702939" cy="35498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5B1CAF2-60EC-454B-8824-02A4DF048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969" y="4324845"/>
            <a:ext cx="928414" cy="60604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480B0BC-2D64-4BCC-A935-9DC2C2013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260" y="1345141"/>
            <a:ext cx="409519" cy="26732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30C81C1-8B36-4C6B-B1E1-A5ADF5BB3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3893" y="1265756"/>
            <a:ext cx="629123" cy="42609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FB9DFB6-5923-415F-8768-AEB0979D3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553" y="999240"/>
            <a:ext cx="334297" cy="95912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923F2DB8-16AF-4321-9DB6-3858FEAC1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454" y="171856"/>
            <a:ext cx="212875" cy="37658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DD8C880-C8B5-410B-9ED6-DD9A94301D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9763" y="571855"/>
            <a:ext cx="212875" cy="37658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297DBBF-F1EA-4FF1-A3FA-65A3C61A6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454" y="941047"/>
            <a:ext cx="212875" cy="37658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F96D27D-6002-4F83-932F-B3C0463E26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052" y="1290512"/>
            <a:ext cx="212875" cy="37658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B8C757CA-5357-4EF5-8EBE-8CFA6EF58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876" y="1612466"/>
            <a:ext cx="212875" cy="37658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00B3F1-5D3C-44A4-9733-028797388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0229" y="1958366"/>
            <a:ext cx="212875" cy="376581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199CAEE-5CA5-42FA-A554-0DC874CAB7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454" y="2296619"/>
            <a:ext cx="212875" cy="376581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ECEEA77-8062-4BEE-B9F1-4E7EFB0D6B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18" y="4125943"/>
            <a:ext cx="2554451" cy="8049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D0FCC2-94C8-407D-AE41-5163C74288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8757" y="6282631"/>
            <a:ext cx="2178081" cy="51247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84938-86B1-41AB-AC46-A7018DEB0FB3}"/>
              </a:ext>
            </a:extLst>
          </p:cNvPr>
          <p:cNvCxnSpPr>
            <a:cxnSpLocks/>
          </p:cNvCxnSpPr>
          <p:nvPr/>
        </p:nvCxnSpPr>
        <p:spPr>
          <a:xfrm flipH="1">
            <a:off x="5429294" y="3219062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6239BEC-D3A7-4DDF-85D3-87187D8878F8}"/>
              </a:ext>
            </a:extLst>
          </p:cNvPr>
          <p:cNvCxnSpPr>
            <a:cxnSpLocks/>
          </p:cNvCxnSpPr>
          <p:nvPr/>
        </p:nvCxnSpPr>
        <p:spPr>
          <a:xfrm flipH="1">
            <a:off x="5430635" y="3698033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253F0B1-9F2C-4052-9010-A3C54F252193}"/>
              </a:ext>
            </a:extLst>
          </p:cNvPr>
          <p:cNvCxnSpPr>
            <a:cxnSpLocks/>
          </p:cNvCxnSpPr>
          <p:nvPr/>
        </p:nvCxnSpPr>
        <p:spPr>
          <a:xfrm flipH="1">
            <a:off x="5429294" y="4125943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AAFFEA1-BF6E-4AE5-A4B9-361FF2D7EDA0}"/>
              </a:ext>
            </a:extLst>
          </p:cNvPr>
          <p:cNvCxnSpPr>
            <a:cxnSpLocks/>
          </p:cNvCxnSpPr>
          <p:nvPr/>
        </p:nvCxnSpPr>
        <p:spPr>
          <a:xfrm flipH="1">
            <a:off x="5480354" y="4627869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89E498-4E13-4B57-AAD9-1CD9C6E49866}"/>
              </a:ext>
            </a:extLst>
          </p:cNvPr>
          <p:cNvCxnSpPr>
            <a:cxnSpLocks/>
          </p:cNvCxnSpPr>
          <p:nvPr/>
        </p:nvCxnSpPr>
        <p:spPr>
          <a:xfrm flipH="1">
            <a:off x="5223850" y="5008649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64244E1-6695-4B43-A48A-56BC81116301}"/>
              </a:ext>
            </a:extLst>
          </p:cNvPr>
          <p:cNvCxnSpPr>
            <a:cxnSpLocks/>
          </p:cNvCxnSpPr>
          <p:nvPr/>
        </p:nvCxnSpPr>
        <p:spPr>
          <a:xfrm flipH="1">
            <a:off x="5386089" y="5995732"/>
            <a:ext cx="15533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CF921F-FACF-4BEA-BD13-94435064593A}"/>
              </a:ext>
            </a:extLst>
          </p:cNvPr>
          <p:cNvCxnSpPr>
            <a:cxnSpLocks/>
          </p:cNvCxnSpPr>
          <p:nvPr/>
        </p:nvCxnSpPr>
        <p:spPr>
          <a:xfrm flipH="1">
            <a:off x="5246822" y="5542385"/>
            <a:ext cx="173581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AF6728FF-7BA2-4D67-BAF8-63C2248214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9331" y="2450907"/>
            <a:ext cx="2595583" cy="511188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B99096AF-472F-41F9-8910-B006EF23FC1B}"/>
              </a:ext>
            </a:extLst>
          </p:cNvPr>
          <p:cNvSpPr/>
          <p:nvPr/>
        </p:nvSpPr>
        <p:spPr>
          <a:xfrm>
            <a:off x="6974821" y="299835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462A098-E78D-4F1E-AD21-37F50C6A5E98}"/>
              </a:ext>
            </a:extLst>
          </p:cNvPr>
          <p:cNvSpPr/>
          <p:nvPr/>
        </p:nvSpPr>
        <p:spPr>
          <a:xfrm>
            <a:off x="6982638" y="3439704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0E4ACBF-42D7-4FA8-8E27-556A27B40D0A}"/>
              </a:ext>
            </a:extLst>
          </p:cNvPr>
          <p:cNvSpPr/>
          <p:nvPr/>
        </p:nvSpPr>
        <p:spPr>
          <a:xfrm>
            <a:off x="7003238" y="390164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00BC70C-7A41-49DB-89EB-5ABD9648CDC9}"/>
              </a:ext>
            </a:extLst>
          </p:cNvPr>
          <p:cNvSpPr/>
          <p:nvPr/>
        </p:nvSpPr>
        <p:spPr>
          <a:xfrm>
            <a:off x="7020745" y="436109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12ECEC1E-3A15-422F-BB73-AC9526579677}"/>
              </a:ext>
            </a:extLst>
          </p:cNvPr>
          <p:cNvSpPr/>
          <p:nvPr/>
        </p:nvSpPr>
        <p:spPr>
          <a:xfrm>
            <a:off x="7020745" y="4809831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41D5E00D-AD92-4789-A889-9169757B63DA}"/>
              </a:ext>
            </a:extLst>
          </p:cNvPr>
          <p:cNvSpPr/>
          <p:nvPr/>
        </p:nvSpPr>
        <p:spPr>
          <a:xfrm>
            <a:off x="6974821" y="5298981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E4BD7731-EA4B-4813-BA0C-EF2499EF2576}"/>
              </a:ext>
            </a:extLst>
          </p:cNvPr>
          <p:cNvSpPr/>
          <p:nvPr/>
        </p:nvSpPr>
        <p:spPr>
          <a:xfrm>
            <a:off x="6942023" y="577781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34DB4EA0-7DCE-4631-89B6-84267B64B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290" y="3077585"/>
            <a:ext cx="163833" cy="28982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12CA759-42DF-4936-8E66-1684726C45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7030" y="3516643"/>
            <a:ext cx="216951" cy="303378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2827400-7014-444E-9123-63E6D43233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98871" y="3965987"/>
            <a:ext cx="220899" cy="313479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712F7A5-2946-454B-BACB-F240D4A4DC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0644" y="4410539"/>
            <a:ext cx="224430" cy="30249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E8B7595-6725-4A2A-9E87-F2798A4055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5119" y="4877954"/>
            <a:ext cx="184610" cy="28351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0BA97044-F2A0-4A03-9141-B3A496A776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82830" y="5361243"/>
            <a:ext cx="210891" cy="29693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297AF22D-30F3-42DB-A474-68097865FF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82830" y="5858589"/>
            <a:ext cx="158343" cy="25548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475A7FD-EFC4-4F92-88D5-C2FC454DF96E}"/>
              </a:ext>
            </a:extLst>
          </p:cNvPr>
          <p:cNvSpPr/>
          <p:nvPr/>
        </p:nvSpPr>
        <p:spPr>
          <a:xfrm>
            <a:off x="6657526" y="631405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C800604-2165-479A-90BA-20F5EA752A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3995" y="710638"/>
            <a:ext cx="163833" cy="289824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3DD2606F-7D74-46D2-BFE6-5D1F51FC27FF}"/>
              </a:ext>
            </a:extLst>
          </p:cNvPr>
          <p:cNvSpPr/>
          <p:nvPr/>
        </p:nvSpPr>
        <p:spPr>
          <a:xfrm>
            <a:off x="7483801" y="620859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7873CB3-1495-40AF-906C-8F1862C6AB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08175" y="688982"/>
            <a:ext cx="184610" cy="283514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CE97436F-49EF-4AAA-8621-8EF47C0DC6D8}"/>
              </a:ext>
            </a:extLst>
          </p:cNvPr>
          <p:cNvSpPr/>
          <p:nvPr/>
        </p:nvSpPr>
        <p:spPr>
          <a:xfrm>
            <a:off x="8295615" y="612043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F9EA8EE-C694-480E-83C1-7322C711AB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0007" y="688982"/>
            <a:ext cx="216951" cy="303378"/>
          </a:xfrm>
          <a:prstGeom prst="rect">
            <a:avLst/>
          </a:prstGeom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AD910577-0E3D-430C-9782-2F1F95FDECE3}"/>
              </a:ext>
            </a:extLst>
          </p:cNvPr>
          <p:cNvSpPr/>
          <p:nvPr/>
        </p:nvSpPr>
        <p:spPr>
          <a:xfrm>
            <a:off x="9128095" y="62055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525DF5E-9CC4-414D-9FC6-F33CB9FEE1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27994" y="670004"/>
            <a:ext cx="224430" cy="302492"/>
          </a:xfrm>
          <a:prstGeom prst="rect">
            <a:avLst/>
          </a:prstGeom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C5B28704-172E-4D1F-A8C3-2EE16CF0F4C5}"/>
              </a:ext>
            </a:extLst>
          </p:cNvPr>
          <p:cNvSpPr/>
          <p:nvPr/>
        </p:nvSpPr>
        <p:spPr>
          <a:xfrm>
            <a:off x="9969785" y="639873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8252657C-4DFF-4CA7-BC68-D4DD42E578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65418" y="704213"/>
            <a:ext cx="220899" cy="31347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2D662676-9F20-4529-B68A-5D2F026C6F9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150" y="674680"/>
            <a:ext cx="358303" cy="34521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53DB13F-455E-45BE-8B86-56D8AAD452D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0172" y="663560"/>
            <a:ext cx="358303" cy="34521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5239998-8B21-4A68-993C-09DD95DE805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27989" y="680624"/>
            <a:ext cx="358303" cy="34521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7FEFB85-0CDD-42E7-A8D8-D8E8AE7CAA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82847" y="680624"/>
            <a:ext cx="358303" cy="34521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DC43112-234C-4560-BA74-0C31F70A9F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26576" y="704213"/>
            <a:ext cx="358303" cy="345219"/>
          </a:xfrm>
          <a:prstGeom prst="rect">
            <a:avLst/>
          </a:prstGeom>
        </p:spPr>
      </p:pic>
      <p:sp>
        <p:nvSpPr>
          <p:cNvPr id="82" name="楕円 81">
            <a:extLst>
              <a:ext uri="{FF2B5EF4-FFF2-40B4-BE49-F238E27FC236}">
                <a16:creationId xmlns:a16="http://schemas.microsoft.com/office/drawing/2014/main" id="{7BE01F4D-2CFA-44FB-B5F3-66774C581837}"/>
              </a:ext>
            </a:extLst>
          </p:cNvPr>
          <p:cNvSpPr/>
          <p:nvPr/>
        </p:nvSpPr>
        <p:spPr>
          <a:xfrm>
            <a:off x="10830394" y="65610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790B176F-D40C-426C-AA3B-F37271BD6F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71201" y="736874"/>
            <a:ext cx="158343" cy="25548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2DED1240-6B17-4861-880C-29BD530253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51799" y="710638"/>
            <a:ext cx="358303" cy="345219"/>
          </a:xfrm>
          <a:prstGeom prst="rect">
            <a:avLst/>
          </a:prstGeom>
        </p:spPr>
      </p:pic>
      <p:sp>
        <p:nvSpPr>
          <p:cNvPr id="88" name="楕円 87">
            <a:extLst>
              <a:ext uri="{FF2B5EF4-FFF2-40B4-BE49-F238E27FC236}">
                <a16:creationId xmlns:a16="http://schemas.microsoft.com/office/drawing/2014/main" id="{9924C7FC-802A-4E5F-83EE-CBCC9E3CC688}"/>
              </a:ext>
            </a:extLst>
          </p:cNvPr>
          <p:cNvSpPr/>
          <p:nvPr/>
        </p:nvSpPr>
        <p:spPr>
          <a:xfrm>
            <a:off x="11624801" y="648376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90" name="図 89">
            <a:extLst>
              <a:ext uri="{FF2B5EF4-FFF2-40B4-BE49-F238E27FC236}">
                <a16:creationId xmlns:a16="http://schemas.microsoft.com/office/drawing/2014/main" id="{40FB30B7-99E8-441B-A109-73456E198A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32810" y="710638"/>
            <a:ext cx="210891" cy="296933"/>
          </a:xfrm>
          <a:prstGeom prst="rect">
            <a:avLst/>
          </a:prstGeom>
        </p:spPr>
      </p:pic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A73B06AE-2320-4389-A990-9E72BD231CC9}"/>
              </a:ext>
            </a:extLst>
          </p:cNvPr>
          <p:cNvSpPr/>
          <p:nvPr/>
        </p:nvSpPr>
        <p:spPr>
          <a:xfrm>
            <a:off x="6576312" y="382555"/>
            <a:ext cx="5525306" cy="91890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04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CA9F56-C790-49F8-A6D0-86F0B2F2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" y="180623"/>
            <a:ext cx="3323227" cy="3793067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F5AB639-C4D7-4B16-98FA-D7AA87765CD3}"/>
              </a:ext>
            </a:extLst>
          </p:cNvPr>
          <p:cNvSpPr/>
          <p:nvPr/>
        </p:nvSpPr>
        <p:spPr>
          <a:xfrm>
            <a:off x="6719580" y="25103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67E856-6A78-415C-8982-325F40372F54}"/>
              </a:ext>
            </a:extLst>
          </p:cNvPr>
          <p:cNvSpPr/>
          <p:nvPr/>
        </p:nvSpPr>
        <p:spPr>
          <a:xfrm>
            <a:off x="3914176" y="147645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9D36846-22C0-4040-B5C1-A354F7D29916}"/>
              </a:ext>
            </a:extLst>
          </p:cNvPr>
          <p:cNvSpPr/>
          <p:nvPr/>
        </p:nvSpPr>
        <p:spPr>
          <a:xfrm>
            <a:off x="3348119" y="356221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95498BE-9543-441C-8FAF-DF82DD639487}"/>
              </a:ext>
            </a:extLst>
          </p:cNvPr>
          <p:cNvSpPr/>
          <p:nvPr/>
        </p:nvSpPr>
        <p:spPr>
          <a:xfrm>
            <a:off x="5655425" y="53847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41E90F4-DFB2-4990-A222-CA783BE3C19D}"/>
              </a:ext>
            </a:extLst>
          </p:cNvPr>
          <p:cNvSpPr/>
          <p:nvPr/>
        </p:nvSpPr>
        <p:spPr>
          <a:xfrm>
            <a:off x="8793621" y="438517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32E4655-E170-4F82-B4D9-58E75E7E229D}"/>
              </a:ext>
            </a:extLst>
          </p:cNvPr>
          <p:cNvSpPr/>
          <p:nvPr/>
        </p:nvSpPr>
        <p:spPr>
          <a:xfrm>
            <a:off x="10028372" y="2410190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ED53097-B971-4469-AC5E-FEF08F88F7EF}"/>
              </a:ext>
            </a:extLst>
          </p:cNvPr>
          <p:cNvSpPr/>
          <p:nvPr/>
        </p:nvSpPr>
        <p:spPr>
          <a:xfrm>
            <a:off x="9234195" y="7756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45678DE-7BD2-4CED-8147-C3F20C21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84" y="369798"/>
            <a:ext cx="330940" cy="58544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DD7F74-F730-4A45-A752-892DA76B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35" y="1615097"/>
            <a:ext cx="390229" cy="54568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C5A43A1-B426-4D26-8B55-CDFAAAA0F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666" y="3723889"/>
            <a:ext cx="352054" cy="49960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4F6340-0440-474D-A284-2EEEC4BE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098" y="5530882"/>
            <a:ext cx="393801" cy="53077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356F653-ECC2-4D58-88DD-7D6AE7D70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168" y="4526317"/>
            <a:ext cx="352054" cy="5406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53414DC-57B6-4676-836A-052AD273E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3989" y="2561252"/>
            <a:ext cx="369913" cy="5208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B3D6098-6AAB-48F3-9CF3-95CC98BB7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5669" y="955239"/>
            <a:ext cx="338199" cy="545684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BB5DB5E-BAD9-465E-9224-7873586163C0}"/>
              </a:ext>
            </a:extLst>
          </p:cNvPr>
          <p:cNvCxnSpPr>
            <a:stCxn id="5" idx="2"/>
            <a:endCxn id="7" idx="7"/>
          </p:cNvCxnSpPr>
          <p:nvPr/>
        </p:nvCxnSpPr>
        <p:spPr>
          <a:xfrm flipH="1">
            <a:off x="4666284" y="662519"/>
            <a:ext cx="2053296" cy="9344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EFA15FE-DA15-4ADB-B078-E82D8AFCE776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100227" y="953479"/>
            <a:ext cx="2748394" cy="27292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6F5A61-AA2A-4370-B260-51AEB637F54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096000" y="1045564"/>
            <a:ext cx="949324" cy="43392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A0369C3-B987-4448-828E-950D7D71A1A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91364" y="1045564"/>
            <a:ext cx="1631298" cy="34601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40869D6-654F-45B9-9626-DE23EAB86142}"/>
              </a:ext>
            </a:extLst>
          </p:cNvPr>
          <p:cNvCxnSpPr>
            <a:cxnSpLocks/>
          </p:cNvCxnSpPr>
          <p:nvPr/>
        </p:nvCxnSpPr>
        <p:spPr>
          <a:xfrm>
            <a:off x="7613177" y="623218"/>
            <a:ext cx="1785685" cy="2457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DA02779-EE3F-4D4A-B648-095185A98B14}"/>
              </a:ext>
            </a:extLst>
          </p:cNvPr>
          <p:cNvCxnSpPr>
            <a:cxnSpLocks/>
          </p:cNvCxnSpPr>
          <p:nvPr/>
        </p:nvCxnSpPr>
        <p:spPr>
          <a:xfrm flipV="1">
            <a:off x="4795325" y="796343"/>
            <a:ext cx="1924254" cy="10049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E7E234-4C3F-4A2D-A195-240ADC2E897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836351" y="2178899"/>
            <a:ext cx="206866" cy="13833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C3F649B-C3F7-438A-88FA-C09B6F91F9CD}"/>
              </a:ext>
            </a:extLst>
          </p:cNvPr>
          <p:cNvCxnSpPr>
            <a:cxnSpLocks/>
          </p:cNvCxnSpPr>
          <p:nvPr/>
        </p:nvCxnSpPr>
        <p:spPr>
          <a:xfrm flipV="1">
            <a:off x="3917142" y="807386"/>
            <a:ext cx="2853500" cy="27793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986E1C4-E06A-44D8-9306-1CD144897648}"/>
              </a:ext>
            </a:extLst>
          </p:cNvPr>
          <p:cNvCxnSpPr>
            <a:cxnSpLocks/>
          </p:cNvCxnSpPr>
          <p:nvPr/>
        </p:nvCxnSpPr>
        <p:spPr>
          <a:xfrm flipH="1" flipV="1">
            <a:off x="4410526" y="2255863"/>
            <a:ext cx="1539411" cy="31256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98BC526-6426-43B1-9FD0-CAD2EF612FA7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100227" y="4264650"/>
            <a:ext cx="1591722" cy="13212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6E97F14-06CE-40A8-AFA0-93AA8A7F645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66114" y="4796650"/>
            <a:ext cx="2427507" cy="6726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95A3FE-B814-4361-A13C-F6489BC3F30F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7471688" y="953479"/>
            <a:ext cx="1586482" cy="345330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007A45B-C80D-4600-ABC3-7912BEC93FF6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229268" y="3973690"/>
            <a:ext cx="4615436" cy="5877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4145773-89F5-4F6E-824A-EE705A96393B}"/>
              </a:ext>
            </a:extLst>
          </p:cNvPr>
          <p:cNvCxnSpPr>
            <a:cxnSpLocks/>
          </p:cNvCxnSpPr>
          <p:nvPr/>
        </p:nvCxnSpPr>
        <p:spPr>
          <a:xfrm flipH="1">
            <a:off x="6500053" y="4966626"/>
            <a:ext cx="2307718" cy="6813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61A4958-3D4D-4879-9802-FBE2C72819D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9440625" y="3112630"/>
            <a:ext cx="716788" cy="13215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1F2162A-F394-4B79-A2FD-C48A3D966C13}"/>
              </a:ext>
            </a:extLst>
          </p:cNvPr>
          <p:cNvCxnSpPr>
            <a:cxnSpLocks/>
          </p:cNvCxnSpPr>
          <p:nvPr/>
        </p:nvCxnSpPr>
        <p:spPr>
          <a:xfrm flipH="1" flipV="1">
            <a:off x="7597763" y="774790"/>
            <a:ext cx="2565357" cy="17339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1AC72A4-5984-418D-814B-75FC89913086}"/>
              </a:ext>
            </a:extLst>
          </p:cNvPr>
          <p:cNvCxnSpPr>
            <a:cxnSpLocks/>
          </p:cNvCxnSpPr>
          <p:nvPr/>
        </p:nvCxnSpPr>
        <p:spPr>
          <a:xfrm flipH="1">
            <a:off x="9623686" y="3215177"/>
            <a:ext cx="752278" cy="13462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8D4C23A-5D3B-4719-BE37-D5ACBA119BDF}"/>
              </a:ext>
            </a:extLst>
          </p:cNvPr>
          <p:cNvCxnSpPr>
            <a:cxnSpLocks/>
          </p:cNvCxnSpPr>
          <p:nvPr/>
        </p:nvCxnSpPr>
        <p:spPr>
          <a:xfrm flipH="1">
            <a:off x="9245681" y="1575361"/>
            <a:ext cx="299820" cy="28033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図 79">
            <a:extLst>
              <a:ext uri="{FF2B5EF4-FFF2-40B4-BE49-F238E27FC236}">
                <a16:creationId xmlns:a16="http://schemas.microsoft.com/office/drawing/2014/main" id="{2E6A45EA-6482-4C49-B86C-B6F52EA423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593" y="4295987"/>
            <a:ext cx="3123341" cy="234657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7E68772-5240-4287-99FD-C4F29F34743B}"/>
              </a:ext>
            </a:extLst>
          </p:cNvPr>
          <p:cNvSpPr/>
          <p:nvPr/>
        </p:nvSpPr>
        <p:spPr>
          <a:xfrm>
            <a:off x="6747908" y="6149189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B900B3-DBE7-4A14-B7BB-BFC734FD9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77" y="6228422"/>
            <a:ext cx="163833" cy="289824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A2D22796-8449-4F57-8F75-7614970E63D6}"/>
              </a:ext>
            </a:extLst>
          </p:cNvPr>
          <p:cNvSpPr/>
          <p:nvPr/>
        </p:nvSpPr>
        <p:spPr>
          <a:xfrm>
            <a:off x="7574183" y="6138643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D445830-5784-4656-B784-1B5F6AE49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557" y="6206766"/>
            <a:ext cx="184610" cy="283514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BA66C7C3-9238-4487-AFA8-DF067034E50F}"/>
              </a:ext>
            </a:extLst>
          </p:cNvPr>
          <p:cNvSpPr/>
          <p:nvPr/>
        </p:nvSpPr>
        <p:spPr>
          <a:xfrm>
            <a:off x="8385997" y="612982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37AFABE-E0A8-4E4F-A816-C60A060E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389" y="6206766"/>
            <a:ext cx="216951" cy="303378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3269818-0429-4F17-8B25-D0DD1203D932}"/>
              </a:ext>
            </a:extLst>
          </p:cNvPr>
          <p:cNvSpPr/>
          <p:nvPr/>
        </p:nvSpPr>
        <p:spPr>
          <a:xfrm>
            <a:off x="9218477" y="6138341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35D801A-489A-4ACE-93DB-7BC33173C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376" y="6187788"/>
            <a:ext cx="224430" cy="302492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BAD356F1-4789-4ABF-B68C-E61F01600002}"/>
              </a:ext>
            </a:extLst>
          </p:cNvPr>
          <p:cNvSpPr/>
          <p:nvPr/>
        </p:nvSpPr>
        <p:spPr>
          <a:xfrm>
            <a:off x="10060167" y="615765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4D85BB5-14CE-4F18-9588-1DFC6002C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5800" y="6221997"/>
            <a:ext cx="220899" cy="31347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4C31BD4-0A0F-4621-BF1C-5395AEA0E5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7532" y="6192464"/>
            <a:ext cx="358303" cy="34521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B077D94-FA24-4410-A740-B196100486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0554" y="6181344"/>
            <a:ext cx="358303" cy="34521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7493366-6D0F-4FC9-9CE7-9A76BB747E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8371" y="6198408"/>
            <a:ext cx="358303" cy="3452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945B1DA-CCA1-4295-8A69-018DF8BB48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3229" y="6198408"/>
            <a:ext cx="358303" cy="34521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BAF8B6B-271F-429F-9615-5A8E65D566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6958" y="6221997"/>
            <a:ext cx="358303" cy="345219"/>
          </a:xfrm>
          <a:prstGeom prst="rect">
            <a:avLst/>
          </a:prstGeom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23BCD2E4-D327-470F-AB34-920DC82F38B2}"/>
              </a:ext>
            </a:extLst>
          </p:cNvPr>
          <p:cNvSpPr/>
          <p:nvPr/>
        </p:nvSpPr>
        <p:spPr>
          <a:xfrm>
            <a:off x="10920776" y="6173886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102ED7A0-449F-402F-8EEF-B6FFEB2AD9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1583" y="6254658"/>
            <a:ext cx="158343" cy="25548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95609E3-2ED3-4DF5-B7D4-D6A22DBB97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42181" y="6228422"/>
            <a:ext cx="358303" cy="345219"/>
          </a:xfrm>
          <a:prstGeom prst="rect">
            <a:avLst/>
          </a:prstGeom>
        </p:spPr>
      </p:pic>
      <p:sp>
        <p:nvSpPr>
          <p:cNvPr id="51" name="楕円 50">
            <a:extLst>
              <a:ext uri="{FF2B5EF4-FFF2-40B4-BE49-F238E27FC236}">
                <a16:creationId xmlns:a16="http://schemas.microsoft.com/office/drawing/2014/main" id="{2CACECED-EA87-478C-B882-37CBE3DDEB9E}"/>
              </a:ext>
            </a:extLst>
          </p:cNvPr>
          <p:cNvSpPr/>
          <p:nvPr/>
        </p:nvSpPr>
        <p:spPr>
          <a:xfrm>
            <a:off x="11715183" y="6166160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6753921-CC36-4B34-B96E-E568BAE512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3192" y="6228422"/>
            <a:ext cx="210891" cy="296933"/>
          </a:xfrm>
          <a:prstGeom prst="rect">
            <a:avLst/>
          </a:prstGeom>
        </p:spPr>
      </p:pic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2A0F207D-0FBF-45F0-A87D-653AE1D395AA}"/>
              </a:ext>
            </a:extLst>
          </p:cNvPr>
          <p:cNvSpPr/>
          <p:nvPr/>
        </p:nvSpPr>
        <p:spPr>
          <a:xfrm>
            <a:off x="6666694" y="5900339"/>
            <a:ext cx="5525306" cy="91890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7836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5BFDDA-37EC-44E8-93B6-FE972A83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18" y="145451"/>
            <a:ext cx="9989574" cy="118275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FCC8351-63AC-4372-9300-A4D2054B4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71" y="1328208"/>
            <a:ext cx="9482667" cy="13034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225CFC-B8D1-49D8-87B0-99224038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96" y="2881980"/>
            <a:ext cx="747252" cy="7553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6EBA396-9223-4FBF-9689-48C818B13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81" y="2631634"/>
            <a:ext cx="6764594" cy="110324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246E18E-2EDE-43E7-B2BC-91A44227A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680" y="3814391"/>
            <a:ext cx="8384003" cy="89911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9E622FE-97B5-468E-B8DB-261B00DEC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5436" y="4917634"/>
            <a:ext cx="8850489" cy="67578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A56E485-0D4A-4ECD-A833-5177F9FA02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5435" y="5782843"/>
            <a:ext cx="8617247" cy="5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81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D374A4-5082-4093-9C22-A2801951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" y="102182"/>
            <a:ext cx="1561672" cy="11732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3D86F1-2455-4689-919C-99F558AA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89" y="0"/>
            <a:ext cx="496907" cy="28710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2DDEBE-6E8E-428F-9513-FBD18FD8B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51" y="55444"/>
            <a:ext cx="546561" cy="27601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A8A1875-F9A7-4771-A85B-68C1D76CA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260" y="1345141"/>
            <a:ext cx="409519" cy="2673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31EAF8B-6516-4EE1-AEBE-9993178AB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893" y="1265756"/>
            <a:ext cx="629123" cy="4260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F3D3213-A3BC-43BA-9E71-9470BE0B4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553" y="999240"/>
            <a:ext cx="334297" cy="9591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9F2726E-AB08-4201-921F-CFE6EFD802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171856"/>
            <a:ext cx="212875" cy="3765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A2C74A5-0026-4ACA-B710-B5BF94D24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63" y="571855"/>
            <a:ext cx="212875" cy="37658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7C1F03E-5C8F-4887-A06D-9E92FBB5C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941047"/>
            <a:ext cx="212875" cy="37658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FEDA51E-967E-4FCA-AA04-099F66417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1052" y="1290512"/>
            <a:ext cx="212875" cy="37658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357EC23-7F5C-4B63-A000-9E7ED0791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876" y="1612466"/>
            <a:ext cx="212875" cy="37658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56BA80E-E254-40D1-9B86-502B369CC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229" y="1958366"/>
            <a:ext cx="212875" cy="37658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EA6D876-4124-46B6-A571-AA38A15A1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2296619"/>
            <a:ext cx="212875" cy="3765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4E24FA1B-C9F2-4CBD-A580-4E0EDF2619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673" y="1428524"/>
            <a:ext cx="3398569" cy="46714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5416DF0-94EB-4034-834E-E1C6C04FD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2560" y="2680667"/>
            <a:ext cx="352813" cy="54183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5C2C907D-BF03-477D-8819-161EED3191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156" y="1928780"/>
            <a:ext cx="2178081" cy="550439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167EE145-210D-4755-8C73-BF53269AB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156" y="2765169"/>
            <a:ext cx="452638" cy="390270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67A1FAB6-CC51-483B-941D-D5726BEEB0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6731" y="2830924"/>
            <a:ext cx="449073" cy="2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957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D374A4-5082-4093-9C22-A2801951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" y="102182"/>
            <a:ext cx="1561672" cy="11732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3D86F1-2455-4689-919C-99F558AA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89" y="0"/>
            <a:ext cx="496907" cy="28710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2DDEBE-6E8E-428F-9513-FBD18FD8B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51" y="55444"/>
            <a:ext cx="546561" cy="27601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A8A1875-F9A7-4771-A85B-68C1D76CA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260" y="1345141"/>
            <a:ext cx="409519" cy="2673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31EAF8B-6516-4EE1-AEBE-9993178AB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893" y="1265756"/>
            <a:ext cx="629123" cy="4260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F3D3213-A3BC-43BA-9E71-9470BE0B4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553" y="999240"/>
            <a:ext cx="334297" cy="9591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9F2726E-AB08-4201-921F-CFE6EFD802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171856"/>
            <a:ext cx="212875" cy="3765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A2C74A5-0026-4ACA-B710-B5BF94D24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63" y="571855"/>
            <a:ext cx="212875" cy="37658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7C1F03E-5C8F-4887-A06D-9E92FBB5C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941047"/>
            <a:ext cx="212875" cy="37658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FEDA51E-967E-4FCA-AA04-099F66417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1052" y="1290512"/>
            <a:ext cx="212875" cy="37658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357EC23-7F5C-4B63-A000-9E7ED0791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876" y="1612466"/>
            <a:ext cx="212875" cy="37658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56BA80E-E254-40D1-9B86-502B369CC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229" y="1958366"/>
            <a:ext cx="212875" cy="37658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EA6D876-4124-46B6-A571-AA38A15A1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2296619"/>
            <a:ext cx="212875" cy="37658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4C18634-D65F-4E33-8F71-3D8BEE9179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74" y="4233409"/>
            <a:ext cx="1821016" cy="78891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23F82EA-195E-4453-8DB2-2DB77615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23" y="2858185"/>
            <a:ext cx="622913" cy="359905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412E0E1-86F1-416A-853C-78E76C1F0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27" y="2907400"/>
            <a:ext cx="702939" cy="354984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BF4E03E4-207C-4772-908F-F79CF8331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969" y="4324845"/>
            <a:ext cx="928414" cy="60604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12DB98F-AA2A-48B9-B366-F8FB1A4BDA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8757" y="6282631"/>
            <a:ext cx="2178081" cy="512478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B4E798-E949-48F7-BDCC-55A27E04ED1C}"/>
              </a:ext>
            </a:extLst>
          </p:cNvPr>
          <p:cNvCxnSpPr>
            <a:cxnSpLocks/>
          </p:cNvCxnSpPr>
          <p:nvPr/>
        </p:nvCxnSpPr>
        <p:spPr>
          <a:xfrm flipH="1">
            <a:off x="5223850" y="5008649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2E8C136-1940-4F90-95BC-11BB498EE814}"/>
              </a:ext>
            </a:extLst>
          </p:cNvPr>
          <p:cNvCxnSpPr>
            <a:cxnSpLocks/>
          </p:cNvCxnSpPr>
          <p:nvPr/>
        </p:nvCxnSpPr>
        <p:spPr>
          <a:xfrm flipH="1" flipV="1">
            <a:off x="5244232" y="5986332"/>
            <a:ext cx="1695201" cy="94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FE418B6-C3A6-4900-9951-C884824615A5}"/>
              </a:ext>
            </a:extLst>
          </p:cNvPr>
          <p:cNvCxnSpPr>
            <a:cxnSpLocks/>
          </p:cNvCxnSpPr>
          <p:nvPr/>
        </p:nvCxnSpPr>
        <p:spPr>
          <a:xfrm flipH="1">
            <a:off x="5246822" y="5542385"/>
            <a:ext cx="173581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E1D8AD6D-2646-4E69-90BF-7FB21A53F8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9331" y="2450907"/>
            <a:ext cx="2595583" cy="511188"/>
          </a:xfrm>
          <a:prstGeom prst="rect">
            <a:avLst/>
          </a:prstGeom>
        </p:spPr>
      </p:pic>
      <p:sp>
        <p:nvSpPr>
          <p:cNvPr id="47" name="楕円 46">
            <a:extLst>
              <a:ext uri="{FF2B5EF4-FFF2-40B4-BE49-F238E27FC236}">
                <a16:creationId xmlns:a16="http://schemas.microsoft.com/office/drawing/2014/main" id="{C6ACBF7A-1BCE-4170-A2F2-BDE0590402C5}"/>
              </a:ext>
            </a:extLst>
          </p:cNvPr>
          <p:cNvSpPr/>
          <p:nvPr/>
        </p:nvSpPr>
        <p:spPr>
          <a:xfrm>
            <a:off x="6974821" y="299835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226053A4-9098-43C1-817B-AC724735DEDA}"/>
              </a:ext>
            </a:extLst>
          </p:cNvPr>
          <p:cNvSpPr/>
          <p:nvPr/>
        </p:nvSpPr>
        <p:spPr>
          <a:xfrm>
            <a:off x="6982638" y="3439704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6CB8F0B-AA52-45C7-A2D1-C41693C62788}"/>
              </a:ext>
            </a:extLst>
          </p:cNvPr>
          <p:cNvSpPr/>
          <p:nvPr/>
        </p:nvSpPr>
        <p:spPr>
          <a:xfrm>
            <a:off x="7003238" y="390164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DDA504A-5F86-4AFC-AE61-EE05435FA7B2}"/>
              </a:ext>
            </a:extLst>
          </p:cNvPr>
          <p:cNvSpPr/>
          <p:nvPr/>
        </p:nvSpPr>
        <p:spPr>
          <a:xfrm>
            <a:off x="7020745" y="436109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CC95390-C47D-401F-B2C4-A3A734580994}"/>
              </a:ext>
            </a:extLst>
          </p:cNvPr>
          <p:cNvSpPr/>
          <p:nvPr/>
        </p:nvSpPr>
        <p:spPr>
          <a:xfrm>
            <a:off x="7020745" y="4809831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449AE23-A979-4D05-BD09-0D661DAD4871}"/>
              </a:ext>
            </a:extLst>
          </p:cNvPr>
          <p:cNvSpPr/>
          <p:nvPr/>
        </p:nvSpPr>
        <p:spPr>
          <a:xfrm>
            <a:off x="6974821" y="5298981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3520191-5CE1-4CDD-B216-370C085966BA}"/>
              </a:ext>
            </a:extLst>
          </p:cNvPr>
          <p:cNvSpPr/>
          <p:nvPr/>
        </p:nvSpPr>
        <p:spPr>
          <a:xfrm>
            <a:off x="6942023" y="577781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4503FF08-DD99-4233-B0B9-527AB689F2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1290" y="3077585"/>
            <a:ext cx="163833" cy="289824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4E14B304-E63A-4B69-9D97-6519205B9E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7030" y="3516643"/>
            <a:ext cx="216951" cy="303378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6B37B5AC-5D27-4DEB-8D35-CAE6A090BC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8871" y="3965987"/>
            <a:ext cx="220899" cy="313479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59ACF9DC-80AE-407F-A6E7-A79BD1101E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0644" y="4410539"/>
            <a:ext cx="224430" cy="30249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7F90EA80-3516-4C98-87B4-A18E398A35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5119" y="4877954"/>
            <a:ext cx="184610" cy="283514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86E89A1-847D-462B-9A5B-841F77FE06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82830" y="5361243"/>
            <a:ext cx="210891" cy="296933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531F27E7-F000-4750-AE66-F2014EDFA4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82830" y="5858589"/>
            <a:ext cx="158343" cy="255486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F3FC9B3A-EB58-4323-AD3A-0FDB17DA4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373" y="4469275"/>
            <a:ext cx="629123" cy="42609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2017BBB7-864B-449E-8391-8E134AE2E9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13590" y="3077585"/>
            <a:ext cx="1130642" cy="3021937"/>
          </a:xfrm>
          <a:prstGeom prst="rect">
            <a:avLst/>
          </a:prstGeom>
        </p:spPr>
      </p:pic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F533399-A7B2-48C4-9A6E-21FE2B06413B}"/>
              </a:ext>
            </a:extLst>
          </p:cNvPr>
          <p:cNvCxnSpPr>
            <a:cxnSpLocks/>
          </p:cNvCxnSpPr>
          <p:nvPr/>
        </p:nvCxnSpPr>
        <p:spPr>
          <a:xfrm flipH="1">
            <a:off x="5193390" y="3222497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160DBC9-2485-423B-9EF6-9CED11D5B478}"/>
              </a:ext>
            </a:extLst>
          </p:cNvPr>
          <p:cNvCxnSpPr>
            <a:cxnSpLocks/>
          </p:cNvCxnSpPr>
          <p:nvPr/>
        </p:nvCxnSpPr>
        <p:spPr>
          <a:xfrm flipH="1">
            <a:off x="5193390" y="3651298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266BF2A-2BE8-4B7F-B0C0-52915D8A1214}"/>
              </a:ext>
            </a:extLst>
          </p:cNvPr>
          <p:cNvCxnSpPr>
            <a:cxnSpLocks/>
          </p:cNvCxnSpPr>
          <p:nvPr/>
        </p:nvCxnSpPr>
        <p:spPr>
          <a:xfrm flipH="1">
            <a:off x="5209806" y="4122726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4430B660-815A-411D-B557-4E31C2E167CE}"/>
              </a:ext>
            </a:extLst>
          </p:cNvPr>
          <p:cNvCxnSpPr>
            <a:cxnSpLocks/>
          </p:cNvCxnSpPr>
          <p:nvPr/>
        </p:nvCxnSpPr>
        <p:spPr>
          <a:xfrm flipH="1">
            <a:off x="5191076" y="4614173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図 70">
            <a:extLst>
              <a:ext uri="{FF2B5EF4-FFF2-40B4-BE49-F238E27FC236}">
                <a16:creationId xmlns:a16="http://schemas.microsoft.com/office/drawing/2014/main" id="{4E24FA1B-C9F2-4CBD-A580-4E0EDF26199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7673" y="1428524"/>
            <a:ext cx="3398569" cy="46714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5416DF0-94EB-4034-834E-E1C6C04FD9C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82560" y="2680667"/>
            <a:ext cx="352813" cy="54183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5C2C907D-BF03-477D-8819-161EED31912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3156" y="1928780"/>
            <a:ext cx="2178081" cy="550439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167EE145-210D-4755-8C73-BF53269AB40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3156" y="2765169"/>
            <a:ext cx="452638" cy="390270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67A1FAB6-CC51-483B-941D-D5726BEEB0A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6731" y="2830924"/>
            <a:ext cx="449073" cy="2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240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D374A4-5082-4093-9C22-A2801951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" y="102182"/>
            <a:ext cx="1561672" cy="11732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3D86F1-2455-4689-919C-99F558AA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89" y="0"/>
            <a:ext cx="496907" cy="28710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2DDEBE-6E8E-428F-9513-FBD18FD8B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51" y="55444"/>
            <a:ext cx="546561" cy="276013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A8A1875-F9A7-4771-A85B-68C1D76CA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260" y="1345141"/>
            <a:ext cx="409519" cy="2673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31EAF8B-6516-4EE1-AEBE-9993178AB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893" y="1265756"/>
            <a:ext cx="629123" cy="4260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F3D3213-A3BC-43BA-9E71-9470BE0B4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553" y="999240"/>
            <a:ext cx="334297" cy="9591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9F2726E-AB08-4201-921F-CFE6EFD802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171856"/>
            <a:ext cx="212875" cy="3765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A2C74A5-0026-4ACA-B710-B5BF94D24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63" y="571855"/>
            <a:ext cx="212875" cy="37658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7C1F03E-5C8F-4887-A06D-9E92FBB5C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941047"/>
            <a:ext cx="212875" cy="37658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FEDA51E-967E-4FCA-AA04-099F66417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1052" y="1290512"/>
            <a:ext cx="212875" cy="37658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357EC23-7F5C-4B63-A000-9E7ED0791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876" y="1612466"/>
            <a:ext cx="212875" cy="37658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56BA80E-E254-40D1-9B86-502B369CC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229" y="1958366"/>
            <a:ext cx="212875" cy="37658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EA6D876-4124-46B6-A571-AA38A15A1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454" y="2296619"/>
            <a:ext cx="212875" cy="37658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4C18634-D65F-4E33-8F71-3D8BEE9179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74" y="4233409"/>
            <a:ext cx="1821016" cy="78891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23F82EA-195E-4453-8DB2-2DB77615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23" y="2858185"/>
            <a:ext cx="622913" cy="359905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412E0E1-86F1-416A-853C-78E76C1F0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27" y="2907400"/>
            <a:ext cx="702939" cy="354984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BF4E03E4-207C-4772-908F-F79CF8331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969" y="4324845"/>
            <a:ext cx="928414" cy="60604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12DB98F-AA2A-48B9-B366-F8FB1A4BDA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8757" y="6282631"/>
            <a:ext cx="2178081" cy="512478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B4E798-E949-48F7-BDCC-55A27E04ED1C}"/>
              </a:ext>
            </a:extLst>
          </p:cNvPr>
          <p:cNvCxnSpPr>
            <a:cxnSpLocks/>
          </p:cNvCxnSpPr>
          <p:nvPr/>
        </p:nvCxnSpPr>
        <p:spPr>
          <a:xfrm flipH="1">
            <a:off x="5223850" y="5008649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2E8C136-1940-4F90-95BC-11BB498EE814}"/>
              </a:ext>
            </a:extLst>
          </p:cNvPr>
          <p:cNvCxnSpPr>
            <a:cxnSpLocks/>
          </p:cNvCxnSpPr>
          <p:nvPr/>
        </p:nvCxnSpPr>
        <p:spPr>
          <a:xfrm flipH="1" flipV="1">
            <a:off x="5244232" y="5986332"/>
            <a:ext cx="1695201" cy="94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FE418B6-C3A6-4900-9951-C884824615A5}"/>
              </a:ext>
            </a:extLst>
          </p:cNvPr>
          <p:cNvCxnSpPr>
            <a:cxnSpLocks/>
          </p:cNvCxnSpPr>
          <p:nvPr/>
        </p:nvCxnSpPr>
        <p:spPr>
          <a:xfrm flipH="1">
            <a:off x="5246822" y="5542385"/>
            <a:ext cx="173581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E1D8AD6D-2646-4E69-90BF-7FB21A53F8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9331" y="2450907"/>
            <a:ext cx="2595583" cy="511188"/>
          </a:xfrm>
          <a:prstGeom prst="rect">
            <a:avLst/>
          </a:prstGeom>
        </p:spPr>
      </p:pic>
      <p:sp>
        <p:nvSpPr>
          <p:cNvPr id="47" name="楕円 46">
            <a:extLst>
              <a:ext uri="{FF2B5EF4-FFF2-40B4-BE49-F238E27FC236}">
                <a16:creationId xmlns:a16="http://schemas.microsoft.com/office/drawing/2014/main" id="{C6ACBF7A-1BCE-4170-A2F2-BDE0590402C5}"/>
              </a:ext>
            </a:extLst>
          </p:cNvPr>
          <p:cNvSpPr/>
          <p:nvPr/>
        </p:nvSpPr>
        <p:spPr>
          <a:xfrm>
            <a:off x="6974821" y="299835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226053A4-9098-43C1-817B-AC724735DEDA}"/>
              </a:ext>
            </a:extLst>
          </p:cNvPr>
          <p:cNvSpPr/>
          <p:nvPr/>
        </p:nvSpPr>
        <p:spPr>
          <a:xfrm>
            <a:off x="6982638" y="3439704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6CB8F0B-AA52-45C7-A2D1-C41693C62788}"/>
              </a:ext>
            </a:extLst>
          </p:cNvPr>
          <p:cNvSpPr/>
          <p:nvPr/>
        </p:nvSpPr>
        <p:spPr>
          <a:xfrm>
            <a:off x="7003238" y="390164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DDA504A-5F86-4AFC-AE61-EE05435FA7B2}"/>
              </a:ext>
            </a:extLst>
          </p:cNvPr>
          <p:cNvSpPr/>
          <p:nvPr/>
        </p:nvSpPr>
        <p:spPr>
          <a:xfrm>
            <a:off x="7020745" y="436109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CC95390-C47D-401F-B2C4-A3A734580994}"/>
              </a:ext>
            </a:extLst>
          </p:cNvPr>
          <p:cNvSpPr/>
          <p:nvPr/>
        </p:nvSpPr>
        <p:spPr>
          <a:xfrm>
            <a:off x="7020745" y="4809831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449AE23-A979-4D05-BD09-0D661DAD4871}"/>
              </a:ext>
            </a:extLst>
          </p:cNvPr>
          <p:cNvSpPr/>
          <p:nvPr/>
        </p:nvSpPr>
        <p:spPr>
          <a:xfrm>
            <a:off x="6974821" y="5298981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3520191-5CE1-4CDD-B216-370C085966BA}"/>
              </a:ext>
            </a:extLst>
          </p:cNvPr>
          <p:cNvSpPr/>
          <p:nvPr/>
        </p:nvSpPr>
        <p:spPr>
          <a:xfrm>
            <a:off x="6942023" y="577781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4503FF08-DD99-4233-B0B9-527AB689F2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1290" y="3077585"/>
            <a:ext cx="163833" cy="289824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4E14B304-E63A-4B69-9D97-6519205B9E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7030" y="3516643"/>
            <a:ext cx="216951" cy="303378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6B37B5AC-5D27-4DEB-8D35-CAE6A090BC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8871" y="3965987"/>
            <a:ext cx="220899" cy="313479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59ACF9DC-80AE-407F-A6E7-A79BD1101E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0644" y="4410539"/>
            <a:ext cx="224430" cy="30249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7F90EA80-3516-4C98-87B4-A18E398A35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5119" y="4877954"/>
            <a:ext cx="184610" cy="283514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86E89A1-847D-462B-9A5B-841F77FE06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82830" y="5361243"/>
            <a:ext cx="210891" cy="296933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531F27E7-F000-4750-AE66-F2014EDFA4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82830" y="5858589"/>
            <a:ext cx="158343" cy="255486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F3FC9B3A-EB58-4323-AD3A-0FDB17DA4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373" y="4469275"/>
            <a:ext cx="629123" cy="42609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2017BBB7-864B-449E-8391-8E134AE2E9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13590" y="3077585"/>
            <a:ext cx="1130642" cy="3021937"/>
          </a:xfrm>
          <a:prstGeom prst="rect">
            <a:avLst/>
          </a:prstGeom>
        </p:spPr>
      </p:pic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F533399-A7B2-48C4-9A6E-21FE2B06413B}"/>
              </a:ext>
            </a:extLst>
          </p:cNvPr>
          <p:cNvCxnSpPr>
            <a:cxnSpLocks/>
          </p:cNvCxnSpPr>
          <p:nvPr/>
        </p:nvCxnSpPr>
        <p:spPr>
          <a:xfrm flipH="1">
            <a:off x="5193390" y="3222497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160DBC9-2485-423B-9EF6-9CED11D5B478}"/>
              </a:ext>
            </a:extLst>
          </p:cNvPr>
          <p:cNvCxnSpPr>
            <a:cxnSpLocks/>
          </p:cNvCxnSpPr>
          <p:nvPr/>
        </p:nvCxnSpPr>
        <p:spPr>
          <a:xfrm flipH="1">
            <a:off x="5193390" y="3651298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266BF2A-2BE8-4B7F-B0C0-52915D8A1214}"/>
              </a:ext>
            </a:extLst>
          </p:cNvPr>
          <p:cNvCxnSpPr>
            <a:cxnSpLocks/>
          </p:cNvCxnSpPr>
          <p:nvPr/>
        </p:nvCxnSpPr>
        <p:spPr>
          <a:xfrm flipH="1">
            <a:off x="5209806" y="4122726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4430B660-815A-411D-B557-4E31C2E167CE}"/>
              </a:ext>
            </a:extLst>
          </p:cNvPr>
          <p:cNvCxnSpPr>
            <a:cxnSpLocks/>
          </p:cNvCxnSpPr>
          <p:nvPr/>
        </p:nvCxnSpPr>
        <p:spPr>
          <a:xfrm flipH="1">
            <a:off x="5191076" y="4614173"/>
            <a:ext cx="18098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図 70">
            <a:extLst>
              <a:ext uri="{FF2B5EF4-FFF2-40B4-BE49-F238E27FC236}">
                <a16:creationId xmlns:a16="http://schemas.microsoft.com/office/drawing/2014/main" id="{4E24FA1B-C9F2-4CBD-A580-4E0EDF26199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7673" y="1428524"/>
            <a:ext cx="3398569" cy="46714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5416DF0-94EB-4034-834E-E1C6C04FD9C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82560" y="2680667"/>
            <a:ext cx="352813" cy="54183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5C2C907D-BF03-477D-8819-161EED31912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3156" y="1928780"/>
            <a:ext cx="2178081" cy="550439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167EE145-210D-4755-8C73-BF53269AB40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3156" y="2765169"/>
            <a:ext cx="452638" cy="390270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67A1FAB6-CC51-483B-941D-D5726BEEB0A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6731" y="2830924"/>
            <a:ext cx="449073" cy="24967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C435AE6-DFD2-40AA-8191-F2D3237EB869}"/>
              </a:ext>
            </a:extLst>
          </p:cNvPr>
          <p:cNvSpPr/>
          <p:nvPr/>
        </p:nvSpPr>
        <p:spPr>
          <a:xfrm>
            <a:off x="6657526" y="631405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7AB168-6A58-460C-8CF2-518A54A23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995" y="710638"/>
            <a:ext cx="163833" cy="289824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436B344-0702-472C-ABD1-6FA208AF39FA}"/>
              </a:ext>
            </a:extLst>
          </p:cNvPr>
          <p:cNvSpPr/>
          <p:nvPr/>
        </p:nvSpPr>
        <p:spPr>
          <a:xfrm>
            <a:off x="7483801" y="620859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4EA8D5D-2069-4E37-936D-31A604BB72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8175" y="688982"/>
            <a:ext cx="184610" cy="283514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7874DC65-D620-4DB6-B8CF-1A89AFA1F409}"/>
              </a:ext>
            </a:extLst>
          </p:cNvPr>
          <p:cNvSpPr/>
          <p:nvPr/>
        </p:nvSpPr>
        <p:spPr>
          <a:xfrm>
            <a:off x="8295615" y="612043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38B54B9-10CB-41F6-A93F-4A9BDD1B08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00007" y="688982"/>
            <a:ext cx="216951" cy="303378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C8F2667E-3FCA-4BE3-8DA8-EC2C90826901}"/>
              </a:ext>
            </a:extLst>
          </p:cNvPr>
          <p:cNvSpPr/>
          <p:nvPr/>
        </p:nvSpPr>
        <p:spPr>
          <a:xfrm>
            <a:off x="9128095" y="620557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329F5C-6174-4154-82C2-CCD6B50157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69834" y="713371"/>
            <a:ext cx="224430" cy="302492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562CE869-E364-41E0-B7DD-8AD6852D16E1}"/>
              </a:ext>
            </a:extLst>
          </p:cNvPr>
          <p:cNvSpPr/>
          <p:nvPr/>
        </p:nvSpPr>
        <p:spPr>
          <a:xfrm>
            <a:off x="9969785" y="639873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0F502435-5124-4897-A31B-2C38B71E5A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3087" y="683931"/>
            <a:ext cx="220899" cy="31347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99239F1-1FAF-4235-9BA2-B2BC3FB44B2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97150" y="674680"/>
            <a:ext cx="358303" cy="34521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BC07F2B-C9EE-40A5-B599-05741378540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20172" y="663560"/>
            <a:ext cx="358303" cy="34521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72C0A26-BC24-4B13-9C58-AEFAA9206CB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27989" y="680624"/>
            <a:ext cx="358303" cy="3452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77CF9A4-33F5-4ECE-9D96-44390066F80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82847" y="680624"/>
            <a:ext cx="358303" cy="34521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517F325-FEF4-47F4-996D-52F8FCAA4EB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426576" y="704213"/>
            <a:ext cx="358303" cy="345219"/>
          </a:xfrm>
          <a:prstGeom prst="rect">
            <a:avLst/>
          </a:prstGeom>
        </p:spPr>
      </p:pic>
      <p:sp>
        <p:nvSpPr>
          <p:cNvPr id="30" name="楕円 29">
            <a:extLst>
              <a:ext uri="{FF2B5EF4-FFF2-40B4-BE49-F238E27FC236}">
                <a16:creationId xmlns:a16="http://schemas.microsoft.com/office/drawing/2014/main" id="{C5FF8FEA-F89E-4AAB-AFD0-A6D596A23874}"/>
              </a:ext>
            </a:extLst>
          </p:cNvPr>
          <p:cNvSpPr/>
          <p:nvPr/>
        </p:nvSpPr>
        <p:spPr>
          <a:xfrm>
            <a:off x="10830394" y="656102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97B0A23F-1C29-443F-A897-E31ED2D9B7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71201" y="736874"/>
            <a:ext cx="158343" cy="25548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D683AF60-4682-4D89-8BF8-A8A5BC775D5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51799" y="710638"/>
            <a:ext cx="358303" cy="345219"/>
          </a:xfrm>
          <a:prstGeom prst="rect">
            <a:avLst/>
          </a:prstGeom>
        </p:spPr>
      </p:pic>
      <p:sp>
        <p:nvSpPr>
          <p:cNvPr id="34" name="楕円 33">
            <a:extLst>
              <a:ext uri="{FF2B5EF4-FFF2-40B4-BE49-F238E27FC236}">
                <a16:creationId xmlns:a16="http://schemas.microsoft.com/office/drawing/2014/main" id="{CFBBEE1D-1732-4C37-B5A4-C6EEA8DBCD1F}"/>
              </a:ext>
            </a:extLst>
          </p:cNvPr>
          <p:cNvSpPr/>
          <p:nvPr/>
        </p:nvSpPr>
        <p:spPr>
          <a:xfrm>
            <a:off x="11624801" y="648376"/>
            <a:ext cx="411276" cy="42318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48A358F1-DF13-44F3-9690-6941FA1886A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32810" y="710638"/>
            <a:ext cx="210891" cy="296933"/>
          </a:xfrm>
          <a:prstGeom prst="rect">
            <a:avLst/>
          </a:prstGeom>
        </p:spPr>
      </p:pic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51A630CF-560D-4907-83FF-F1FC3911339A}"/>
              </a:ext>
            </a:extLst>
          </p:cNvPr>
          <p:cNvSpPr/>
          <p:nvPr/>
        </p:nvSpPr>
        <p:spPr>
          <a:xfrm>
            <a:off x="6576312" y="382555"/>
            <a:ext cx="5525306" cy="91890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3ED5A58-CE15-4C97-B784-D5A36CA4C69A}"/>
              </a:ext>
            </a:extLst>
          </p:cNvPr>
          <p:cNvSpPr/>
          <p:nvPr/>
        </p:nvSpPr>
        <p:spPr>
          <a:xfrm>
            <a:off x="9086292" y="171856"/>
            <a:ext cx="1360971" cy="125666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2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Office PowerPoint</Application>
  <PresentationFormat>ワイド画面</PresentationFormat>
  <Paragraphs>0</Paragraphs>
  <Slides>98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98</vt:i4>
      </vt:variant>
    </vt:vector>
  </HeadingPairs>
  <TitlesOfParts>
    <vt:vector size="10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68</cp:revision>
  <dcterms:created xsi:type="dcterms:W3CDTF">2020-09-03T18:07:37Z</dcterms:created>
  <dcterms:modified xsi:type="dcterms:W3CDTF">2020-11-09T09:26:55Z</dcterms:modified>
</cp:coreProperties>
</file>