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6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45" r:id="rId13"/>
    <p:sldId id="511" r:id="rId14"/>
    <p:sldId id="257" r:id="rId15"/>
    <p:sldId id="512" r:id="rId16"/>
    <p:sldId id="513" r:id="rId17"/>
    <p:sldId id="514" r:id="rId18"/>
    <p:sldId id="546" r:id="rId19"/>
    <p:sldId id="516" r:id="rId20"/>
    <p:sldId id="515" r:id="rId21"/>
    <p:sldId id="517" r:id="rId22"/>
    <p:sldId id="518" r:id="rId23"/>
    <p:sldId id="519" r:id="rId24"/>
    <p:sldId id="533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9" r:id="rId39"/>
    <p:sldId id="535" r:id="rId40"/>
    <p:sldId id="536" r:id="rId41"/>
    <p:sldId id="537" r:id="rId42"/>
    <p:sldId id="541" r:id="rId43"/>
    <p:sldId id="543" r:id="rId44"/>
    <p:sldId id="538" r:id="rId45"/>
    <p:sldId id="540" r:id="rId46"/>
    <p:sldId id="544" r:id="rId47"/>
    <p:sldId id="542" r:id="rId4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7DD3C-BCE7-453A-9536-4EE543BD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C5C6D-617B-49FA-B4A0-8CB3C267F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348245-F60F-4B83-9D60-D0686E0A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6AB36-620F-4691-86C8-EE5D549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CE1F9-467A-4A07-9828-B1ECEC60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7D3FB-64DA-45FD-93CF-2772F3AB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027086-2C00-4A59-A153-FA47DA06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65CAF-9104-4A67-BCB3-BC574C83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2E5320-8977-457C-B237-F8B54B7D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82F58-5665-4794-966E-F8706CF4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0DB677-DD54-481F-A3B9-7AE72A3C8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1A10FB-50A3-451F-9976-7935645EA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43D7E-3DCB-4B42-B11E-17F267D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D8A30-EA46-4283-B662-3BC5461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B1A70-C87B-4FAF-9ECF-2F535A58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A9AF9-2853-4701-9833-DB958268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72EE86-9B8C-4600-932A-237353A7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CA07A-CBAD-48B5-872B-D3C5C79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41FAD-5293-406A-9AE9-92989C85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74ED3-BF48-443D-9F0C-5F7391FC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CE820-8F65-4253-8CA3-D52F5301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4707F-C237-42FA-8DCA-3C1823E6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3E7D9-06B7-4674-9F8B-B27569FB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48B0B-0249-492C-9711-6ACB4535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529B8-AF80-4947-AD0E-C1F671A8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568CB-5ED0-4B58-8534-542E03F9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AED5E-96B4-4E1A-A727-3AAA5D7F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C56F2-28F5-4C1C-BA3D-0C10EE8C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07055-E207-46A7-9FD1-C140FBA7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090FC-4447-4659-A15A-9D567AA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9C81A3-FDC3-46F7-A6CE-BB4BD09D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9AAC6-FF8A-4086-991E-BB7BF87B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F8F3AC-30F2-4951-9B72-400E1337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8A9BBB-F372-43AD-AA64-DA00CCE3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AEBF59-F77B-49E1-9A0D-D5F231BC0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C9A250-D0CA-4CF3-A5AE-45881C56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973709-15D3-4459-B6DA-76D06AD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AACB02-255C-4417-B8FD-E1360DB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A2D605-6C39-4A77-B837-2668E549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0817-3DAD-4495-92F7-0D23E464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116D8F-16B9-4E33-8990-3DE22BA0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BE1311-9018-4CA9-BA8A-A8AD3C6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E6F8A2-F65B-469C-BD21-8A40560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56E816-3BEC-4B52-8E85-5A52D63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57CB01-361E-4A5D-95AE-DDF9492D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2EC7E1-7459-4999-8F91-9C27CB18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9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6D09-51CE-41C6-A1CF-FB7754F5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5F05D-B100-4F19-BC92-DBEEC90C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6DEEFC-67EB-4D3D-95ED-A9003A86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ED18F-3684-43A4-A449-904D87D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641B1E-167A-4A66-996F-E398936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38A472-0A92-4878-BA4A-27B14C3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7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9F791-58D3-403B-AE5B-DAF24A49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95B8ED-0FD3-4D3B-B934-77409862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3F708E-14EC-42BD-B5CE-2D2030693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979C0-367B-4EE7-AF8B-EF42A28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212593-7B16-4939-AB50-A445BCA9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6820A7-9D6D-4DBA-86A7-7E18D215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71026-C56C-46E7-B18F-28603067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F381E-BCDD-403C-9344-E10616C7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C7F22-01AD-47AE-BCA4-A32F8BCA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9BD8-B171-4FA9-9949-717308B88F22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EC160-63BD-405D-B098-C69E613CE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7154A-4578-4C54-9CD2-91E2A5530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B7C2-C13C-4398-895C-C30782622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2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9.emf"/><Relationship Id="rId7" Type="http://schemas.openxmlformats.org/officeDocument/2006/relationships/image" Target="../media/image38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41.emf"/><Relationship Id="rId7" Type="http://schemas.openxmlformats.org/officeDocument/2006/relationships/image" Target="../media/image36.emf"/><Relationship Id="rId12" Type="http://schemas.openxmlformats.org/officeDocument/2006/relationships/image" Target="../media/image40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image" Target="../media/image42.emf"/><Relationship Id="rId5" Type="http://schemas.openxmlformats.org/officeDocument/2006/relationships/image" Target="../media/image22.emf"/><Relationship Id="rId10" Type="http://schemas.openxmlformats.org/officeDocument/2006/relationships/image" Target="../media/image39.emf"/><Relationship Id="rId4" Type="http://schemas.openxmlformats.org/officeDocument/2006/relationships/image" Target="../media/image35.emf"/><Relationship Id="rId9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36.emf"/><Relationship Id="rId12" Type="http://schemas.openxmlformats.org/officeDocument/2006/relationships/image" Target="../media/image43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image" Target="../media/image42.emf"/><Relationship Id="rId5" Type="http://schemas.openxmlformats.org/officeDocument/2006/relationships/image" Target="../media/image22.emf"/><Relationship Id="rId10" Type="http://schemas.openxmlformats.org/officeDocument/2006/relationships/image" Target="../media/image39.emf"/><Relationship Id="rId4" Type="http://schemas.openxmlformats.org/officeDocument/2006/relationships/image" Target="../media/image35.emf"/><Relationship Id="rId9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41.emf"/><Relationship Id="rId7" Type="http://schemas.openxmlformats.org/officeDocument/2006/relationships/image" Target="../media/image36.emf"/><Relationship Id="rId12" Type="http://schemas.openxmlformats.org/officeDocument/2006/relationships/image" Target="../media/image40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image" Target="../media/image45.emf"/><Relationship Id="rId5" Type="http://schemas.openxmlformats.org/officeDocument/2006/relationships/image" Target="../media/image22.emf"/><Relationship Id="rId10" Type="http://schemas.openxmlformats.org/officeDocument/2006/relationships/image" Target="../media/image44.emf"/><Relationship Id="rId4" Type="http://schemas.openxmlformats.org/officeDocument/2006/relationships/image" Target="../media/image35.emf"/><Relationship Id="rId9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7.emf"/><Relationship Id="rId5" Type="http://schemas.openxmlformats.org/officeDocument/2006/relationships/image" Target="../media/image37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7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52.emf"/><Relationship Id="rId5" Type="http://schemas.openxmlformats.org/officeDocument/2006/relationships/image" Target="../media/image37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Relationship Id="rId1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4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12" Type="http://schemas.openxmlformats.org/officeDocument/2006/relationships/image" Target="../media/image54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7.emf"/><Relationship Id="rId5" Type="http://schemas.openxmlformats.org/officeDocument/2006/relationships/image" Target="../media/image37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Relationship Id="rId1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7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10" Type="http://schemas.openxmlformats.org/officeDocument/2006/relationships/image" Target="../media/image73.emf"/><Relationship Id="rId4" Type="http://schemas.openxmlformats.org/officeDocument/2006/relationships/image" Target="../media/image58.emf"/><Relationship Id="rId9" Type="http://schemas.openxmlformats.org/officeDocument/2006/relationships/image" Target="../media/image7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11" Type="http://schemas.openxmlformats.org/officeDocument/2006/relationships/image" Target="../media/image74.emf"/><Relationship Id="rId5" Type="http://schemas.openxmlformats.org/officeDocument/2006/relationships/image" Target="../media/image59.emf"/><Relationship Id="rId10" Type="http://schemas.openxmlformats.org/officeDocument/2006/relationships/image" Target="../media/image73.emf"/><Relationship Id="rId4" Type="http://schemas.openxmlformats.org/officeDocument/2006/relationships/image" Target="../media/image58.emf"/><Relationship Id="rId9" Type="http://schemas.openxmlformats.org/officeDocument/2006/relationships/image" Target="../media/image7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75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11" Type="http://schemas.openxmlformats.org/officeDocument/2006/relationships/image" Target="../media/image74.emf"/><Relationship Id="rId5" Type="http://schemas.openxmlformats.org/officeDocument/2006/relationships/image" Target="../media/image59.emf"/><Relationship Id="rId10" Type="http://schemas.openxmlformats.org/officeDocument/2006/relationships/image" Target="../media/image73.emf"/><Relationship Id="rId4" Type="http://schemas.openxmlformats.org/officeDocument/2006/relationships/image" Target="../media/image58.emf"/><Relationship Id="rId9" Type="http://schemas.openxmlformats.org/officeDocument/2006/relationships/image" Target="../media/image7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7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52.emf"/><Relationship Id="rId5" Type="http://schemas.openxmlformats.org/officeDocument/2006/relationships/image" Target="../media/image37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Relationship Id="rId14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76.emf"/><Relationship Id="rId3" Type="http://schemas.openxmlformats.org/officeDocument/2006/relationships/image" Target="../media/image36.emf"/><Relationship Id="rId7" Type="http://schemas.openxmlformats.org/officeDocument/2006/relationships/image" Target="../media/image49.emf"/><Relationship Id="rId12" Type="http://schemas.openxmlformats.org/officeDocument/2006/relationships/image" Target="../media/image56.emf"/><Relationship Id="rId2" Type="http://schemas.openxmlformats.org/officeDocument/2006/relationships/image" Target="../media/image9.emf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47.emf"/><Relationship Id="rId5" Type="http://schemas.openxmlformats.org/officeDocument/2006/relationships/image" Target="../media/image38.emf"/><Relationship Id="rId15" Type="http://schemas.openxmlformats.org/officeDocument/2006/relationships/image" Target="../media/image53.emf"/><Relationship Id="rId10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51.emf"/><Relationship Id="rId14" Type="http://schemas.openxmlformats.org/officeDocument/2006/relationships/image" Target="../media/image7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76.emf"/><Relationship Id="rId3" Type="http://schemas.openxmlformats.org/officeDocument/2006/relationships/image" Target="../media/image36.emf"/><Relationship Id="rId7" Type="http://schemas.openxmlformats.org/officeDocument/2006/relationships/image" Target="../media/image49.emf"/><Relationship Id="rId12" Type="http://schemas.openxmlformats.org/officeDocument/2006/relationships/image" Target="../media/image56.emf"/><Relationship Id="rId2" Type="http://schemas.openxmlformats.org/officeDocument/2006/relationships/image" Target="../media/image9.emf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47.emf"/><Relationship Id="rId5" Type="http://schemas.openxmlformats.org/officeDocument/2006/relationships/image" Target="../media/image38.emf"/><Relationship Id="rId15" Type="http://schemas.openxmlformats.org/officeDocument/2006/relationships/image" Target="../media/image78.emf"/><Relationship Id="rId10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51.emf"/><Relationship Id="rId14" Type="http://schemas.openxmlformats.org/officeDocument/2006/relationships/image" Target="../media/image7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76.emf"/><Relationship Id="rId18" Type="http://schemas.openxmlformats.org/officeDocument/2006/relationships/image" Target="../media/image40.emf"/><Relationship Id="rId3" Type="http://schemas.openxmlformats.org/officeDocument/2006/relationships/image" Target="../media/image36.emf"/><Relationship Id="rId7" Type="http://schemas.openxmlformats.org/officeDocument/2006/relationships/image" Target="../media/image49.emf"/><Relationship Id="rId12" Type="http://schemas.openxmlformats.org/officeDocument/2006/relationships/image" Target="../media/image56.emf"/><Relationship Id="rId17" Type="http://schemas.openxmlformats.org/officeDocument/2006/relationships/image" Target="../media/image80.emf"/><Relationship Id="rId2" Type="http://schemas.openxmlformats.org/officeDocument/2006/relationships/image" Target="../media/image9.emf"/><Relationship Id="rId16" Type="http://schemas.openxmlformats.org/officeDocument/2006/relationships/image" Target="../media/image7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47.emf"/><Relationship Id="rId5" Type="http://schemas.openxmlformats.org/officeDocument/2006/relationships/image" Target="../media/image38.emf"/><Relationship Id="rId15" Type="http://schemas.openxmlformats.org/officeDocument/2006/relationships/image" Target="../media/image78.emf"/><Relationship Id="rId10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51.emf"/><Relationship Id="rId14" Type="http://schemas.openxmlformats.org/officeDocument/2006/relationships/image" Target="../media/image7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36.emf"/><Relationship Id="rId7" Type="http://schemas.openxmlformats.org/officeDocument/2006/relationships/image" Target="../media/image49.emf"/><Relationship Id="rId12" Type="http://schemas.openxmlformats.org/officeDocument/2006/relationships/image" Target="../media/image56.emf"/><Relationship Id="rId17" Type="http://schemas.openxmlformats.org/officeDocument/2006/relationships/image" Target="../media/image80.emf"/><Relationship Id="rId2" Type="http://schemas.openxmlformats.org/officeDocument/2006/relationships/image" Target="../media/image9.emf"/><Relationship Id="rId16" Type="http://schemas.openxmlformats.org/officeDocument/2006/relationships/image" Target="../media/image79.emf"/><Relationship Id="rId20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47.emf"/><Relationship Id="rId5" Type="http://schemas.openxmlformats.org/officeDocument/2006/relationships/image" Target="../media/image38.emf"/><Relationship Id="rId15" Type="http://schemas.openxmlformats.org/officeDocument/2006/relationships/image" Target="../media/image78.emf"/><Relationship Id="rId10" Type="http://schemas.openxmlformats.org/officeDocument/2006/relationships/image" Target="../media/image52.emf"/><Relationship Id="rId19" Type="http://schemas.openxmlformats.org/officeDocument/2006/relationships/image" Target="../media/image82.emf"/><Relationship Id="rId4" Type="http://schemas.openxmlformats.org/officeDocument/2006/relationships/image" Target="../media/image37.emf"/><Relationship Id="rId9" Type="http://schemas.openxmlformats.org/officeDocument/2006/relationships/image" Target="../media/image51.emf"/><Relationship Id="rId14" Type="http://schemas.openxmlformats.org/officeDocument/2006/relationships/image" Target="../media/image7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36.emf"/><Relationship Id="rId21" Type="http://schemas.openxmlformats.org/officeDocument/2006/relationships/image" Target="../media/image84.emf"/><Relationship Id="rId7" Type="http://schemas.openxmlformats.org/officeDocument/2006/relationships/image" Target="../media/image49.emf"/><Relationship Id="rId12" Type="http://schemas.openxmlformats.org/officeDocument/2006/relationships/image" Target="../media/image56.emf"/><Relationship Id="rId17" Type="http://schemas.openxmlformats.org/officeDocument/2006/relationships/image" Target="../media/image80.emf"/><Relationship Id="rId2" Type="http://schemas.openxmlformats.org/officeDocument/2006/relationships/image" Target="../media/image9.emf"/><Relationship Id="rId16" Type="http://schemas.openxmlformats.org/officeDocument/2006/relationships/image" Target="../media/image79.emf"/><Relationship Id="rId20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47.emf"/><Relationship Id="rId5" Type="http://schemas.openxmlformats.org/officeDocument/2006/relationships/image" Target="../media/image38.emf"/><Relationship Id="rId15" Type="http://schemas.openxmlformats.org/officeDocument/2006/relationships/image" Target="../media/image78.emf"/><Relationship Id="rId10" Type="http://schemas.openxmlformats.org/officeDocument/2006/relationships/image" Target="../media/image52.emf"/><Relationship Id="rId19" Type="http://schemas.openxmlformats.org/officeDocument/2006/relationships/image" Target="../media/image82.emf"/><Relationship Id="rId4" Type="http://schemas.openxmlformats.org/officeDocument/2006/relationships/image" Target="../media/image37.emf"/><Relationship Id="rId9" Type="http://schemas.openxmlformats.org/officeDocument/2006/relationships/image" Target="../media/image51.emf"/><Relationship Id="rId14" Type="http://schemas.openxmlformats.org/officeDocument/2006/relationships/image" Target="../media/image77.emf"/><Relationship Id="rId22" Type="http://schemas.openxmlformats.org/officeDocument/2006/relationships/image" Target="../media/image4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36.emf"/><Relationship Id="rId21" Type="http://schemas.openxmlformats.org/officeDocument/2006/relationships/image" Target="../media/image84.emf"/><Relationship Id="rId7" Type="http://schemas.openxmlformats.org/officeDocument/2006/relationships/image" Target="../media/image49.emf"/><Relationship Id="rId12" Type="http://schemas.openxmlformats.org/officeDocument/2006/relationships/image" Target="../media/image56.emf"/><Relationship Id="rId17" Type="http://schemas.openxmlformats.org/officeDocument/2006/relationships/image" Target="../media/image80.emf"/><Relationship Id="rId25" Type="http://schemas.openxmlformats.org/officeDocument/2006/relationships/image" Target="../media/image40.emf"/><Relationship Id="rId2" Type="http://schemas.openxmlformats.org/officeDocument/2006/relationships/image" Target="../media/image9.emf"/><Relationship Id="rId16" Type="http://schemas.openxmlformats.org/officeDocument/2006/relationships/image" Target="../media/image79.emf"/><Relationship Id="rId20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47.emf"/><Relationship Id="rId24" Type="http://schemas.openxmlformats.org/officeDocument/2006/relationships/image" Target="../media/image87.emf"/><Relationship Id="rId5" Type="http://schemas.openxmlformats.org/officeDocument/2006/relationships/image" Target="../media/image38.emf"/><Relationship Id="rId15" Type="http://schemas.openxmlformats.org/officeDocument/2006/relationships/image" Target="../media/image78.emf"/><Relationship Id="rId23" Type="http://schemas.openxmlformats.org/officeDocument/2006/relationships/image" Target="../media/image86.emf"/><Relationship Id="rId10" Type="http://schemas.openxmlformats.org/officeDocument/2006/relationships/image" Target="../media/image52.emf"/><Relationship Id="rId19" Type="http://schemas.openxmlformats.org/officeDocument/2006/relationships/image" Target="../media/image82.emf"/><Relationship Id="rId4" Type="http://schemas.openxmlformats.org/officeDocument/2006/relationships/image" Target="../media/image37.emf"/><Relationship Id="rId9" Type="http://schemas.openxmlformats.org/officeDocument/2006/relationships/image" Target="../media/image51.emf"/><Relationship Id="rId14" Type="http://schemas.openxmlformats.org/officeDocument/2006/relationships/image" Target="../media/image77.emf"/><Relationship Id="rId22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4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12" Type="http://schemas.openxmlformats.org/officeDocument/2006/relationships/image" Target="../media/image54.emf"/><Relationship Id="rId2" Type="http://schemas.openxmlformats.org/officeDocument/2006/relationships/image" Target="../media/image46.emf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7.emf"/><Relationship Id="rId5" Type="http://schemas.openxmlformats.org/officeDocument/2006/relationships/image" Target="../media/image37.emf"/><Relationship Id="rId15" Type="http://schemas.openxmlformats.org/officeDocument/2006/relationships/image" Target="../media/image89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Relationship Id="rId14" Type="http://schemas.openxmlformats.org/officeDocument/2006/relationships/image" Target="../media/image88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7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6.emf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52.emf"/><Relationship Id="rId5" Type="http://schemas.openxmlformats.org/officeDocument/2006/relationships/image" Target="../media/image37.emf"/><Relationship Id="rId15" Type="http://schemas.openxmlformats.org/officeDocument/2006/relationships/image" Target="../media/image89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Relationship Id="rId14" Type="http://schemas.openxmlformats.org/officeDocument/2006/relationships/image" Target="../media/image8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3.emf"/><Relationship Id="rId4" Type="http://schemas.openxmlformats.org/officeDocument/2006/relationships/image" Target="../media/image2.png"/><Relationship Id="rId9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4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12" Type="http://schemas.openxmlformats.org/officeDocument/2006/relationships/image" Target="../media/image54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47.emf"/><Relationship Id="rId5" Type="http://schemas.openxmlformats.org/officeDocument/2006/relationships/image" Target="../media/image37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Relationship Id="rId1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104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9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7.emf"/><Relationship Id="rId3" Type="http://schemas.openxmlformats.org/officeDocument/2006/relationships/image" Target="../media/image9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image" Target="../media/image52.emf"/><Relationship Id="rId5" Type="http://schemas.openxmlformats.org/officeDocument/2006/relationships/image" Target="../media/image37.emf"/><Relationship Id="rId10" Type="http://schemas.openxmlformats.org/officeDocument/2006/relationships/image" Target="../media/image51.emf"/><Relationship Id="rId4" Type="http://schemas.openxmlformats.org/officeDocument/2006/relationships/image" Target="../media/image36.emf"/><Relationship Id="rId9" Type="http://schemas.openxmlformats.org/officeDocument/2006/relationships/image" Target="../media/image50.emf"/><Relationship Id="rId14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1.emf"/><Relationship Id="rId7" Type="http://schemas.openxmlformats.org/officeDocument/2006/relationships/image" Target="../media/image104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emf"/><Relationship Id="rId11" Type="http://schemas.openxmlformats.org/officeDocument/2006/relationships/image" Target="../media/image101.emf"/><Relationship Id="rId5" Type="http://schemas.openxmlformats.org/officeDocument/2006/relationships/image" Target="../media/image102.emf"/><Relationship Id="rId10" Type="http://schemas.openxmlformats.org/officeDocument/2006/relationships/image" Target="../media/image100.emf"/><Relationship Id="rId4" Type="http://schemas.openxmlformats.org/officeDocument/2006/relationships/image" Target="../media/image92.emf"/><Relationship Id="rId9" Type="http://schemas.openxmlformats.org/officeDocument/2006/relationships/image" Target="../media/image10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4.emf"/><Relationship Id="rId12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16.emf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6.emf"/><Relationship Id="rId12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20.emf"/><Relationship Id="rId1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8.emf"/><Relationship Id="rId18" Type="http://schemas.openxmlformats.org/officeDocument/2006/relationships/image" Target="../media/image30.emf"/><Relationship Id="rId3" Type="http://schemas.openxmlformats.org/officeDocument/2006/relationships/image" Target="../media/image5.emf"/><Relationship Id="rId7" Type="http://schemas.openxmlformats.org/officeDocument/2006/relationships/image" Target="../media/image14.emf"/><Relationship Id="rId12" Type="http://schemas.openxmlformats.org/officeDocument/2006/relationships/image" Target="../media/image27.emf"/><Relationship Id="rId17" Type="http://schemas.openxmlformats.org/officeDocument/2006/relationships/image" Target="../media/image23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26.emf"/><Relationship Id="rId5" Type="http://schemas.openxmlformats.org/officeDocument/2006/relationships/image" Target="../media/image9.emf"/><Relationship Id="rId15" Type="http://schemas.openxmlformats.org/officeDocument/2006/relationships/image" Target="../media/image12.emf"/><Relationship Id="rId10" Type="http://schemas.openxmlformats.org/officeDocument/2006/relationships/image" Target="../media/image25.emf"/><Relationship Id="rId4" Type="http://schemas.openxmlformats.org/officeDocument/2006/relationships/image" Target="../media/image2.png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32.emf"/><Relationship Id="rId3" Type="http://schemas.openxmlformats.org/officeDocument/2006/relationships/image" Target="../media/image5.emf"/><Relationship Id="rId7" Type="http://schemas.openxmlformats.org/officeDocument/2006/relationships/image" Target="../media/image16.emf"/><Relationship Id="rId12" Type="http://schemas.openxmlformats.org/officeDocument/2006/relationships/image" Target="../media/image24.emf"/><Relationship Id="rId17" Type="http://schemas.openxmlformats.org/officeDocument/2006/relationships/image" Target="../media/image23.emf"/><Relationship Id="rId2" Type="http://schemas.openxmlformats.org/officeDocument/2006/relationships/image" Target="../media/image3.emf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31.emf"/><Relationship Id="rId5" Type="http://schemas.openxmlformats.org/officeDocument/2006/relationships/image" Target="../media/image9.emf"/><Relationship Id="rId15" Type="http://schemas.openxmlformats.org/officeDocument/2006/relationships/image" Target="../media/image12.emf"/><Relationship Id="rId10" Type="http://schemas.openxmlformats.org/officeDocument/2006/relationships/image" Target="../media/image29.emf"/><Relationship Id="rId4" Type="http://schemas.openxmlformats.org/officeDocument/2006/relationships/image" Target="../media/image2.png"/><Relationship Id="rId9" Type="http://schemas.openxmlformats.org/officeDocument/2006/relationships/image" Target="../media/image27.emf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6A5B670-9865-444A-AB06-811A9146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24" y="2902576"/>
            <a:ext cx="5959407" cy="8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7676E2-14E7-461A-8841-F64562CC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1D9E25-6E7E-4A51-9ABB-9B63EA81B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1D075E-FCF2-4A52-9E14-48049DF31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C5F2FA87-0558-41C8-AB3B-B380E79CDB09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F43AED-03D0-483B-8B4C-B2E0ED4B34DB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3D33A6B6-3E7B-4FC3-93D4-C91B88007F57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DD76234-3CBF-4652-A193-FD4262EB73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D9AF42-AD07-4496-A787-CD4199CD7F7F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BD80CF5-F280-478A-82B8-69501E872DB1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55CC74-397A-4381-9D37-3D2556348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554" y="99524"/>
            <a:ext cx="2734800" cy="7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6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593EB3C-7F4D-4A40-8E15-B730CA237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0F8D15E-F313-45D7-BE2C-3392AA8D4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006056"/>
            <a:ext cx="8455742" cy="1361661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A85E9B6-6AA6-41C0-8806-24F628AFB5E9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764C6C3-9323-4B89-89C9-6659E17B0409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86BD274-9667-438F-9E56-CB7774A394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7554" y="99524"/>
            <a:ext cx="2734800" cy="7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593EB3C-7F4D-4A40-8E15-B730CA237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101" y="80826"/>
            <a:ext cx="2013899" cy="74096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0F8D15E-F313-45D7-BE2C-3392AA8D4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006056"/>
            <a:ext cx="8455742" cy="1361661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A85E9B6-6AA6-41C0-8806-24F628AFB5E9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764C6C3-9323-4B89-89C9-6659E17B0409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CA65F46-1DF2-48D6-B534-786D91A25483}"/>
              </a:ext>
            </a:extLst>
          </p:cNvPr>
          <p:cNvSpPr/>
          <p:nvPr/>
        </p:nvSpPr>
        <p:spPr>
          <a:xfrm>
            <a:off x="7081736" y="4377447"/>
            <a:ext cx="768485" cy="89494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E3F8930-681B-4A0B-BDBB-D4BBC1165225}"/>
              </a:ext>
            </a:extLst>
          </p:cNvPr>
          <p:cNvCxnSpPr/>
          <p:nvPr/>
        </p:nvCxnSpPr>
        <p:spPr>
          <a:xfrm flipV="1">
            <a:off x="5914417" y="5019472"/>
            <a:ext cx="1167319" cy="1079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1F1DC64-A50F-4B94-B33D-99E19BC8A9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8552" y="5481853"/>
            <a:ext cx="7643894" cy="129381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F4458D8-DAC7-4DE1-A528-40893EE383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7554" y="99524"/>
            <a:ext cx="2734800" cy="7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66" y="957462"/>
            <a:ext cx="8664669" cy="758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058"/>
            <a:ext cx="5765588" cy="7177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0" y="210794"/>
            <a:ext cx="3471114" cy="4810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2" y="2858223"/>
            <a:ext cx="1791567" cy="709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DE3346-803D-4175-AFBF-1EC18D7FD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856" y="1981628"/>
            <a:ext cx="781775" cy="5790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AB9CB-B15B-4DF4-A08A-3356CFA94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320" y="1981627"/>
            <a:ext cx="781775" cy="6256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B25F82-E347-4918-B562-2DBDC3D16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784" y="2016490"/>
            <a:ext cx="790199" cy="5907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A7AEB37-69D7-43A7-A0F3-3F62007E9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904" y="2025649"/>
            <a:ext cx="823704" cy="572452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FD70584-9A47-41C2-8A52-9450E42BE6D3}"/>
              </a:ext>
            </a:extLst>
          </p:cNvPr>
          <p:cNvSpPr/>
          <p:nvPr/>
        </p:nvSpPr>
        <p:spPr>
          <a:xfrm>
            <a:off x="369463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D210739-CDF8-42B9-BC1F-FF7BD58B7EF5}"/>
              </a:ext>
            </a:extLst>
          </p:cNvPr>
          <p:cNvSpPr/>
          <p:nvPr/>
        </p:nvSpPr>
        <p:spPr>
          <a:xfrm>
            <a:off x="5563771" y="2034808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1919C4E-F25C-4EC8-9EA4-D9A0CDEC3618}"/>
              </a:ext>
            </a:extLst>
          </p:cNvPr>
          <p:cNvSpPr/>
          <p:nvPr/>
        </p:nvSpPr>
        <p:spPr>
          <a:xfrm>
            <a:off x="7466215" y="20662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BD29B3-C74C-4931-9102-70AF4BDC70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5200" y="95644"/>
            <a:ext cx="2038173" cy="74571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7D29CAA-EE3E-4758-8DC2-1656854FC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628" y="4124255"/>
            <a:ext cx="8455742" cy="1123122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A9746CB-BCD1-4160-B023-C7809FC2BBD8}"/>
              </a:ext>
            </a:extLst>
          </p:cNvPr>
          <p:cNvSpPr/>
          <p:nvPr/>
        </p:nvSpPr>
        <p:spPr>
          <a:xfrm>
            <a:off x="3850547" y="80826"/>
            <a:ext cx="2399251" cy="75853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E42E800F-C0D3-4593-BA1B-F81C8BCE0165}"/>
              </a:ext>
            </a:extLst>
          </p:cNvPr>
          <p:cNvSpPr/>
          <p:nvPr/>
        </p:nvSpPr>
        <p:spPr>
          <a:xfrm>
            <a:off x="9456072" y="2053640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842F82F-351F-4BC0-B58D-24068B116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7554" y="99524"/>
            <a:ext cx="2734800" cy="7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C06376-2461-4DDD-A25B-5472D280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F7A4E04-5050-4E26-ABDE-6CAF330C56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857C2EE-97B7-4C13-B2AC-661852B523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FB766D5-6E3B-42B4-B1C5-518C73A23D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06F28B-4033-4F90-9ED1-9D946EC5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63" y="1427583"/>
            <a:ext cx="8155228" cy="51611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6821D06-87F8-45D9-9DEB-9D9659B5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2EAE0D-6853-4D68-B600-14BB8455A0E6}"/>
              </a:ext>
            </a:extLst>
          </p:cNvPr>
          <p:cNvSpPr/>
          <p:nvPr/>
        </p:nvSpPr>
        <p:spPr>
          <a:xfrm>
            <a:off x="2634142" y="995252"/>
            <a:ext cx="654341" cy="9509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71B528-98AB-43BF-8DD1-85B1A1A482EE}"/>
              </a:ext>
            </a:extLst>
          </p:cNvPr>
          <p:cNvSpPr/>
          <p:nvPr/>
        </p:nvSpPr>
        <p:spPr>
          <a:xfrm>
            <a:off x="2621902" y="877078"/>
            <a:ext cx="718457" cy="1268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90" y="3097740"/>
            <a:ext cx="3565031" cy="6625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6059837" y="4773478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87B1DE-0F22-4E28-BE8B-13EE15E50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94A347-1590-4A5A-9ADA-AAB3D11E5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7" y="2239533"/>
            <a:ext cx="4045058" cy="64532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0870DD-A13A-4CC0-AB51-573D2D5498F6}"/>
              </a:ext>
            </a:extLst>
          </p:cNvPr>
          <p:cNvSpPr/>
          <p:nvPr/>
        </p:nvSpPr>
        <p:spPr>
          <a:xfrm>
            <a:off x="217374" y="3097740"/>
            <a:ext cx="1951894" cy="662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33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2138B6E-B8D5-4F6C-B8CD-C1F3DAA3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5" y="108621"/>
            <a:ext cx="3460955" cy="10237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53B6EE-E6C3-41AB-8E0C-4D51E1AF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9" y="1084408"/>
            <a:ext cx="3125483" cy="95188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F2410439-EFBA-40D7-856A-315A41EC2825}"/>
              </a:ext>
            </a:extLst>
          </p:cNvPr>
          <p:cNvSpPr/>
          <p:nvPr/>
        </p:nvSpPr>
        <p:spPr>
          <a:xfrm>
            <a:off x="3845788" y="1389987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8B88E1-B3AA-4DF6-99F3-1782915CA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36" y="1093252"/>
            <a:ext cx="6653525" cy="9317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5A9962F-379D-42B7-8EF3-C0CA4B660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9" y="2597886"/>
            <a:ext cx="5860181" cy="71734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2FB0366-818C-470C-BA95-4E0A573DF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9" y="4723162"/>
            <a:ext cx="5860181" cy="6638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C8E8CE4-52B4-4BC4-8C33-BD33F3EDF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449" y="3490506"/>
            <a:ext cx="7371588" cy="71248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BA82EFF-A7B0-4B44-A5F3-2D6B595E9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040" y="5481930"/>
            <a:ext cx="7435736" cy="756876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D8265E00-85F8-480D-9915-0FEA5ABEBC73}"/>
              </a:ext>
            </a:extLst>
          </p:cNvPr>
          <p:cNvSpPr/>
          <p:nvPr/>
        </p:nvSpPr>
        <p:spPr>
          <a:xfrm>
            <a:off x="1878562" y="3625019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4FCEE60-5D2F-492A-B732-582B05A994B0}"/>
              </a:ext>
            </a:extLst>
          </p:cNvPr>
          <p:cNvSpPr/>
          <p:nvPr/>
        </p:nvSpPr>
        <p:spPr>
          <a:xfrm>
            <a:off x="1878562" y="5685482"/>
            <a:ext cx="1544602" cy="443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2B76EA8-F97E-40BE-AB50-EF5373F64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1375891"/>
            <a:ext cx="329545" cy="366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D961768-7407-4283-995C-F4B85D3D0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950" y="2744536"/>
            <a:ext cx="329545" cy="3664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A6199F7-B70B-478A-B16F-F6B3E01DA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48" y="4871883"/>
            <a:ext cx="329545" cy="3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4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C3579D8-646B-4E90-BEEB-E997F9247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162" y="5179359"/>
            <a:ext cx="8281392" cy="7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4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6" y="6277516"/>
            <a:ext cx="5513794" cy="58048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1DE4E7-17F1-49B3-A3E4-0B98FC3DB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D3A25-F2DB-4578-A857-BD72199A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88E85D-65E2-4F64-9734-13E7EB34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995252"/>
            <a:ext cx="4110945" cy="29492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7CF75A7-147F-4C89-9881-7054AC2BD600}"/>
              </a:ext>
            </a:extLst>
          </p:cNvPr>
          <p:cNvSpPr/>
          <p:nvPr/>
        </p:nvSpPr>
        <p:spPr>
          <a:xfrm>
            <a:off x="438539" y="995252"/>
            <a:ext cx="2929812" cy="96417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B9285C-A174-40C2-82B5-88A367C2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48" y="907940"/>
            <a:ext cx="1405611" cy="569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BA3CE8-E94D-44A9-8D8D-2EA7250A3DC6}"/>
              </a:ext>
            </a:extLst>
          </p:cNvPr>
          <p:cNvCxnSpPr>
            <a:cxnSpLocks/>
          </p:cNvCxnSpPr>
          <p:nvPr/>
        </p:nvCxnSpPr>
        <p:spPr>
          <a:xfrm>
            <a:off x="3228390" y="1220632"/>
            <a:ext cx="167951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55B062-716E-4681-B8AB-FF9EA5463EEE}"/>
              </a:ext>
            </a:extLst>
          </p:cNvPr>
          <p:cNvCxnSpPr>
            <a:cxnSpLocks/>
          </p:cNvCxnSpPr>
          <p:nvPr/>
        </p:nvCxnSpPr>
        <p:spPr>
          <a:xfrm>
            <a:off x="2584580" y="1782147"/>
            <a:ext cx="2705877" cy="320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B4A461-E368-4F63-857C-61368CD5BB77}"/>
              </a:ext>
            </a:extLst>
          </p:cNvPr>
          <p:cNvCxnSpPr/>
          <p:nvPr/>
        </p:nvCxnSpPr>
        <p:spPr>
          <a:xfrm>
            <a:off x="5430416" y="1324947"/>
            <a:ext cx="298580" cy="634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2197F50-29E4-4FCA-A0B5-3D16CCA9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16" y="1950098"/>
            <a:ext cx="6621624" cy="3674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03B19D-D6F6-4296-8011-269F09702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440" y="2317505"/>
            <a:ext cx="1632155" cy="53174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ECEBCDC-2340-4FA4-B5B4-FDE3DB7DBEDA}"/>
              </a:ext>
            </a:extLst>
          </p:cNvPr>
          <p:cNvCxnSpPr/>
          <p:nvPr/>
        </p:nvCxnSpPr>
        <p:spPr>
          <a:xfrm>
            <a:off x="6176865" y="2211355"/>
            <a:ext cx="606490" cy="372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DB521C1-7F6B-4A29-BE9F-E17EC1F752E2}"/>
              </a:ext>
            </a:extLst>
          </p:cNvPr>
          <p:cNvCxnSpPr/>
          <p:nvPr/>
        </p:nvCxnSpPr>
        <p:spPr>
          <a:xfrm>
            <a:off x="5551714" y="1324947"/>
            <a:ext cx="1318726" cy="2104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942C48C-19AB-4B58-9731-F9B919D65F30}"/>
              </a:ext>
            </a:extLst>
          </p:cNvPr>
          <p:cNvCxnSpPr/>
          <p:nvPr/>
        </p:nvCxnSpPr>
        <p:spPr>
          <a:xfrm>
            <a:off x="7010400" y="2752531"/>
            <a:ext cx="211494" cy="6064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496453-4EE4-4B9C-9992-039DE43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57" y="3429000"/>
            <a:ext cx="6836229" cy="4982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674385-E86F-49CE-BF30-53768059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36" y="4435936"/>
            <a:ext cx="2876436" cy="590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557F11-6E9F-46DD-98BB-6DB4D9C1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931" y="4453172"/>
            <a:ext cx="1157297" cy="61252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0F58A9-681C-41EB-96AC-CDC68C3EB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244" y="4340851"/>
            <a:ext cx="7225004" cy="7097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23769ED-28F7-4434-B449-330869F3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244" y="5153225"/>
            <a:ext cx="7016620" cy="58741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99B68E-9638-4018-AA9E-FA047F8D8E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8772" y="5950060"/>
            <a:ext cx="5360587" cy="7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A929F0E-1270-4013-B07B-7A21A3B82C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CE2A6F8-D27A-41B3-84C3-BA1D9ED307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D2B6936-F793-46A3-AF17-499DEE5B45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22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5D05EA-C97C-480B-A7EE-C8FEFD72C2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1BF61C-9E29-4DC0-ADBF-1183F6E54F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0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8AFDA93-EC35-47F5-AD46-6037EA683B8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3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DF0FE91-BF9D-44DE-81CA-6A9B4FE9F3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74BA02-228A-4272-97EF-023B60556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783" y="113052"/>
            <a:ext cx="6872617" cy="882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03FFB-FDC7-439A-97E6-DD756FFAE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83" y="1100503"/>
            <a:ext cx="2688521" cy="11878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8A368-B536-4913-8833-EE765D311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483" y="2309978"/>
            <a:ext cx="2033171" cy="588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007392-9165-4114-9203-DC0F9CD42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656" y="2764069"/>
            <a:ext cx="8345832" cy="20454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8DEAB-4049-46D2-AF33-B2A13166D5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23" y="4987979"/>
            <a:ext cx="2143131" cy="6100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C2195D2-A523-464B-B8EE-A5400F81FE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4" y="5776537"/>
            <a:ext cx="2109520" cy="675688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126A1CB-D6CA-4E90-9B2D-31EFC0DD780F}"/>
              </a:ext>
            </a:extLst>
          </p:cNvPr>
          <p:cNvSpPr/>
          <p:nvPr/>
        </p:nvSpPr>
        <p:spPr>
          <a:xfrm>
            <a:off x="2186954" y="5468509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8344065-A3B4-445B-9E53-A34A436A7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3534" y="4987979"/>
            <a:ext cx="2837984" cy="5868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8693B9-E62B-429F-9B84-CE22E264AB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1180" y="5798225"/>
            <a:ext cx="2959436" cy="514181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A68F0CC-9104-4C20-AB9A-831E2415E1AB}"/>
              </a:ext>
            </a:extLst>
          </p:cNvPr>
          <p:cNvSpPr/>
          <p:nvPr/>
        </p:nvSpPr>
        <p:spPr>
          <a:xfrm>
            <a:off x="5654138" y="5445305"/>
            <a:ext cx="580704" cy="43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1429BA3-12CB-4627-A9FB-3E14820C07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11184" y="5015534"/>
            <a:ext cx="3086544" cy="51459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9F23070-90FB-4F90-BF37-AF5F83801F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1184" y="5798225"/>
            <a:ext cx="3086544" cy="5310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29ACDC7-8369-440C-8136-9C88CEB0740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33179" y="5152572"/>
            <a:ext cx="1262357" cy="100473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55853CF-87AE-43B8-AE8F-E1E1CFD3D9C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94204" y="5125944"/>
            <a:ext cx="2053973" cy="35584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9E6CFFB3-AE30-4857-9B6C-49202C92215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94204" y="5770005"/>
            <a:ext cx="2089244" cy="28531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6F504CD3-BA61-4E8A-8C97-825AFA11B20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8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494D828-9CAB-40CD-BE25-F3DF888E9AE6}"/>
              </a:ext>
            </a:extLst>
          </p:cNvPr>
          <p:cNvSpPr/>
          <p:nvPr/>
        </p:nvSpPr>
        <p:spPr>
          <a:xfrm>
            <a:off x="6947648" y="3080718"/>
            <a:ext cx="4119462" cy="26040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4266133-4EBF-47AB-86CB-208290D916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244" y="5835531"/>
            <a:ext cx="5753401" cy="8878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6DBD247-6276-4D3A-ABA2-996B27979A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5862601"/>
            <a:ext cx="4050600" cy="772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B19618F-5D48-4B47-98BF-290C4885F4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9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DCFF0F8-A89E-4C0A-87D3-A478AD8FB056}"/>
              </a:ext>
            </a:extLst>
          </p:cNvPr>
          <p:cNvSpPr/>
          <p:nvPr/>
        </p:nvSpPr>
        <p:spPr>
          <a:xfrm>
            <a:off x="6947648" y="3080718"/>
            <a:ext cx="4119462" cy="26040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145991-6F54-4BAF-A9C7-69176FAC92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244" y="5835531"/>
            <a:ext cx="5753401" cy="8878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76A76E4-B2B3-4826-A71B-28E6806C32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5862601"/>
            <a:ext cx="4050600" cy="772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F872E01-3AAA-4B1F-A0A2-D7A16BE041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74" y="5443780"/>
            <a:ext cx="3620768" cy="1248967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D750934-A4C0-487E-83FD-9AE126DB3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31D8412-9CE7-449B-9687-7715A8385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FC1CD4A-F027-45CA-9D48-B46FD1AC24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0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6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83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6E44B2-0A05-4505-B0D4-11941E276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710" y="356733"/>
            <a:ext cx="6352488" cy="3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4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102164-5CE5-4F01-B939-44375AFE9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535" y="3080718"/>
            <a:ext cx="9792929" cy="26736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344521-2C2D-4FFF-BA52-48FAE16F4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33" y="233919"/>
            <a:ext cx="2038173" cy="74571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B5CC15A-71A5-442C-B8A6-8D5055725AF4}"/>
              </a:ext>
            </a:extLst>
          </p:cNvPr>
          <p:cNvSpPr/>
          <p:nvPr/>
        </p:nvSpPr>
        <p:spPr>
          <a:xfrm>
            <a:off x="1011677" y="2986391"/>
            <a:ext cx="10126493" cy="290857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E83FA08-84E9-461D-977E-00C2E52C5B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4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783C7B5-E92A-4B27-BEFE-58E505BF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89" y="2677450"/>
            <a:ext cx="3971117" cy="3823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97022A-7D6B-41A4-902C-BB7341E3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4" y="1965296"/>
            <a:ext cx="6277765" cy="6331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F92504-7109-4066-BF26-ABE383277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12" y="1454365"/>
            <a:ext cx="6277766" cy="431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ED654-3024-4F19-9478-410F10945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386" y="792728"/>
            <a:ext cx="2717579" cy="5613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6E44B2-0A05-4505-B0D4-11941E276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710" y="356733"/>
            <a:ext cx="6352488" cy="3004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B14B43-470F-4FBF-8751-27438067F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8377" y="5239143"/>
            <a:ext cx="1806018" cy="609548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6AFA54C5-D476-4ED3-BDD4-D0B48543A5DC}"/>
              </a:ext>
            </a:extLst>
          </p:cNvPr>
          <p:cNvSpPr/>
          <p:nvPr/>
        </p:nvSpPr>
        <p:spPr>
          <a:xfrm>
            <a:off x="7548281" y="3244064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51C4B54-0B92-4F1C-A236-2A99825C7817}"/>
              </a:ext>
            </a:extLst>
          </p:cNvPr>
          <p:cNvCxnSpPr>
            <a:endCxn id="11" idx="4"/>
          </p:cNvCxnSpPr>
          <p:nvPr/>
        </p:nvCxnSpPr>
        <p:spPr>
          <a:xfrm flipV="1">
            <a:off x="7451386" y="3368237"/>
            <a:ext cx="177578" cy="205979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FC2BDE52-DC21-4707-AF3A-B27D553FF5C1}"/>
              </a:ext>
            </a:extLst>
          </p:cNvPr>
          <p:cNvSpPr/>
          <p:nvPr/>
        </p:nvSpPr>
        <p:spPr>
          <a:xfrm>
            <a:off x="7290021" y="3020401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7400B19-DB00-4219-A005-37E6600CFD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7524" y="6343991"/>
            <a:ext cx="8012206" cy="45391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08FB827-C68B-4EF9-8183-ADC89880CAAB}"/>
              </a:ext>
            </a:extLst>
          </p:cNvPr>
          <p:cNvCxnSpPr>
            <a:endCxn id="14" idx="3"/>
          </p:cNvCxnSpPr>
          <p:nvPr/>
        </p:nvCxnSpPr>
        <p:spPr>
          <a:xfrm flipV="1">
            <a:off x="5839512" y="3126389"/>
            <a:ext cx="1474140" cy="337487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74465AE-B77B-47A1-B38D-70E7F4A69E13}"/>
              </a:ext>
            </a:extLst>
          </p:cNvPr>
          <p:cNvSpPr/>
          <p:nvPr/>
        </p:nvSpPr>
        <p:spPr>
          <a:xfrm>
            <a:off x="2761030" y="3064302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2928B5-C296-4995-A1EF-9F94D5A0032E}"/>
              </a:ext>
            </a:extLst>
          </p:cNvPr>
          <p:cNvSpPr/>
          <p:nvPr/>
        </p:nvSpPr>
        <p:spPr>
          <a:xfrm>
            <a:off x="2826282" y="3461322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F79F5EF-3DD5-46A4-BB8C-C6E6BF11D5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7522" y="2683502"/>
            <a:ext cx="2878379" cy="42869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D74B4E3-7DC1-4AA1-92FC-371AE3A9A0C9}"/>
              </a:ext>
            </a:extLst>
          </p:cNvPr>
          <p:cNvCxnSpPr>
            <a:endCxn id="19" idx="6"/>
          </p:cNvCxnSpPr>
          <p:nvPr/>
        </p:nvCxnSpPr>
        <p:spPr>
          <a:xfrm flipH="1">
            <a:off x="2987647" y="3020401"/>
            <a:ext cx="1127153" cy="50300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501F84B-D3A5-4133-BFF1-B1AC44ACBE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8698" y="1082592"/>
            <a:ext cx="3922728" cy="37845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CA9C0D2-7BAC-4D8B-A62D-20CA46EE0E8D}"/>
              </a:ext>
            </a:extLst>
          </p:cNvPr>
          <p:cNvCxnSpPr>
            <a:endCxn id="18" idx="7"/>
          </p:cNvCxnSpPr>
          <p:nvPr/>
        </p:nvCxnSpPr>
        <p:spPr>
          <a:xfrm flipH="1">
            <a:off x="2898764" y="1454365"/>
            <a:ext cx="1799696" cy="16281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81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2A0764B-D1A3-4433-BEF5-9EB462FBB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19" y="2644099"/>
            <a:ext cx="3978159" cy="385716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8666DD-3B0D-4941-938E-AB7B47392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302" y="1900918"/>
            <a:ext cx="6689081" cy="528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018810-1110-4251-95B3-E0EF6B719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570" y="1476197"/>
            <a:ext cx="6883634" cy="3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3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3BFC05-EB32-43EE-8903-87A3BAB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7" y="89943"/>
            <a:ext cx="2713703" cy="103367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44354A2-5462-4D91-8C8C-74125348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9" y="1293006"/>
            <a:ext cx="781775" cy="579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B29807-098D-4F61-AC0D-447AD4F6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43" y="1293005"/>
            <a:ext cx="781775" cy="625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FC86993-5C8F-4253-A57E-CB1B70494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07" y="1327868"/>
            <a:ext cx="790199" cy="5907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98144B-6F9E-46C1-942D-E59D7473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327" y="1337027"/>
            <a:ext cx="823704" cy="57245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EACBCB6-D206-4EA7-9DCC-6868A65471DC}"/>
              </a:ext>
            </a:extLst>
          </p:cNvPr>
          <p:cNvSpPr/>
          <p:nvPr/>
        </p:nvSpPr>
        <p:spPr>
          <a:xfrm>
            <a:off x="36941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15A042A-4291-417F-BFF9-A8F30C83C51B}"/>
              </a:ext>
            </a:extLst>
          </p:cNvPr>
          <p:cNvSpPr/>
          <p:nvPr/>
        </p:nvSpPr>
        <p:spPr>
          <a:xfrm>
            <a:off x="5553634" y="178966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B3E973A-61CE-4F04-A433-87C7221FEDCA}"/>
              </a:ext>
            </a:extLst>
          </p:cNvPr>
          <p:cNvSpPr/>
          <p:nvPr/>
        </p:nvSpPr>
        <p:spPr>
          <a:xfrm>
            <a:off x="7487870" y="1787459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AAD4CEC-D0AD-45CC-89F3-664E901C0ACD}"/>
              </a:ext>
            </a:extLst>
          </p:cNvPr>
          <p:cNvSpPr/>
          <p:nvPr/>
        </p:nvSpPr>
        <p:spPr>
          <a:xfrm>
            <a:off x="9345031" y="1777227"/>
            <a:ext cx="1033457" cy="40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03D481F-EF87-41D1-947F-5BA94382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279" y="2187039"/>
            <a:ext cx="702288" cy="5787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070FA9-00EA-452D-9719-0FC7BD57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743" y="2163712"/>
            <a:ext cx="796546" cy="5787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8669054-E642-43AF-84B8-70B1A8D38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91" y="2163712"/>
            <a:ext cx="753974" cy="5716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0860FC7-43C7-44B5-AA1D-93AA2F850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327" y="2163712"/>
            <a:ext cx="725982" cy="5663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5D9DE4-FA34-49AF-9338-C63C5C90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512" y="196588"/>
            <a:ext cx="2285611" cy="8203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5DBCE0-3911-4EB1-BB7C-D709DDF3C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4180" y="3080718"/>
            <a:ext cx="9792929" cy="26040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2D2580-77C9-41F7-9171-E268DBA4C2DF}"/>
              </a:ext>
            </a:extLst>
          </p:cNvPr>
          <p:cNvSpPr/>
          <p:nvPr/>
        </p:nvSpPr>
        <p:spPr>
          <a:xfrm>
            <a:off x="7576457" y="196588"/>
            <a:ext cx="2537927" cy="8203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04A3E70-9EC8-4835-85CD-767D40FB5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658" y="134669"/>
            <a:ext cx="4326194" cy="94421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2B3EC-CCB1-41D4-BB4A-1530CBAEACF8}"/>
              </a:ext>
            </a:extLst>
          </p:cNvPr>
          <p:cNvSpPr/>
          <p:nvPr/>
        </p:nvSpPr>
        <p:spPr>
          <a:xfrm>
            <a:off x="924128" y="2996685"/>
            <a:ext cx="10262681" cy="278154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A8E8F10-A5DA-4428-9B38-6FF631A5B4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9439" y="402783"/>
            <a:ext cx="1777153" cy="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4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ADC83-4E68-4DC7-9507-2BAD573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" y="2871333"/>
            <a:ext cx="5619815" cy="36299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0B367C-AF1D-4F8C-A583-05440D0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" y="219050"/>
            <a:ext cx="5701801" cy="984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952692-8B4A-4946-B789-F716B79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203350"/>
            <a:ext cx="2789100" cy="13951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2A0764B-D1A3-4433-BEF5-9EB462FBB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19" y="2644099"/>
            <a:ext cx="3978159" cy="385716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8666DD-3B0D-4941-938E-AB7B47392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302" y="1900918"/>
            <a:ext cx="6689081" cy="528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018810-1110-4251-95B3-E0EF6B719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570" y="1476197"/>
            <a:ext cx="6883634" cy="32219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F6674A7F-6657-4857-B03F-FE4C16DEF117}"/>
              </a:ext>
            </a:extLst>
          </p:cNvPr>
          <p:cNvSpPr/>
          <p:nvPr/>
        </p:nvSpPr>
        <p:spPr>
          <a:xfrm>
            <a:off x="7377570" y="3214954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6507C31-0A90-4B6B-87B4-A694F42A91FC}"/>
              </a:ext>
            </a:extLst>
          </p:cNvPr>
          <p:cNvSpPr/>
          <p:nvPr/>
        </p:nvSpPr>
        <p:spPr>
          <a:xfrm>
            <a:off x="2821017" y="3455183"/>
            <a:ext cx="161365" cy="1241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947D99F-0AF1-4963-90F4-368FAB20BE20}"/>
              </a:ext>
            </a:extLst>
          </p:cNvPr>
          <p:cNvSpPr/>
          <p:nvPr/>
        </p:nvSpPr>
        <p:spPr>
          <a:xfrm>
            <a:off x="7139720" y="3009756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5A71F7B-8982-4AA1-AB4F-2551D07D5CFF}"/>
              </a:ext>
            </a:extLst>
          </p:cNvPr>
          <p:cNvSpPr/>
          <p:nvPr/>
        </p:nvSpPr>
        <p:spPr>
          <a:xfrm>
            <a:off x="2740335" y="3071843"/>
            <a:ext cx="161365" cy="124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AB4195-6336-4C46-9F27-9B011773A5A4}"/>
              </a:ext>
            </a:extLst>
          </p:cNvPr>
          <p:cNvCxnSpPr>
            <a:cxnSpLocks/>
          </p:cNvCxnSpPr>
          <p:nvPr/>
        </p:nvCxnSpPr>
        <p:spPr>
          <a:xfrm flipH="1">
            <a:off x="7266501" y="2922395"/>
            <a:ext cx="2162787" cy="12417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6B1ADC1D-299F-442C-9864-497058C1DC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9924" y="2462294"/>
            <a:ext cx="1806018" cy="609548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810A989-3495-47C5-9619-1CE3877DAF43}"/>
              </a:ext>
            </a:extLst>
          </p:cNvPr>
          <p:cNvCxnSpPr/>
          <p:nvPr/>
        </p:nvCxnSpPr>
        <p:spPr>
          <a:xfrm flipV="1">
            <a:off x="5951686" y="3308194"/>
            <a:ext cx="1474140" cy="337487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64096A10-28E4-4682-A4CF-6C77C71653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0974" y="6292761"/>
            <a:ext cx="8079232" cy="45238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701E994-8250-468F-BB0F-D03C2F69C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2014" y="2446737"/>
            <a:ext cx="2878379" cy="428693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9C6E970-DF74-4E3D-BDBF-89A1291C2EA0}"/>
              </a:ext>
            </a:extLst>
          </p:cNvPr>
          <p:cNvCxnSpPr/>
          <p:nvPr/>
        </p:nvCxnSpPr>
        <p:spPr>
          <a:xfrm flipH="1">
            <a:off x="2901699" y="2767068"/>
            <a:ext cx="1329833" cy="3668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2C87B105-5C69-46FA-891C-3EFEF7CF3A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8698" y="1082592"/>
            <a:ext cx="3922728" cy="37845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DD1EA60-865B-41AB-A3E9-AC091A112080}"/>
              </a:ext>
            </a:extLst>
          </p:cNvPr>
          <p:cNvCxnSpPr>
            <a:endCxn id="9" idx="7"/>
          </p:cNvCxnSpPr>
          <p:nvPr/>
        </p:nvCxnSpPr>
        <p:spPr>
          <a:xfrm flipH="1">
            <a:off x="2958751" y="1391055"/>
            <a:ext cx="2050994" cy="208231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9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37966"/>
            <a:ext cx="12192000" cy="548702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9781282" y="3465390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BD48F1B-E3A2-452C-9D41-67700048E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C0E9FA5-6C1E-476A-856E-D8DD27A68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45B51B-EB55-4692-8D2D-0E89A70E49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137966"/>
            <a:ext cx="1185648" cy="58837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9FD0468-AA7B-43A9-9CF1-7C7F10B2F8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0342" y="6117934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6981DE5-8F55-4B05-9281-813A24CA0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962" y="5144659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2819333" y="3630934"/>
            <a:ext cx="697025" cy="2538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2" y="6300568"/>
            <a:ext cx="12192000" cy="4870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F0F0C86-0DE0-46CA-A702-695CB603F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2EAC7D4-1871-4F76-87C0-D69E6DF25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91AA06-BA5C-46D5-8052-C968565710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641" y="6249901"/>
            <a:ext cx="1185648" cy="58837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D300397-59A6-469A-B695-CEFB5B0168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5158" y="6240918"/>
            <a:ext cx="1238142" cy="5973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B673EEB-0552-49AB-8E77-34B2B3F88C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165" y="1059106"/>
            <a:ext cx="3113023" cy="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594"/>
            <a:ext cx="12192000" cy="120260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58" y="3446163"/>
            <a:ext cx="1791567" cy="70959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30F5A7-60E8-446A-9815-FF10AD847C02}"/>
              </a:ext>
            </a:extLst>
          </p:cNvPr>
          <p:cNvSpPr/>
          <p:nvPr/>
        </p:nvSpPr>
        <p:spPr>
          <a:xfrm>
            <a:off x="2341984" y="1670180"/>
            <a:ext cx="4823926" cy="1511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D7C3E06-3DB8-4C75-BFE3-E69871BD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068" y="2217762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78" y="1110954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7067227" y="3874576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19" y="5154233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6400800" y="2154265"/>
            <a:ext cx="1782305" cy="316165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2" y="1751782"/>
            <a:ext cx="1302958" cy="766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4408" y="2682288"/>
            <a:ext cx="1270384" cy="668813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6676339" y="4435741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197" y="4927418"/>
            <a:ext cx="648958" cy="45362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1456" y="3877825"/>
            <a:ext cx="586331" cy="34256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0358" y="3735092"/>
            <a:ext cx="390887" cy="62803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94" y="5097139"/>
            <a:ext cx="1237810" cy="636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7923" y="6073432"/>
            <a:ext cx="6091328" cy="70959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374" y="2244644"/>
            <a:ext cx="3950674" cy="10772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0C4246-2C06-4C7A-A1B2-DE83919877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0569" y="2699415"/>
            <a:ext cx="1916117" cy="78600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42D4D12-87D3-4794-AA76-B15E7F72BB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D9A91C-C6E4-4B02-9B6F-97765FD72B76}"/>
              </a:ext>
            </a:extLst>
          </p:cNvPr>
          <p:cNvSpPr/>
          <p:nvPr/>
        </p:nvSpPr>
        <p:spPr>
          <a:xfrm>
            <a:off x="105177" y="2154265"/>
            <a:ext cx="4062871" cy="1402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B31807A-A583-4A27-8308-A98186AB13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680" y="3582860"/>
            <a:ext cx="4779380" cy="6528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8AB8CF-A8C6-4951-AB8C-97A5A7887D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656" y="6118762"/>
            <a:ext cx="1083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2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" y="136874"/>
            <a:ext cx="2117306" cy="8808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8" y="115205"/>
            <a:ext cx="7242814" cy="68965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0" y="1017749"/>
            <a:ext cx="7048500" cy="524827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092804" y="3917869"/>
            <a:ext cx="185980" cy="2324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44" y="5393686"/>
            <a:ext cx="781775" cy="579094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 flipV="1">
            <a:off x="4430047" y="2575890"/>
            <a:ext cx="1511495" cy="2916435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481" y="1743569"/>
            <a:ext cx="1302958" cy="766688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5543747" y="4531264"/>
            <a:ext cx="185980" cy="232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614" y="4946934"/>
            <a:ext cx="648958" cy="45362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54" y="2870893"/>
            <a:ext cx="1205236" cy="5954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98" y="1251931"/>
            <a:ext cx="2312750" cy="75853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963" y="2130558"/>
            <a:ext cx="3950674" cy="107726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0697" y="3768265"/>
            <a:ext cx="1107514" cy="61987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7295" y="3979062"/>
            <a:ext cx="586331" cy="3425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719" y="5347646"/>
            <a:ext cx="1726419" cy="6198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4740" y="5973733"/>
            <a:ext cx="8338930" cy="83193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095" y="6242191"/>
            <a:ext cx="648958" cy="45362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2394" y="6258792"/>
            <a:ext cx="586331" cy="3425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72C9D7-0644-482C-B8FD-30510BAC71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589" y="2775592"/>
            <a:ext cx="1916117" cy="7860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26170C3-0201-409B-A1CA-944EB88004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77" y="136874"/>
            <a:ext cx="2913753" cy="88087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604238-0A93-49AE-9E8A-7E4F8255D2F9}"/>
              </a:ext>
            </a:extLst>
          </p:cNvPr>
          <p:cNvSpPr/>
          <p:nvPr/>
        </p:nvSpPr>
        <p:spPr>
          <a:xfrm>
            <a:off x="8067963" y="2010462"/>
            <a:ext cx="3971139" cy="130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B21309A-C40E-4E7B-AA72-4F2C23584F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3550" y="3707665"/>
            <a:ext cx="4779380" cy="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0</Words>
  <Application>Microsoft Office PowerPoint</Application>
  <PresentationFormat>ワイド画面</PresentationFormat>
  <Paragraphs>0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motegi</cp:lastModifiedBy>
  <cp:revision>51</cp:revision>
  <dcterms:created xsi:type="dcterms:W3CDTF">2020-10-06T06:44:04Z</dcterms:created>
  <dcterms:modified xsi:type="dcterms:W3CDTF">2020-10-16T08:48:02Z</dcterms:modified>
</cp:coreProperties>
</file>