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  <p:sldId id="273" r:id="rId19"/>
    <p:sldId id="274" r:id="rId20"/>
    <p:sldId id="275" r:id="rId21"/>
    <p:sldId id="277" r:id="rId22"/>
    <p:sldId id="279" r:id="rId23"/>
    <p:sldId id="280" r:id="rId24"/>
    <p:sldId id="278" r:id="rId25"/>
    <p:sldId id="281" r:id="rId26"/>
    <p:sldId id="282" r:id="rId27"/>
    <p:sldId id="276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300" r:id="rId44"/>
    <p:sldId id="299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AFD4E-FE1E-49A3-936E-E04AE307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F220DE-6E48-49C0-98EC-F0DC12182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4255D-7EE9-4D44-B1FD-6DC01D42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F6529-2464-457E-AD3D-A29DA8C6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060098-404D-408B-8A63-B0CBE391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97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4BAFE-4735-4B2F-B6E6-5CA5D66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61A634-91FC-4548-9BBB-B6A6E577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56444-EA60-4B61-AE85-2568AE4A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207123-A31F-4524-8F4E-0946E00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9D18CF-D2E1-4CF1-8DAD-B58C4C79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50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8B8274-4CB5-493A-8F05-CDBC84A86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6D03D1-016C-4BE4-A80A-04AC72ECE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25394-46F5-4E98-B5D6-3D57E795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5F17-97F4-456B-AFFA-785C7F40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D137B-6D9D-446A-AA6C-918A89B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93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932E0-3667-4A0A-B9C8-510B5AB6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D8DAC-3C8B-4F20-BE7B-F2E42B59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B7F14-DC6A-40DC-8993-41E3F60C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E23758-B326-47C3-ADC2-21873929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6E87-05DB-4F5B-A973-12EB0FFA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7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53082-BD34-4B77-9B4B-D0677AAA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9606FB-6852-476C-AAC3-C42C2D76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47851C-F27A-4101-BA4D-59690FC9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7CD62-502B-4665-BF10-7FD9A49C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AA03C-03AA-438E-A94F-0F8FD427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2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F02E5-0910-42F6-A6B2-5FAFEBCF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F74AE-A9C9-4F09-ABDF-855581B4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D25063-217E-4858-A3E4-D899395E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293A65-DEF8-4815-BB58-CD641DD4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49610-918E-491A-B63C-FA1AB33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0E2D4-92B6-42BA-BA22-F6411EC6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1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FAABC-825B-4684-B6E2-21BFABC5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DEBD6-FA52-4926-9269-759143F5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E55774-2885-428E-9CB7-7F7A4ADD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5F45A3-7A0D-44F2-AD70-DF30FD13A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247EF-1411-49AB-8565-38B0A347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83FAC-3490-413D-8FA8-CA2CE028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9D8DF2-1931-4228-9249-5FA121F4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D85BDA-6877-42FF-B2DF-EF7EA036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CAC79-DB68-4EB7-9970-65371A22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14229-4E17-450B-9644-549F4AA3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BEF32A-BB93-4B7F-AB36-C28D27D7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467043-7FD7-4107-AA49-B7AAFE2B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714F71-3DE8-46D2-8683-FCA17490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E5CC64-04C1-4DBC-B2AB-D52FD56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AD4F30-B483-4267-8917-AB20B205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4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039D7-75F2-40EA-91E9-29F5A1F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2780B-098A-4979-8FDA-39C0267C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FB2ABD-9791-4CE9-84FB-C922DE929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9E4CB-5720-46CE-BBE9-27B5DB9E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231924-68A7-45DB-9B00-FE636F1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4DF35-8E12-47EC-84D8-6E06CC4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16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62487-8F9B-4BF9-84BE-9EFF370E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24475A-9995-4B51-B39C-3A2B82F8B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400658-6036-4282-8895-A7F8AC92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5F82A5-B763-4690-828E-5ED0B91B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1EB3E2-BF36-4970-9542-E48B3F00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D9706-7D64-4614-8D65-8715A3E5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8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00A0E1-ECA1-4CC6-96DD-6D54E7DA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F412D-965C-4F39-BACC-9577AC28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AFD1F-3008-45B7-B3FA-1B25AE13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9E7AC-5CE8-45AA-ACBD-57E522B16860}" type="datetimeFigureOut">
              <a:rPr kumimoji="1" lang="ja-JP" altLang="en-US" smtClean="0"/>
              <a:t>2020/11/17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97EE76-A19B-46E3-8A78-45B190BA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2E0F91-882E-408A-AA80-23EE83EA6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B63DD-DF69-4E96-996C-D0BE23989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6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" Type="http://schemas.openxmlformats.org/officeDocument/2006/relationships/image" Target="../media/image15.emf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3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4.emf"/><Relationship Id="rId7" Type="http://schemas.openxmlformats.org/officeDocument/2006/relationships/image" Target="../media/image3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4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45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4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43.emf"/><Relationship Id="rId5" Type="http://schemas.openxmlformats.org/officeDocument/2006/relationships/image" Target="../media/image6.emf"/><Relationship Id="rId10" Type="http://schemas.openxmlformats.org/officeDocument/2006/relationships/image" Target="../media/image42.emf"/><Relationship Id="rId4" Type="http://schemas.openxmlformats.org/officeDocument/2006/relationships/image" Target="../media/image5.emf"/><Relationship Id="rId9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24" Type="http://schemas.openxmlformats.org/officeDocument/2006/relationships/image" Target="../media/image57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9.emf"/><Relationship Id="rId5" Type="http://schemas.openxmlformats.org/officeDocument/2006/relationships/image" Target="../media/image10.emf"/><Relationship Id="rId10" Type="http://schemas.openxmlformats.org/officeDocument/2006/relationships/image" Target="../media/image8.emf"/><Relationship Id="rId4" Type="http://schemas.openxmlformats.org/officeDocument/2006/relationships/image" Target="../media/image4.emf"/><Relationship Id="rId9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emf"/><Relationship Id="rId4" Type="http://schemas.openxmlformats.org/officeDocument/2006/relationships/image" Target="../media/image6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69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image" Target="../media/image70.emf"/><Relationship Id="rId16" Type="http://schemas.openxmlformats.org/officeDocument/2006/relationships/image" Target="../media/image84.emf"/><Relationship Id="rId20" Type="http://schemas.openxmlformats.org/officeDocument/2006/relationships/image" Target="../media/image8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png"/><Relationship Id="rId10" Type="http://schemas.openxmlformats.org/officeDocument/2006/relationships/image" Target="../media/image78.emf"/><Relationship Id="rId19" Type="http://schemas.openxmlformats.org/officeDocument/2006/relationships/image" Target="../media/image87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17.emf"/><Relationship Id="rId21" Type="http://schemas.openxmlformats.org/officeDocument/2006/relationships/image" Target="../media/image56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45.emf"/><Relationship Id="rId16" Type="http://schemas.openxmlformats.org/officeDocument/2006/relationships/image" Target="../media/image51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24" Type="http://schemas.openxmlformats.org/officeDocument/2006/relationships/image" Target="../media/image70.emf"/><Relationship Id="rId5" Type="http://schemas.openxmlformats.org/officeDocument/2006/relationships/image" Target="../media/image19.emf"/><Relationship Id="rId15" Type="http://schemas.openxmlformats.org/officeDocument/2006/relationships/image" Target="../media/image50.emf"/><Relationship Id="rId23" Type="http://schemas.openxmlformats.org/officeDocument/2006/relationships/image" Target="../media/image44.emf"/><Relationship Id="rId10" Type="http://schemas.openxmlformats.org/officeDocument/2006/relationships/image" Target="../media/image26.emf"/><Relationship Id="rId19" Type="http://schemas.openxmlformats.org/officeDocument/2006/relationships/image" Target="../media/image54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49.emf"/><Relationship Id="rId22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54.emf"/><Relationship Id="rId18" Type="http://schemas.openxmlformats.org/officeDocument/2006/relationships/image" Target="../media/image89.emf"/><Relationship Id="rId3" Type="http://schemas.openxmlformats.org/officeDocument/2006/relationships/image" Target="../media/image17.emf"/><Relationship Id="rId21" Type="http://schemas.openxmlformats.org/officeDocument/2006/relationships/image" Target="../media/image92.emf"/><Relationship Id="rId7" Type="http://schemas.openxmlformats.org/officeDocument/2006/relationships/image" Target="../media/image21.emf"/><Relationship Id="rId12" Type="http://schemas.openxmlformats.org/officeDocument/2006/relationships/image" Target="../media/image47.emf"/><Relationship Id="rId17" Type="http://schemas.openxmlformats.org/officeDocument/2006/relationships/image" Target="../media/image70.emf"/><Relationship Id="rId2" Type="http://schemas.openxmlformats.org/officeDocument/2006/relationships/image" Target="../media/image45.emf"/><Relationship Id="rId16" Type="http://schemas.openxmlformats.org/officeDocument/2006/relationships/image" Target="../media/image44.emf"/><Relationship Id="rId20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11" Type="http://schemas.openxmlformats.org/officeDocument/2006/relationships/image" Target="../media/image46.emf"/><Relationship Id="rId5" Type="http://schemas.openxmlformats.org/officeDocument/2006/relationships/image" Target="../media/image19.emf"/><Relationship Id="rId15" Type="http://schemas.openxmlformats.org/officeDocument/2006/relationships/image" Target="../media/image27.emf"/><Relationship Id="rId10" Type="http://schemas.openxmlformats.org/officeDocument/2006/relationships/image" Target="../media/image26.emf"/><Relationship Id="rId19" Type="http://schemas.openxmlformats.org/officeDocument/2006/relationships/image" Target="../media/image90.emf"/><Relationship Id="rId4" Type="http://schemas.openxmlformats.org/officeDocument/2006/relationships/image" Target="../media/image18.emf"/><Relationship Id="rId9" Type="http://schemas.openxmlformats.org/officeDocument/2006/relationships/image" Target="../media/image25.emf"/><Relationship Id="rId14" Type="http://schemas.openxmlformats.org/officeDocument/2006/relationships/image" Target="../media/image55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3" Type="http://schemas.openxmlformats.org/officeDocument/2006/relationships/image" Target="../media/image17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10" Type="http://schemas.openxmlformats.org/officeDocument/2006/relationships/image" Target="../media/image44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17.emf"/><Relationship Id="rId21" Type="http://schemas.openxmlformats.org/officeDocument/2006/relationships/image" Target="../media/image101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5" Type="http://schemas.openxmlformats.org/officeDocument/2006/relationships/image" Target="../media/image105.emf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24" Type="http://schemas.openxmlformats.org/officeDocument/2006/relationships/image" Target="../media/image104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23" Type="http://schemas.openxmlformats.org/officeDocument/2006/relationships/image" Target="../media/image103.emf"/><Relationship Id="rId10" Type="http://schemas.openxmlformats.org/officeDocument/2006/relationships/image" Target="../media/image44.emf"/><Relationship Id="rId19" Type="http://schemas.openxmlformats.org/officeDocument/2006/relationships/image" Target="../media/image99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26" Type="http://schemas.openxmlformats.org/officeDocument/2006/relationships/image" Target="../media/image106.emf"/><Relationship Id="rId3" Type="http://schemas.openxmlformats.org/officeDocument/2006/relationships/image" Target="../media/image17.emf"/><Relationship Id="rId21" Type="http://schemas.openxmlformats.org/officeDocument/2006/relationships/image" Target="../media/image101.emf"/><Relationship Id="rId7" Type="http://schemas.openxmlformats.org/officeDocument/2006/relationships/image" Target="../media/image54.emf"/><Relationship Id="rId12" Type="http://schemas.openxmlformats.org/officeDocument/2006/relationships/image" Target="../media/image89.emf"/><Relationship Id="rId17" Type="http://schemas.openxmlformats.org/officeDocument/2006/relationships/image" Target="../media/image97.png"/><Relationship Id="rId25" Type="http://schemas.openxmlformats.org/officeDocument/2006/relationships/image" Target="../media/image105.emf"/><Relationship Id="rId2" Type="http://schemas.openxmlformats.org/officeDocument/2006/relationships/image" Target="../media/image45.emf"/><Relationship Id="rId16" Type="http://schemas.openxmlformats.org/officeDocument/2006/relationships/image" Target="../media/image96.png"/><Relationship Id="rId20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image" Target="../media/image70.emf"/><Relationship Id="rId24" Type="http://schemas.openxmlformats.org/officeDocument/2006/relationships/image" Target="../media/image104.emf"/><Relationship Id="rId5" Type="http://schemas.openxmlformats.org/officeDocument/2006/relationships/image" Target="../media/image21.emf"/><Relationship Id="rId15" Type="http://schemas.openxmlformats.org/officeDocument/2006/relationships/image" Target="../media/image95.png"/><Relationship Id="rId23" Type="http://schemas.openxmlformats.org/officeDocument/2006/relationships/image" Target="../media/image103.emf"/><Relationship Id="rId10" Type="http://schemas.openxmlformats.org/officeDocument/2006/relationships/image" Target="../media/image44.emf"/><Relationship Id="rId19" Type="http://schemas.openxmlformats.org/officeDocument/2006/relationships/image" Target="../media/image99.emf"/><Relationship Id="rId4" Type="http://schemas.openxmlformats.org/officeDocument/2006/relationships/image" Target="../media/image18.emf"/><Relationship Id="rId9" Type="http://schemas.openxmlformats.org/officeDocument/2006/relationships/image" Target="../media/image27.emf"/><Relationship Id="rId14" Type="http://schemas.openxmlformats.org/officeDocument/2006/relationships/image" Target="../media/image94.emf"/><Relationship Id="rId22" Type="http://schemas.openxmlformats.org/officeDocument/2006/relationships/image" Target="../media/image10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96CB63E-0977-4893-ACA5-0D270462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13" y="2986708"/>
            <a:ext cx="2674374" cy="8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0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83F41-60F7-409F-8473-E50BD112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" y="2166933"/>
            <a:ext cx="269383" cy="13615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3ECAE5-5A93-4D4F-B278-FC9270EE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56" y="2166932"/>
            <a:ext cx="364696" cy="1408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6F1ECD-ACFE-42FE-B58F-823FC086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4" y="2278698"/>
            <a:ext cx="634682" cy="4491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A82C4F-F89E-4DAE-A1D3-9561E95D0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4" y="2871337"/>
            <a:ext cx="575688" cy="456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4E8E53-F6BA-48BE-8F4D-2DBE65D0B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330239"/>
            <a:ext cx="235974" cy="3975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B746F4-DCFE-4526-A5F7-D439AE2D5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90070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3FEA52-C27D-4CCE-A1FE-A5E48ECD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42" y="2214187"/>
            <a:ext cx="269383" cy="136155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468D36F-1460-437E-99BC-E92854F0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1" y="2173364"/>
            <a:ext cx="364696" cy="14088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55B057E-A5EA-4128-B3BC-3A27BFC5E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1859" y="2315232"/>
            <a:ext cx="362787" cy="41257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B487905-B97D-4147-AF06-896A7BA47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225" y="2877770"/>
            <a:ext cx="295772" cy="492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1AF2921-3AAC-425A-9C73-F23B059C9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25" y="2653898"/>
            <a:ext cx="668594" cy="38762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A849500-F6DD-4057-A3CF-316BEEE5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38" y="2214186"/>
            <a:ext cx="269383" cy="13615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F2C69D3-FB24-456D-9435-089A0075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80" y="2190559"/>
            <a:ext cx="364696" cy="140881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8607CC-2A24-4901-8828-3FAC42157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25" y="2314458"/>
            <a:ext cx="439495" cy="4291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AE7E52-917C-4897-B7D7-306D17FFE9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2499" y="2948058"/>
            <a:ext cx="380502" cy="3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383F41-60F7-409F-8473-E50BD112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0" y="2166933"/>
            <a:ext cx="269383" cy="13615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3ECAE5-5A93-4D4F-B278-FC9270EE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356" y="2166932"/>
            <a:ext cx="364696" cy="14088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F6F1ECD-ACFE-42FE-B58F-823FC086A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4" y="2278698"/>
            <a:ext cx="634682" cy="4491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A82C4F-F89E-4DAE-A1D3-9561E95D0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4" y="2871337"/>
            <a:ext cx="575688" cy="4562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4E8E53-F6BA-48BE-8F4D-2DBE65D0B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330239"/>
            <a:ext cx="235974" cy="3975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9B746F4-DCFE-4526-A5F7-D439AE2D5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9575" y="290070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43FEA52-C27D-4CCE-A1FE-A5E48ECD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842" y="2214187"/>
            <a:ext cx="269383" cy="136155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468D36F-1460-437E-99BC-E92854F08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681" y="2173364"/>
            <a:ext cx="364696" cy="140881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55B057E-A5EA-4128-B3BC-3A27BFC5E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1859" y="2315232"/>
            <a:ext cx="362787" cy="41257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CB487905-B97D-4147-AF06-896A7BA47E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2225" y="2877770"/>
            <a:ext cx="295772" cy="4920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11AF2921-3AAC-425A-9C73-F23B059C96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0025" y="2653898"/>
            <a:ext cx="668594" cy="38762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9A849500-F6DD-4057-A3CF-316BEEE5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38" y="2214186"/>
            <a:ext cx="269383" cy="13615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DF2C69D3-FB24-456D-9435-089A00752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380" y="2190559"/>
            <a:ext cx="364696" cy="1408811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8607CC-2A24-4901-8828-3FAC42157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25" y="2314458"/>
            <a:ext cx="439495" cy="42912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CAE7E52-917C-4897-B7D7-306D17FFE9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2499" y="2948058"/>
            <a:ext cx="380502" cy="37957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7D9022-C3C4-4233-BD78-FA548D73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0" y="3817745"/>
            <a:ext cx="269383" cy="136155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09EAF9-6050-4BAA-9410-4A25E357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69" y="3776922"/>
            <a:ext cx="364696" cy="140881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2274D1-E842-4D64-B97A-4D585D70F8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47" y="3918790"/>
            <a:ext cx="362787" cy="41257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BF4914-285F-4D9A-AC60-CF8AA9A774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113" y="4481328"/>
            <a:ext cx="295772" cy="49208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CCBA873-1FA7-489D-90C3-46962426BB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3913" y="4257456"/>
            <a:ext cx="668594" cy="38762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C717F84-8B97-4096-ADE7-843D0E8C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96" y="3833766"/>
            <a:ext cx="269383" cy="136155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A57DB16-AAD6-4D03-AE7E-B1E7085E2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042" y="3833765"/>
            <a:ext cx="364696" cy="140881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6F7B148-03E6-4436-A254-7C045A7B4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160" y="3945531"/>
            <a:ext cx="634682" cy="44910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5808340-3E63-4935-8EE1-FFBA294F2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160" y="4538170"/>
            <a:ext cx="575688" cy="456298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B8F69276-AE65-4AC9-91E6-DC099343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261" y="3997072"/>
            <a:ext cx="235974" cy="39756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EFFEEAEE-E625-4E60-B2AC-03DDCC0DD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1261" y="4567536"/>
            <a:ext cx="235974" cy="39756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43E859D-5FCC-4C81-B637-EDC810C2872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4951" y="3630491"/>
            <a:ext cx="629265" cy="37768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1AFCA07-FF5F-490B-8B4F-7561ECF9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86" y="3859963"/>
            <a:ext cx="269383" cy="136155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B776E72-BCE3-49CF-B9E9-0DE77F9B2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928" y="3836336"/>
            <a:ext cx="364696" cy="140881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6F88DD5-604A-494E-ACD6-3423696289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8673" y="3960235"/>
            <a:ext cx="439495" cy="42912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02FB2FB7-8B86-461F-9E6A-DEA7887506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1047" y="4593835"/>
            <a:ext cx="380502" cy="37957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E19E9A15-0445-4145-AC73-4D6BED244E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7861" y="4342616"/>
            <a:ext cx="668594" cy="387626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05945253-AA8D-41C2-934B-FAF2ECC28C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8211" y="4646261"/>
            <a:ext cx="1656329" cy="395329"/>
          </a:xfrm>
          <a:prstGeom prst="rect">
            <a:avLst/>
          </a:prstGeom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B9A4010-62DC-4A45-A8E6-5A7A29AAA910}"/>
              </a:ext>
            </a:extLst>
          </p:cNvPr>
          <p:cNvCxnSpPr/>
          <p:nvPr/>
        </p:nvCxnSpPr>
        <p:spPr>
          <a:xfrm>
            <a:off x="6733544" y="4536429"/>
            <a:ext cx="19034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図 57">
            <a:extLst>
              <a:ext uri="{FF2B5EF4-FFF2-40B4-BE49-F238E27FC236}">
                <a16:creationId xmlns:a16="http://schemas.microsoft.com/office/drawing/2014/main" id="{6F703CA1-B611-4DF8-BCA6-4A1288DBC5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4974" y="4019246"/>
            <a:ext cx="275631" cy="46226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A9398AD0-274F-4017-A20E-88D1BBFD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270" y="3918790"/>
            <a:ext cx="269383" cy="136155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8FE3C2D0-2B09-441C-948A-944988F6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9660" y="3895162"/>
            <a:ext cx="364696" cy="1408811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87959738-30BC-469E-86DC-CF75A85967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1234" y="4009259"/>
            <a:ext cx="235974" cy="39756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97172C79-1471-4B8C-A1DB-41F92FA99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2238" y="4592484"/>
            <a:ext cx="634682" cy="44910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5D7F321F-5E9D-44FE-BD22-CB0DF805076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54501" y="4636123"/>
            <a:ext cx="1090939" cy="451144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6F1BFD6F-DF45-4824-96D8-25DB5D1069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2116" y="4029137"/>
            <a:ext cx="629265" cy="377687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A1CAACBC-2BAD-412E-9A5A-962349083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9664" y="3942417"/>
            <a:ext cx="269383" cy="1361556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865AF144-C918-4183-A220-40F76556F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099" y="3920126"/>
            <a:ext cx="364696" cy="1408811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2ADB9B06-F75D-471F-BA02-BFD02A1C53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61136" y="4053433"/>
            <a:ext cx="439495" cy="429126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25B9FC0C-77D4-40AE-8F9B-32687F99B7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51261" y="4654136"/>
            <a:ext cx="380502" cy="37957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DDE883C1-5AE3-44B9-9853-10286AFCC8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327" y="5811067"/>
            <a:ext cx="668594" cy="387626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12D18C4A-2596-4321-BF56-B2A930052E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0677" y="6114712"/>
            <a:ext cx="1656329" cy="395329"/>
          </a:xfrm>
          <a:prstGeom prst="rect">
            <a:avLst/>
          </a:prstGeom>
        </p:spPr>
      </p:pic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71A140C-E710-4BC6-B240-E21A42399BAC}"/>
              </a:ext>
            </a:extLst>
          </p:cNvPr>
          <p:cNvCxnSpPr/>
          <p:nvPr/>
        </p:nvCxnSpPr>
        <p:spPr>
          <a:xfrm>
            <a:off x="2086010" y="6004880"/>
            <a:ext cx="190344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図 83">
            <a:extLst>
              <a:ext uri="{FF2B5EF4-FFF2-40B4-BE49-F238E27FC236}">
                <a16:creationId xmlns:a16="http://schemas.microsoft.com/office/drawing/2014/main" id="{9A85D5BD-168D-4B5C-A3D7-C05306433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7440" y="5487697"/>
            <a:ext cx="275631" cy="462268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C8FF6AC6-68F0-487F-8517-2F7A59198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736" y="5387241"/>
            <a:ext cx="269383" cy="1361556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6708E4E1-F4AD-42B8-80C3-E01C9A6E6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0278" y="5363613"/>
            <a:ext cx="364696" cy="1408811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3F44201F-3631-4D6C-ACF7-040B97AC22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26621" y="5397712"/>
            <a:ext cx="1593313" cy="495161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B9E3BDB6-8F18-4FB9-9F93-3665CC82F0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8738" y="6042498"/>
            <a:ext cx="2832265" cy="5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4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57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64AB88A-EDCD-4254-A201-EFC0D5E40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161" y="3273017"/>
            <a:ext cx="4609554" cy="1561103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6F51CE-9C8F-4230-B9C8-0CF32382F279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404189" y="3287627"/>
            <a:ext cx="911972" cy="122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378A29D-820B-4233-A1D3-4BC0E8D37B0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739059" y="3761133"/>
            <a:ext cx="4577102" cy="9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01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F2F75F-125B-402F-9021-0390548D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48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12C8F1A-1E05-4CFD-A4BD-D0C323B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EECBB3-7345-48BD-A6AA-E29FAA0D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8" y="1773679"/>
            <a:ext cx="7511845" cy="10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6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EA9CE1-8E8F-47D0-9F6D-E3F85CA6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71" y="212576"/>
            <a:ext cx="4609554" cy="156110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12C8F1A-1E05-4CFD-A4BD-D0C323B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478" y="496170"/>
            <a:ext cx="4719484" cy="9939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1EECBB3-7345-48BD-A6AA-E29FAA0DF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28" y="1773679"/>
            <a:ext cx="7511845" cy="10933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1DC85C2-E109-4791-B609-E7C8541BE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90" y="3051186"/>
            <a:ext cx="10186219" cy="113306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2B240B7-793D-4063-A373-87EDDBD9B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648" y="4368450"/>
            <a:ext cx="7186732" cy="22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571062" y="3663161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260795" y="312037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89" y="3218350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733" y="2752801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41D1815-4806-4231-8960-F2D6E380F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7179" y="105273"/>
            <a:ext cx="5860026" cy="1152939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29034E4-E7C0-4059-A5DF-E15A28C4AB94}"/>
              </a:ext>
            </a:extLst>
          </p:cNvPr>
          <p:cNvSpPr/>
          <p:nvPr/>
        </p:nvSpPr>
        <p:spPr>
          <a:xfrm>
            <a:off x="2416629" y="2444620"/>
            <a:ext cx="4012163" cy="4128562"/>
          </a:xfrm>
          <a:custGeom>
            <a:avLst/>
            <a:gdLst>
              <a:gd name="connsiteX0" fmla="*/ 0 w 4012163"/>
              <a:gd name="connsiteY0" fmla="*/ 0 h 4128562"/>
              <a:gd name="connsiteX1" fmla="*/ 653142 w 4012163"/>
              <a:gd name="connsiteY1" fmla="*/ 2612572 h 4128562"/>
              <a:gd name="connsiteX2" fmla="*/ 1912775 w 4012163"/>
              <a:gd name="connsiteY2" fmla="*/ 4124131 h 4128562"/>
              <a:gd name="connsiteX3" fmla="*/ 3340359 w 4012163"/>
              <a:gd name="connsiteY3" fmla="*/ 2967135 h 4128562"/>
              <a:gd name="connsiteX4" fmla="*/ 4012163 w 4012163"/>
              <a:gd name="connsiteY4" fmla="*/ 65315 h 412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2163" h="4128562">
                <a:moveTo>
                  <a:pt x="0" y="0"/>
                </a:moveTo>
                <a:cubicBezTo>
                  <a:pt x="167173" y="962608"/>
                  <a:pt x="334346" y="1925217"/>
                  <a:pt x="653142" y="2612572"/>
                </a:cubicBezTo>
                <a:cubicBezTo>
                  <a:pt x="971938" y="3299927"/>
                  <a:pt x="1464906" y="4065037"/>
                  <a:pt x="1912775" y="4124131"/>
                </a:cubicBezTo>
                <a:cubicBezTo>
                  <a:pt x="2360644" y="4183225"/>
                  <a:pt x="2990461" y="3643604"/>
                  <a:pt x="3340359" y="2967135"/>
                </a:cubicBezTo>
                <a:cubicBezTo>
                  <a:pt x="3690257" y="2290666"/>
                  <a:pt x="3851210" y="1177990"/>
                  <a:pt x="4012163" y="653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9ED3-A971-4663-90FB-7653B9AB3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9579" y="1372106"/>
            <a:ext cx="4822187" cy="876573"/>
          </a:xfrm>
          <a:prstGeom prst="rect">
            <a:avLst/>
          </a:prstGeom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00420E64-B851-4633-8C3C-A4028A6FE553}"/>
              </a:ext>
            </a:extLst>
          </p:cNvPr>
          <p:cNvSpPr/>
          <p:nvPr/>
        </p:nvSpPr>
        <p:spPr>
          <a:xfrm>
            <a:off x="1591521" y="1533869"/>
            <a:ext cx="5290457" cy="4211150"/>
          </a:xfrm>
          <a:custGeom>
            <a:avLst/>
            <a:gdLst>
              <a:gd name="connsiteX0" fmla="*/ 5290457 w 5290457"/>
              <a:gd name="connsiteY0" fmla="*/ 4211150 h 4211150"/>
              <a:gd name="connsiteX1" fmla="*/ 4553339 w 5290457"/>
              <a:gd name="connsiteY1" fmla="*/ 1253346 h 4211150"/>
              <a:gd name="connsiteX2" fmla="*/ 3331028 w 5290457"/>
              <a:gd name="connsiteY2" fmla="*/ 49697 h 4211150"/>
              <a:gd name="connsiteX3" fmla="*/ 2052735 w 5290457"/>
              <a:gd name="connsiteY3" fmla="*/ 637526 h 4211150"/>
              <a:gd name="connsiteX4" fmla="*/ 0 w 5290457"/>
              <a:gd name="connsiteY4" fmla="*/ 4211150 h 42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457" h="4211150">
                <a:moveTo>
                  <a:pt x="5290457" y="4211150"/>
                </a:moveTo>
                <a:cubicBezTo>
                  <a:pt x="5085184" y="3079036"/>
                  <a:pt x="4879911" y="1946922"/>
                  <a:pt x="4553339" y="1253346"/>
                </a:cubicBezTo>
                <a:cubicBezTo>
                  <a:pt x="4226767" y="559770"/>
                  <a:pt x="3747795" y="152334"/>
                  <a:pt x="3331028" y="49697"/>
                </a:cubicBezTo>
                <a:cubicBezTo>
                  <a:pt x="2914261" y="-52940"/>
                  <a:pt x="2607906" y="-56050"/>
                  <a:pt x="2052735" y="637526"/>
                </a:cubicBezTo>
                <a:cubicBezTo>
                  <a:pt x="1497564" y="1331102"/>
                  <a:pt x="748782" y="2771126"/>
                  <a:pt x="0" y="42111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710476-0FE3-475E-B5EC-23347C5C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90872"/>
            <a:ext cx="4889140" cy="696412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935B9ECC-2DF4-445E-920E-D0EABA7C1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8814FE20-ACB7-4521-84E1-CE975F15C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E68EFF8-9665-450B-825E-F2C6A6B66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07C77EC8-A4A5-47CE-84E7-4B1C0510B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9FD96B6D-8CB0-464E-B62A-4D7BDD2A34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1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0872F7-9308-47AD-99C2-0437AE0D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1" y="2180068"/>
            <a:ext cx="10645422" cy="1905011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F9B6AEC-8B6F-45AF-BD8E-1FD82FA1609F}"/>
              </a:ext>
            </a:extLst>
          </p:cNvPr>
          <p:cNvSpPr/>
          <p:nvPr/>
        </p:nvSpPr>
        <p:spPr>
          <a:xfrm>
            <a:off x="711200" y="2043289"/>
            <a:ext cx="10837333" cy="237066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23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D59718-493E-4C85-BB3A-FAFA5657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853" y="1754925"/>
            <a:ext cx="7685365" cy="74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B7E2603-FF8C-4B90-9BDE-5350FFD169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B9BC343B-3538-497C-B6AE-A1376CE429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83" y="707903"/>
            <a:ext cx="3953813" cy="48518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24DF9DB-6D71-4297-90A7-5846A2AC3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102" y="1279900"/>
            <a:ext cx="4588805" cy="454871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D59718-493E-4C85-BB3A-FAFA5657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3853" y="1754925"/>
            <a:ext cx="7685365" cy="74480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C104BDE-01E8-4FED-BECF-EF239A51BE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9442" y="5276461"/>
            <a:ext cx="5098981" cy="14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8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6" y="2390868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56" y="2390868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35" y="2547694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888" y="3200850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57" y="2547694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54" y="3228291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452" y="2516045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190" y="2403201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3808" y="3360488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20" y="2542457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158" y="2460892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7624" y="2567674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7020" y="3135330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178" y="4085740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530" y="2416045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0995" y="3109139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89819" y="2489872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89819" y="3135330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1078" y="4085740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88217" y="3913620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63097" y="3950169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9497" y="4115239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49428" y="2542457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6273" y="3022481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94603" y="4047014"/>
            <a:ext cx="634682" cy="4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1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335" y="2818275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655" y="2818275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734" y="2975101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787" y="3628257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156" y="297510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753" y="3655698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15" y="2826850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161" y="2764473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395" y="3711151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457" y="2915313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095" y="2833748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561" y="2940530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7957" y="3508186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0077" y="4513147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9429" y="2843452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6894" y="3536546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5718" y="2917279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45718" y="3562737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6977" y="4513147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4116" y="4341027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8996" y="4377576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20434" y="4488095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3792" y="2886721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04136" y="3333286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72466" y="4357819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85224" y="2537626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587829" y="2379305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2554" y="5393373"/>
            <a:ext cx="7685365" cy="7448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2DD8895-FE49-491F-9ACA-7D384B413F6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20428" y="635720"/>
            <a:ext cx="2314981" cy="531851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57600" y="2462167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D5BBDBB-E6FE-4385-9F9D-BCF369F287EF}"/>
              </a:ext>
            </a:extLst>
          </p:cNvPr>
          <p:cNvCxnSpPr/>
          <p:nvPr/>
        </p:nvCxnSpPr>
        <p:spPr>
          <a:xfrm flipH="1">
            <a:off x="8322906" y="1167571"/>
            <a:ext cx="1158431" cy="129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8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F58C740-D472-4B4F-AAF8-4B90E152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64" y="2723321"/>
            <a:ext cx="6056671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09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C587D0-2E33-42DE-84C6-6C3839BD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76095F-DDEA-4DA1-B543-2CBD7E9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4" y="860050"/>
            <a:ext cx="3657600" cy="13570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ECAC7C-5D2F-4154-8A99-D3310849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96" y="712441"/>
            <a:ext cx="3832698" cy="14056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48479A-5BBF-4DAF-9AAA-27EDAF8A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96" y="2118088"/>
            <a:ext cx="775297" cy="3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1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C587D0-2E33-42DE-84C6-6C3839BD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97"/>
            <a:ext cx="12192000" cy="52391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76095F-DDEA-4DA1-B543-2CBD7E9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4" y="860050"/>
            <a:ext cx="3657600" cy="13570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5ECAC7C-5D2F-4154-8A99-D3310849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96" y="712441"/>
            <a:ext cx="3832698" cy="14056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048479A-5BBF-4DAF-9AAA-27EDAF8A4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396" y="2118088"/>
            <a:ext cx="775297" cy="36611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0422A06-E442-48FD-AF74-3BFDBA96C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984" y="2750493"/>
            <a:ext cx="9182911" cy="13570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69B51B3-FF77-4FD9-803D-EC51D9CF0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24" y="3151758"/>
            <a:ext cx="1498060" cy="554477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DB63000-580F-42F7-8FED-08E1C9E7E9F4}"/>
              </a:ext>
            </a:extLst>
          </p:cNvPr>
          <p:cNvCxnSpPr>
            <a:stCxn id="4" idx="1"/>
          </p:cNvCxnSpPr>
          <p:nvPr/>
        </p:nvCxnSpPr>
        <p:spPr>
          <a:xfrm flipV="1">
            <a:off x="1819984" y="3428997"/>
            <a:ext cx="937884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149D70E4-E389-4761-93CC-E23A671D3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8667" y="1788585"/>
            <a:ext cx="177554" cy="2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A710476-0FE3-475E-B5EC-23347C5C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" y="190872"/>
            <a:ext cx="4889140" cy="696412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1A4EA31-1E14-41C2-AA32-A7B8CFFCFCBC}"/>
              </a:ext>
            </a:extLst>
          </p:cNvPr>
          <p:cNvSpPr/>
          <p:nvPr/>
        </p:nvSpPr>
        <p:spPr>
          <a:xfrm>
            <a:off x="2052735" y="3009904"/>
            <a:ext cx="6951306" cy="1869797"/>
          </a:xfrm>
          <a:custGeom>
            <a:avLst/>
            <a:gdLst>
              <a:gd name="connsiteX0" fmla="*/ 0 w 6951306"/>
              <a:gd name="connsiteY0" fmla="*/ 1506112 h 1869797"/>
              <a:gd name="connsiteX1" fmla="*/ 1530220 w 6951306"/>
              <a:gd name="connsiteY1" fmla="*/ 22545 h 1869797"/>
              <a:gd name="connsiteX2" fmla="*/ 2612571 w 6951306"/>
              <a:gd name="connsiteY2" fmla="*/ 619704 h 1869797"/>
              <a:gd name="connsiteX3" fmla="*/ 3433665 w 6951306"/>
              <a:gd name="connsiteY3" fmla="*/ 759663 h 1869797"/>
              <a:gd name="connsiteX4" fmla="*/ 4226767 w 6951306"/>
              <a:gd name="connsiteY4" fmla="*/ 41206 h 1869797"/>
              <a:gd name="connsiteX5" fmla="*/ 4945224 w 6951306"/>
              <a:gd name="connsiteY5" fmla="*/ 423761 h 1869797"/>
              <a:gd name="connsiteX6" fmla="*/ 5635689 w 6951306"/>
              <a:gd name="connsiteY6" fmla="*/ 1123557 h 1869797"/>
              <a:gd name="connsiteX7" fmla="*/ 6102220 w 6951306"/>
              <a:gd name="connsiteY7" fmla="*/ 1860676 h 1869797"/>
              <a:gd name="connsiteX8" fmla="*/ 6951306 w 6951306"/>
              <a:gd name="connsiteY8" fmla="*/ 1468790 h 1869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1306" h="1869797">
                <a:moveTo>
                  <a:pt x="0" y="1506112"/>
                </a:moveTo>
                <a:cubicBezTo>
                  <a:pt x="547396" y="838196"/>
                  <a:pt x="1094792" y="170280"/>
                  <a:pt x="1530220" y="22545"/>
                </a:cubicBezTo>
                <a:cubicBezTo>
                  <a:pt x="1965649" y="-125190"/>
                  <a:pt x="2295330" y="496851"/>
                  <a:pt x="2612571" y="619704"/>
                </a:cubicBezTo>
                <a:cubicBezTo>
                  <a:pt x="2929812" y="742557"/>
                  <a:pt x="3164632" y="856079"/>
                  <a:pt x="3433665" y="759663"/>
                </a:cubicBezTo>
                <a:cubicBezTo>
                  <a:pt x="3702698" y="663247"/>
                  <a:pt x="3974841" y="97190"/>
                  <a:pt x="4226767" y="41206"/>
                </a:cubicBezTo>
                <a:cubicBezTo>
                  <a:pt x="4478693" y="-14778"/>
                  <a:pt x="4710404" y="243369"/>
                  <a:pt x="4945224" y="423761"/>
                </a:cubicBezTo>
                <a:cubicBezTo>
                  <a:pt x="5180044" y="604153"/>
                  <a:pt x="5442856" y="884071"/>
                  <a:pt x="5635689" y="1123557"/>
                </a:cubicBezTo>
                <a:cubicBezTo>
                  <a:pt x="5828522" y="1363043"/>
                  <a:pt x="5882950" y="1803137"/>
                  <a:pt x="6102220" y="1860676"/>
                </a:cubicBezTo>
                <a:cubicBezTo>
                  <a:pt x="6321490" y="1918215"/>
                  <a:pt x="6636398" y="1693502"/>
                  <a:pt x="6951306" y="1468790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9A8C2D78-C080-441E-9104-96FBAE34499F}"/>
              </a:ext>
            </a:extLst>
          </p:cNvPr>
          <p:cNvSpPr/>
          <p:nvPr/>
        </p:nvSpPr>
        <p:spPr>
          <a:xfrm>
            <a:off x="4506635" y="349431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3676167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140350D-6A10-4879-9723-4A7006C3529B}"/>
              </a:ext>
            </a:extLst>
          </p:cNvPr>
          <p:cNvSpPr/>
          <p:nvPr/>
        </p:nvSpPr>
        <p:spPr>
          <a:xfrm>
            <a:off x="5355725" y="3690257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1E41A1E-2A00-4C47-B298-F0732368FC8C}"/>
              </a:ext>
            </a:extLst>
          </p:cNvPr>
          <p:cNvSpPr/>
          <p:nvPr/>
        </p:nvSpPr>
        <p:spPr>
          <a:xfrm>
            <a:off x="6256105" y="2934915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02FE8F-9BF0-4E6E-817B-E591A8318653}"/>
              </a:ext>
            </a:extLst>
          </p:cNvPr>
          <p:cNvSpPr/>
          <p:nvPr/>
        </p:nvSpPr>
        <p:spPr>
          <a:xfrm>
            <a:off x="8088015" y="4781729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85245D4-4192-4A44-996B-0588DEA0B978}"/>
              </a:ext>
            </a:extLst>
          </p:cNvPr>
          <p:cNvSpPr/>
          <p:nvPr/>
        </p:nvSpPr>
        <p:spPr>
          <a:xfrm>
            <a:off x="7643256" y="4103704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664247CC-3949-469F-8469-1199A0722826}"/>
              </a:ext>
            </a:extLst>
          </p:cNvPr>
          <p:cNvSpPr/>
          <p:nvPr/>
        </p:nvSpPr>
        <p:spPr>
          <a:xfrm>
            <a:off x="8720990" y="4574690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90064EC5-881D-4419-B348-77515278F86A}"/>
              </a:ext>
            </a:extLst>
          </p:cNvPr>
          <p:cNvSpPr/>
          <p:nvPr/>
        </p:nvSpPr>
        <p:spPr>
          <a:xfrm>
            <a:off x="7095884" y="3494313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D29650-1714-469A-961C-F55D56F2E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321" y="91137"/>
            <a:ext cx="2188780" cy="61103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A89FDA0-84E8-4B0D-8EA6-77B75C64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152" y="800138"/>
            <a:ext cx="4247119" cy="6033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610" y="2498611"/>
            <a:ext cx="1166023" cy="41088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11879D2-429D-4BB1-821F-E0FB66E876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15" y="3757723"/>
            <a:ext cx="1087743" cy="3741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C93A944-9ADB-43C9-AFF2-9592E86E9A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329" y="3921354"/>
            <a:ext cx="999077" cy="3647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E1D72E2-139E-49EA-BC0D-08186B9B84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43783" y="4590970"/>
            <a:ext cx="983415" cy="3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1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62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21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68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DBB04F0-3FE5-485B-B55F-687D9DDF2304}"/>
              </a:ext>
            </a:extLst>
          </p:cNvPr>
          <p:cNvSpPr/>
          <p:nvPr/>
        </p:nvSpPr>
        <p:spPr>
          <a:xfrm>
            <a:off x="11003622" y="1991556"/>
            <a:ext cx="864742" cy="656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8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84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5866E-5C01-46E8-AC6F-9BEEC96C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88" y="3513254"/>
            <a:ext cx="11494523" cy="158272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8FAD76-C7E9-413E-82EB-D469B41E5461}"/>
              </a:ext>
            </a:extLst>
          </p:cNvPr>
          <p:cNvSpPr/>
          <p:nvPr/>
        </p:nvSpPr>
        <p:spPr>
          <a:xfrm>
            <a:off x="323636" y="4962418"/>
            <a:ext cx="714054" cy="23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74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DA4C65-ED43-4F0A-9816-77F673FD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36" y="234845"/>
            <a:ext cx="11544728" cy="129598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ABC7109-0915-4D72-84B3-D611A6CC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9" y="1991556"/>
            <a:ext cx="11308422" cy="760626"/>
          </a:xfrm>
          <a:prstGeom prst="rect">
            <a:avLst/>
          </a:prstGeom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1E401-A306-4249-A727-4A55A3F10AB1}"/>
              </a:ext>
            </a:extLst>
          </p:cNvPr>
          <p:cNvSpPr/>
          <p:nvPr/>
        </p:nvSpPr>
        <p:spPr>
          <a:xfrm>
            <a:off x="198291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7AECED1-8ACC-4FDF-B45C-181A6306B299}"/>
              </a:ext>
            </a:extLst>
          </p:cNvPr>
          <p:cNvSpPr/>
          <p:nvPr/>
        </p:nvSpPr>
        <p:spPr>
          <a:xfrm>
            <a:off x="5208997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DB13D75-5DF9-4592-BB1D-1E906FC38D65}"/>
              </a:ext>
            </a:extLst>
          </p:cNvPr>
          <p:cNvSpPr/>
          <p:nvPr/>
        </p:nvSpPr>
        <p:spPr>
          <a:xfrm>
            <a:off x="8435082" y="1991556"/>
            <a:ext cx="2568540" cy="760626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BD1C620-55FD-4FA0-BA19-F2317FC8D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43" y="3011055"/>
            <a:ext cx="252919" cy="40369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9783B73-A37F-424B-8D27-6F242C379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502" y="2981637"/>
            <a:ext cx="252919" cy="40369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5ACA1C3-FB62-42B6-8230-35583D58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722" y="2975096"/>
            <a:ext cx="252919" cy="3696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5866E-5C01-46E8-AC6F-9BEEC96C6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88" y="3513254"/>
            <a:ext cx="11494523" cy="158272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8FAD76-C7E9-413E-82EB-D469B41E5461}"/>
              </a:ext>
            </a:extLst>
          </p:cNvPr>
          <p:cNvSpPr/>
          <p:nvPr/>
        </p:nvSpPr>
        <p:spPr>
          <a:xfrm>
            <a:off x="323636" y="4962418"/>
            <a:ext cx="714054" cy="232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C98346B-ADBE-48B3-B1AB-F7459F369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845" y="5599271"/>
            <a:ext cx="1595336" cy="515566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2054DFB-B08F-4C89-92BB-D07E1D985F13}"/>
              </a:ext>
            </a:extLst>
          </p:cNvPr>
          <p:cNvCxnSpPr/>
          <p:nvPr/>
        </p:nvCxnSpPr>
        <p:spPr>
          <a:xfrm flipV="1">
            <a:off x="2178121" y="1530834"/>
            <a:ext cx="1089060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567AB56-563B-49F2-B538-9EABB1386AD3}"/>
              </a:ext>
            </a:extLst>
          </p:cNvPr>
          <p:cNvCxnSpPr>
            <a:stCxn id="10" idx="0"/>
          </p:cNvCxnSpPr>
          <p:nvPr/>
        </p:nvCxnSpPr>
        <p:spPr>
          <a:xfrm flipV="1">
            <a:off x="2469513" y="1530834"/>
            <a:ext cx="3499772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12DE681-D213-4A5A-A05A-8A9F7707ACBE}"/>
              </a:ext>
            </a:extLst>
          </p:cNvPr>
          <p:cNvCxnSpPr/>
          <p:nvPr/>
        </p:nvCxnSpPr>
        <p:spPr>
          <a:xfrm flipV="1">
            <a:off x="2948683" y="1530834"/>
            <a:ext cx="6763819" cy="406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73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1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4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8B81A5D-EC51-4798-A956-EC575CACC035}"/>
              </a:ext>
            </a:extLst>
          </p:cNvPr>
          <p:cNvSpPr/>
          <p:nvPr/>
        </p:nvSpPr>
        <p:spPr>
          <a:xfrm>
            <a:off x="823608" y="2044557"/>
            <a:ext cx="1107934" cy="766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51A409B-D669-4A5F-A623-C481F61E28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6866" y="2151215"/>
            <a:ext cx="6017108" cy="5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C150C91-BA12-42D2-9585-00E32896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8" y="220102"/>
            <a:ext cx="10544783" cy="5204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6EEECBE-2B01-4C08-BCF9-9549AF1F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75" y="1058692"/>
            <a:ext cx="11499117" cy="8571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C712A87-9802-421E-B0CD-29E3BE7B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2234046"/>
            <a:ext cx="5758774" cy="49124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59DD2E-994C-4DAF-95B0-B4747A01D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25" y="3299413"/>
            <a:ext cx="972766" cy="5204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FB03A2A-06A0-4F46-9F7D-975162B75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1" y="3418577"/>
            <a:ext cx="447472" cy="28210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20CB365-C733-48AF-9002-47A3852390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7463" y="3057503"/>
            <a:ext cx="3715966" cy="112840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FB24DF9-BC7E-4BD6-B93D-2A1A7DD76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66" y="4636734"/>
            <a:ext cx="1011677" cy="4717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E3589AF-FB7E-47B6-8259-15A32AEE9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373" y="4334274"/>
            <a:ext cx="3638145" cy="112840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D03E298-8A88-462B-8822-AA681009D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69" y="5852459"/>
            <a:ext cx="992221" cy="52529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D54607E-A4B3-4635-9EC3-F950E5468C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284" y="5529014"/>
            <a:ext cx="3638145" cy="117218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CA2CCD9-974F-49F1-88AF-A740C3866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4731579"/>
            <a:ext cx="447472" cy="2821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2470BB1-DF3C-4751-9A49-D5B506D55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990" y="5974054"/>
            <a:ext cx="447472" cy="28210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72316CD-6700-4C91-A57C-11A12EBE15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901" y="3038048"/>
            <a:ext cx="2782111" cy="11478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142A3F-846F-4AE3-9E11-FF7991EB08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048" y="4339138"/>
            <a:ext cx="2801566" cy="112354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2CFAF57-7E98-4713-8718-5CF8B6564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048" y="5611897"/>
            <a:ext cx="2801566" cy="115272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307BDE-9B41-4727-B3BE-FAC7A73FD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004" y="3480656"/>
            <a:ext cx="447472" cy="28210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9AFF3A5-4623-4A5B-94CA-A739D031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371" y="4757427"/>
            <a:ext cx="447472" cy="28210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7DDC83A-18DE-4B41-A1E6-EF532F3F6B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3429" y="6048041"/>
            <a:ext cx="445047" cy="2804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1FE28D-DC00-4282-AC46-E526494717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90562" y="3068391"/>
            <a:ext cx="3287949" cy="10019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8F59542-FCEE-4B7E-AE53-8E8E771D3E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9744" y="4393542"/>
            <a:ext cx="2548647" cy="95817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1AA8460-7947-44A5-8F7D-51DAB4001BA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02872" y="5599539"/>
            <a:ext cx="2159540" cy="103113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0ABC16-D0A4-4BEB-AB5B-83A4857C0BBF}"/>
              </a:ext>
            </a:extLst>
          </p:cNvPr>
          <p:cNvSpPr/>
          <p:nvPr/>
        </p:nvSpPr>
        <p:spPr>
          <a:xfrm>
            <a:off x="1512917" y="980901"/>
            <a:ext cx="10370676" cy="1764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45634B2-D7D7-43D6-B6D3-FC5013FCE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585" y="1215022"/>
            <a:ext cx="5758774" cy="49124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51A409B-D669-4A5F-A623-C481F61E28E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26866" y="2151215"/>
            <a:ext cx="6017108" cy="59586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547ED58-8033-404B-95C7-A1AC9CC65E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757923" y="1832541"/>
            <a:ext cx="3540868" cy="11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17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58" y="3215114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78" y="3215114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57" y="3371940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610" y="4025096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979" y="3371940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76" y="4052537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38" y="3223689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84" y="3161312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218" y="4107990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80" y="3312152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918" y="3230587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9384" y="3337369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780" y="3905025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900" y="4909986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52" y="3240291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7717" y="3933385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6541" y="3314118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6541" y="3959576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7800" y="4909986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4939" y="4737866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9819" y="4774415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257" y="4884934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4615" y="3283560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4959" y="3730125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3289" y="4754658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16047" y="2934465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618652" y="2776144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88423" y="2859006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158" y="3215114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478" y="3215114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557" y="3371940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610" y="4025096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979" y="3371940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576" y="4052537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38" y="3223689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984" y="3161312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3218" y="4107990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80" y="3312152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918" y="3230587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9384" y="3337369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780" y="3905025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900" y="4909986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252" y="3240291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7717" y="3933385"/>
            <a:ext cx="617217" cy="7050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39FAAD2-B00A-4AEE-B92C-FC64014275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6541" y="3314118"/>
            <a:ext cx="575271" cy="56474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B5E09B3-9844-4314-A466-51D8398E4F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76541" y="3959576"/>
            <a:ext cx="575271" cy="587339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3A7081A-FB5B-40A0-A094-A152A1F8C5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07800" y="4909986"/>
            <a:ext cx="696065" cy="446052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622F8CCA-26C0-4A38-B987-4EA2836F4C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74939" y="4737866"/>
            <a:ext cx="582243" cy="649881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32C41732-1FEB-4F77-9F22-7C8A6868DB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49819" y="4774415"/>
            <a:ext cx="592968" cy="55745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C6688B4C-CADB-4AAC-8EDD-FE9F7FD0C5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51257" y="4884934"/>
            <a:ext cx="496141" cy="38705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44615" y="3283560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34959" y="3730125"/>
            <a:ext cx="465645" cy="40651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0D58638-08D9-4673-BB39-A0C4AB7B49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3289" y="4754658"/>
            <a:ext cx="634682" cy="47501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16047" y="2934465"/>
            <a:ext cx="629265" cy="377687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0BFF5FF-443C-4345-A67F-13A6D62FF71D}"/>
              </a:ext>
            </a:extLst>
          </p:cNvPr>
          <p:cNvSpPr/>
          <p:nvPr/>
        </p:nvSpPr>
        <p:spPr>
          <a:xfrm>
            <a:off x="618652" y="2776144"/>
            <a:ext cx="10954138" cy="4002833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CEF7E-45D9-4FA8-9875-AC7768169A98}"/>
              </a:ext>
            </a:extLst>
          </p:cNvPr>
          <p:cNvSpPr/>
          <p:nvPr/>
        </p:nvSpPr>
        <p:spPr>
          <a:xfrm>
            <a:off x="3688423" y="2859006"/>
            <a:ext cx="6259857" cy="2820201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31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746" y="3164738"/>
            <a:ext cx="634682" cy="24517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EB8B3-907E-416D-B33F-0D82BA97B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767" y="3303235"/>
            <a:ext cx="634682" cy="4491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F60A720-2200-4401-85B4-822F9E07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727" y="4049421"/>
            <a:ext cx="575688" cy="45629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189" y="3303235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954" y="403776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13" y="3298033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719" y="3221821"/>
            <a:ext cx="616554" cy="23817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7E8A3C-4C02-4F07-8766-1C64162832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8861" y="3396364"/>
            <a:ext cx="439495" cy="42912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2F7DD6ED-F4A6-4335-AB0A-04ABA87313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8861" y="4134961"/>
            <a:ext cx="380502" cy="3795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9110" y="4841281"/>
            <a:ext cx="235974" cy="3975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72E6E4DC-4294-4E53-9450-845463A21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8462" y="3171586"/>
            <a:ext cx="634682" cy="6712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EBFB46FE-4B41-40CC-9A34-2B5776422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5927" y="3864680"/>
            <a:ext cx="617217" cy="705037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23384" y="2852774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078894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DEAA1B94-7881-4EE1-ADB9-05654FCF04F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89496" y="4793212"/>
            <a:ext cx="634682" cy="4760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67F5C9D-5F0E-4FF2-9127-1FFA4D4B949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04471" y="4648750"/>
            <a:ext cx="704671" cy="75887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8FC1B5C-12B7-46FA-B8B8-CAE7C86484F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30017" y="4824009"/>
            <a:ext cx="468139" cy="42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8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56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F32621-751A-437C-A170-CDD82899D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011" y="4094578"/>
            <a:ext cx="668594" cy="3876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3607B-BF8B-47CB-844A-979577D7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65" y="3216205"/>
            <a:ext cx="487519" cy="24640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456ED6A-FD7E-4D99-B643-E8C6F759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4" y="335093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9F18BBC-9893-4554-AF82-D1593D3CFC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751" y="3311111"/>
            <a:ext cx="272374" cy="3988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9611B7F-BC07-4555-95E2-F1B2F88314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3725" y="3353239"/>
            <a:ext cx="272374" cy="3988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B3CFB9-8599-4CA8-8E0C-81953F5BC0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9324" y="3860355"/>
            <a:ext cx="530950" cy="74480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D97207-7F22-4EB6-BC6C-B57BDA73E7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3582" y="3943297"/>
            <a:ext cx="259137" cy="68194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E43BE59-EED3-4A97-8CA8-C45D503377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02832" y="3900643"/>
            <a:ext cx="592587" cy="73332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7497347-02E5-4C3C-AE25-7ED5D3ED02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20500" y="4698294"/>
            <a:ext cx="321087" cy="81074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83E7571-F4A7-4BAA-8D79-251C4DABDE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6999" y="4766048"/>
            <a:ext cx="508098" cy="67523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A0EAB69-6D35-48A5-A4A7-36319482D76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68619" y="4692974"/>
            <a:ext cx="320464" cy="81317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0B1AEF5-D834-4B98-86E6-013BAD2C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21" y="3216205"/>
            <a:ext cx="634682" cy="245176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AB7DE35-F589-4344-889E-5FD75E7B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466" y="3367456"/>
            <a:ext cx="441104" cy="222949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2481898B-02A1-49B7-90C8-F362ED4F6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6178" y="3526566"/>
            <a:ext cx="214009" cy="37937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259576FC-A0CF-412C-B1F4-9C60FDFA39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70537" y="4142635"/>
            <a:ext cx="238125" cy="35242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F9574B1-D811-4692-9D0E-D2FAFE138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6" y="4861620"/>
            <a:ext cx="235974" cy="39756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B367B5A-F7DD-4E85-811B-35D904EB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372" y="3246588"/>
            <a:ext cx="616554" cy="238173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5B89B69-E9A8-4413-84BF-1BF13224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286" y="4172067"/>
            <a:ext cx="668594" cy="38762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111DF6B-3E6F-4215-8232-449D5C92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95" y="3359209"/>
            <a:ext cx="441104" cy="222949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5D8D006-9456-4286-A3AE-4B4F7F29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455" y="3275536"/>
            <a:ext cx="616554" cy="2381735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C68D2C5-D8D1-4F03-970B-5DD3F02CF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1540" y="3484406"/>
            <a:ext cx="214009" cy="379379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DD6520F2-0E35-4A47-9DF3-037B076934B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1180" y="3960337"/>
            <a:ext cx="334728" cy="67280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ECDD37B8-7610-4922-BF74-798DFDEA0D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74614" y="4666224"/>
            <a:ext cx="519568" cy="7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5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5AF3A38-102E-4FB3-8E1E-1F667366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" y="79023"/>
            <a:ext cx="7403365" cy="2154438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86B477DE-A78F-4C55-B7D5-132307A2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68" y="3146409"/>
            <a:ext cx="487519" cy="24640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8A5AF9-A892-41BD-80DB-6EC814C7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362" y="3118625"/>
            <a:ext cx="634682" cy="24517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B3842BA-4F1E-4AE0-961C-8077ED04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718" y="3318691"/>
            <a:ext cx="235974" cy="3975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B0BE26E-E1AB-4902-82FA-669A66913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9870" y="4068839"/>
            <a:ext cx="235974" cy="397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5EAF098-5CA7-40FE-87C8-335E22E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8" y="3132913"/>
            <a:ext cx="446330" cy="22559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013E324-40E1-4DE8-AF7A-6D91D6E22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914" y="3070536"/>
            <a:ext cx="634682" cy="2451761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50C9C12-ACB7-4419-BBA0-243FE365D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1005" y="4002992"/>
            <a:ext cx="668594" cy="387626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BD710B4-AA35-4FA8-9E00-E8F88C75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06" y="3240780"/>
            <a:ext cx="441104" cy="222949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D22E6C0A-95A9-4AFB-BBFE-24ED90278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22" y="3132913"/>
            <a:ext cx="616554" cy="238173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0E84DA8-9AF4-495A-A348-9FF4124B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892" y="4768776"/>
            <a:ext cx="235974" cy="3975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82D40C3-BF48-4833-B2E6-BCD088BCA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45" y="3192784"/>
            <a:ext cx="446331" cy="359872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8752D865-A5CA-4CE2-B48F-5D8AAFB6C5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37" y="3975602"/>
            <a:ext cx="465645" cy="40651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50FC46D-783F-45B6-A007-E5178B1E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2365" y="2779162"/>
            <a:ext cx="629265" cy="3776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2C3248A-35EC-464C-9FC0-A679E74B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3377" y="5790212"/>
            <a:ext cx="7685365" cy="74480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B83409-5BBA-40FE-8521-20C0FD2E0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7860" y="2194620"/>
            <a:ext cx="10544783" cy="52043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E3CC3D-33B1-406D-807E-69ECBE570D9F}"/>
              </a:ext>
            </a:extLst>
          </p:cNvPr>
          <p:cNvSpPr/>
          <p:nvPr/>
        </p:nvSpPr>
        <p:spPr>
          <a:xfrm>
            <a:off x="7158996" y="5790212"/>
            <a:ext cx="3029848" cy="646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C9892-4635-47FE-A46D-E52E21476F0B}"/>
              </a:ext>
            </a:extLst>
          </p:cNvPr>
          <p:cNvSpPr/>
          <p:nvPr/>
        </p:nvSpPr>
        <p:spPr>
          <a:xfrm>
            <a:off x="4656874" y="79023"/>
            <a:ext cx="2956277" cy="619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327EA06-3F58-4EC9-A45D-5CAF40E55AF4}"/>
              </a:ext>
            </a:extLst>
          </p:cNvPr>
          <p:cNvSpPr/>
          <p:nvPr/>
        </p:nvSpPr>
        <p:spPr>
          <a:xfrm>
            <a:off x="4778789" y="728698"/>
            <a:ext cx="3491908" cy="1465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E6A7A30-5FA7-4C06-A3C0-B989EB9C9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251" y="4713388"/>
            <a:ext cx="616554" cy="4446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2B94AE-77B7-4899-802E-DF40F1A67F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36259" y="3318691"/>
            <a:ext cx="272374" cy="39883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728F24C-A42E-4331-87B6-A93EF10CD8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18200" y="3310859"/>
            <a:ext cx="272374" cy="39883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E141FD8-3796-47E1-8937-A665E31E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42899" y="4094578"/>
            <a:ext cx="214009" cy="37937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B036C1C-F422-4468-8D86-0F11F7CD66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7198" y="4038858"/>
            <a:ext cx="294882" cy="44521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601B7F1-A167-4423-8169-5F2096A56E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8783" y="4813916"/>
            <a:ext cx="238125" cy="352425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70BD65F-DD51-4F52-BD62-5B6AAC49DF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18200" y="4746755"/>
            <a:ext cx="275330" cy="44521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3848A17-DB29-4D2C-8C14-2F8B39BD41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46" y="3404523"/>
            <a:ext cx="214009" cy="37937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C849726-1637-45D7-AAB0-1C54221339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84105" y="4020592"/>
            <a:ext cx="238125" cy="352425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067D524-4046-4102-8461-F92357D84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64" y="4739577"/>
            <a:ext cx="235974" cy="39756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F32621-751A-437C-A170-CDD82899D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011" y="4094578"/>
            <a:ext cx="668594" cy="3876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3607B-BF8B-47CB-844A-979577D7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565" y="3216205"/>
            <a:ext cx="487519" cy="246409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456ED6A-FD7E-4D99-B643-E8C6F7595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4" y="3350933"/>
            <a:ext cx="235974" cy="39756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9F18BBC-9893-4554-AF82-D1593D3CFC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751" y="3311111"/>
            <a:ext cx="272374" cy="398834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9611B7F-BC07-4555-95E2-F1B2F88314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3725" y="3353239"/>
            <a:ext cx="272374" cy="39883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4B3CFB9-8599-4CA8-8E0C-81953F5BC0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9324" y="3860355"/>
            <a:ext cx="530950" cy="74480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CED97207-7F22-4EB6-BC6C-B57BDA73E7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83582" y="3943297"/>
            <a:ext cx="259137" cy="681940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E43BE59-EED3-4A97-8CA8-C45D503377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02832" y="3900643"/>
            <a:ext cx="592587" cy="73332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7497347-02E5-4C3C-AE25-7ED5D3ED029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20500" y="4698294"/>
            <a:ext cx="321087" cy="810745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83E7571-F4A7-4BAA-8D79-251C4DABDE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6999" y="4766048"/>
            <a:ext cx="508098" cy="675236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5A0EAB69-6D35-48A5-A4A7-36319482D76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68619" y="4692974"/>
            <a:ext cx="320464" cy="81317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40B1AEF5-D834-4B98-86E6-013BAD2C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21" y="3216205"/>
            <a:ext cx="634682" cy="2451760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DAB7DE35-F589-4344-889E-5FD75E7B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466" y="3367456"/>
            <a:ext cx="441104" cy="2229496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2481898B-02A1-49B7-90C8-F362ED4F63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6178" y="3526566"/>
            <a:ext cx="214009" cy="37937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259576FC-A0CF-412C-B1F4-9C60FDFA39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70537" y="4142635"/>
            <a:ext cx="238125" cy="35242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F9574B1-D811-4692-9D0E-D2FAFE138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196" y="4861620"/>
            <a:ext cx="235974" cy="397565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DB367B5A-F7DD-4E85-811B-35D904EB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372" y="3246588"/>
            <a:ext cx="616554" cy="2381735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D5B89B69-E9A8-4413-84BF-1BF13224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7286" y="4172067"/>
            <a:ext cx="668594" cy="387626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5111DF6B-3E6F-4215-8232-449D5C92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995" y="3359209"/>
            <a:ext cx="441104" cy="2229496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95D8D006-9456-4286-A3AE-4B4F7F290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455" y="3275536"/>
            <a:ext cx="616554" cy="2381735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FC68D2C5-D8D1-4F03-970B-5DD3F02CFB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1540" y="3484406"/>
            <a:ext cx="214009" cy="379379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DD6520F2-0E35-4A47-9DF3-037B076934B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1180" y="3960337"/>
            <a:ext cx="334728" cy="67280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ECDD37B8-7610-4922-BF74-798DFDEA0D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74614" y="4666224"/>
            <a:ext cx="519568" cy="70562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0EB848F-8042-4783-9EB9-F368A0896F0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58996" y="5650338"/>
            <a:ext cx="3463047" cy="10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1B1AB052-6234-4BEE-B67D-A81E6FB3D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251" y="2148527"/>
            <a:ext cx="2989664" cy="5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E1CB7B-D9C5-4288-9A66-7A522C9F3C73}"/>
              </a:ext>
            </a:extLst>
          </p:cNvPr>
          <p:cNvCxnSpPr/>
          <p:nvPr/>
        </p:nvCxnSpPr>
        <p:spPr>
          <a:xfrm>
            <a:off x="1903445" y="5178490"/>
            <a:ext cx="724055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023B16-67DA-4423-9F28-D877B474DC39}"/>
              </a:ext>
            </a:extLst>
          </p:cNvPr>
          <p:cNvCxnSpPr/>
          <p:nvPr/>
        </p:nvCxnSpPr>
        <p:spPr>
          <a:xfrm flipV="1">
            <a:off x="3387012" y="1931437"/>
            <a:ext cx="0" cy="40028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01866302-D91D-43D4-AD22-A63C0BBA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33" y="5069158"/>
            <a:ext cx="589935" cy="67586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3A327A0-8030-4015-85F4-F0C166C64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0" y="1195941"/>
            <a:ext cx="668594" cy="735496"/>
          </a:xfrm>
          <a:prstGeom prst="rect">
            <a:avLst/>
          </a:prstGeom>
        </p:spPr>
      </p:pic>
      <p:sp>
        <p:nvSpPr>
          <p:cNvPr id="15" name="楕円 14">
            <a:extLst>
              <a:ext uri="{FF2B5EF4-FFF2-40B4-BE49-F238E27FC236}">
                <a16:creationId xmlns:a16="http://schemas.microsoft.com/office/drawing/2014/main" id="{D31E657E-23B2-4807-A45E-DDB9AEB22EFF}"/>
              </a:ext>
            </a:extLst>
          </p:cNvPr>
          <p:cNvSpPr/>
          <p:nvPr/>
        </p:nvSpPr>
        <p:spPr>
          <a:xfrm>
            <a:off x="2659174" y="3592286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7EA3991-05F9-435A-9341-06B7C825E05D}"/>
              </a:ext>
            </a:extLst>
          </p:cNvPr>
          <p:cNvSpPr/>
          <p:nvPr/>
        </p:nvSpPr>
        <p:spPr>
          <a:xfrm>
            <a:off x="6997865" y="2597802"/>
            <a:ext cx="167997" cy="1959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6F1D11-0E28-4001-8BDA-6CBC06FE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00" y="3314581"/>
            <a:ext cx="1218031" cy="44655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5AED3511-2E6B-4FE5-88FC-ABE4400C5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308" y="2161498"/>
            <a:ext cx="1166023" cy="41088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EEA81DC-A2F8-4967-AF95-7E2B771BF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3" y="105273"/>
            <a:ext cx="1507148" cy="44655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33E8B59-A1C6-4D46-A5EE-1D0F64DC3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244" y="105273"/>
            <a:ext cx="6797400" cy="479155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F6ABFC-DB94-4C74-B9CB-350EDFB8C1D3}"/>
              </a:ext>
            </a:extLst>
          </p:cNvPr>
          <p:cNvCxnSpPr>
            <a:cxnSpLocks/>
          </p:cNvCxnSpPr>
          <p:nvPr/>
        </p:nvCxnSpPr>
        <p:spPr>
          <a:xfrm flipV="1">
            <a:off x="886408" y="2015413"/>
            <a:ext cx="8957387" cy="211804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592707BB-738B-4A3A-8419-5A4A24A40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7251" y="2148527"/>
            <a:ext cx="2989664" cy="59611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33D0DEE-007A-4319-8C4B-FEC8025CA5B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2743173" y="3788229"/>
            <a:ext cx="3051663" cy="214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5A47D57B-6DC7-4005-9306-7E665EB50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836" y="5700252"/>
            <a:ext cx="2467355" cy="115471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782B61-B287-4120-9971-6BBE9047A304}"/>
              </a:ext>
            </a:extLst>
          </p:cNvPr>
          <p:cNvCxnSpPr>
            <a:cxnSpLocks/>
          </p:cNvCxnSpPr>
          <p:nvPr/>
        </p:nvCxnSpPr>
        <p:spPr>
          <a:xfrm flipH="1">
            <a:off x="6194395" y="2718467"/>
            <a:ext cx="886515" cy="38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9C5C431-D319-4B33-BF99-3036BCDA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74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3AB009F-F2E6-40EF-8B3C-DB53C556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25" y="180296"/>
            <a:ext cx="3735057" cy="174798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5C275E5-A299-4019-AC93-E373228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57" y="681029"/>
            <a:ext cx="5962160" cy="7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2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0</Words>
  <Application>Microsoft Office PowerPoint</Application>
  <PresentationFormat>ワイド画面</PresentationFormat>
  <Paragraphs>0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47</cp:revision>
  <dcterms:created xsi:type="dcterms:W3CDTF">2020-09-03T05:53:26Z</dcterms:created>
  <dcterms:modified xsi:type="dcterms:W3CDTF">2020-11-17T12:19:26Z</dcterms:modified>
</cp:coreProperties>
</file>