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96" r:id="rId3"/>
    <p:sldId id="502" r:id="rId4"/>
    <p:sldId id="503" r:id="rId5"/>
    <p:sldId id="504" r:id="rId6"/>
    <p:sldId id="505" r:id="rId7"/>
    <p:sldId id="506" r:id="rId8"/>
    <p:sldId id="507" r:id="rId9"/>
    <p:sldId id="508" r:id="rId10"/>
    <p:sldId id="509" r:id="rId11"/>
    <p:sldId id="510" r:id="rId12"/>
    <p:sldId id="511" r:id="rId13"/>
    <p:sldId id="257" r:id="rId14"/>
    <p:sldId id="512" r:id="rId15"/>
    <p:sldId id="513" r:id="rId16"/>
    <p:sldId id="514" r:id="rId17"/>
    <p:sldId id="516" r:id="rId18"/>
    <p:sldId id="515" r:id="rId19"/>
    <p:sldId id="517" r:id="rId20"/>
    <p:sldId id="518" r:id="rId21"/>
    <p:sldId id="519" r:id="rId22"/>
    <p:sldId id="533" r:id="rId23"/>
    <p:sldId id="520" r:id="rId24"/>
    <p:sldId id="521" r:id="rId25"/>
    <p:sldId id="522" r:id="rId26"/>
    <p:sldId id="523" r:id="rId27"/>
    <p:sldId id="524" r:id="rId28"/>
    <p:sldId id="525" r:id="rId29"/>
    <p:sldId id="526" r:id="rId30"/>
    <p:sldId id="527" r:id="rId31"/>
    <p:sldId id="528" r:id="rId32"/>
    <p:sldId id="529" r:id="rId33"/>
    <p:sldId id="530" r:id="rId34"/>
    <p:sldId id="531" r:id="rId35"/>
    <p:sldId id="532" r:id="rId3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E007DD3C-BCE7-453A-9536-4EE543BDB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66FC5C6D-617B-49FA-B4A0-8CB3C267F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ED348245-F60F-4B83-9D60-D0686E0A9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9BD8-B171-4FA9-9949-717308B88F22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AF16AB36-620F-4691-86C8-EE5D5493B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B11CE1F9-467A-4A07-9828-B1ECEC60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7C2-C13C-4398-895C-C3078262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27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EB77D3FB-64DA-45FD-93CF-2772F3AB4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91027086-2C00-4A59-A153-FA47DA061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7EF65CAF-9104-4A67-BCB3-BC574C83A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9BD8-B171-4FA9-9949-717308B88F22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412E5320-8977-457C-B237-F8B54B7D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EF282F58-5665-4794-966E-F8706CF4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7C2-C13C-4398-895C-C3078262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821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xmlns="" id="{120DB677-DD54-481F-A3B9-7AE72A3C8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BF1A10FB-50A3-451F-9976-7935645EA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DE143D7E-3DCB-4B42-B11E-17F267DAD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9BD8-B171-4FA9-9949-717308B88F22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EC5D8A30-EA46-4283-B662-3BC54612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53DB1A70-C87B-4FAF-9ECF-2F535A58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7C2-C13C-4398-895C-C3078262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02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C7FA9AF9-2853-4701-9833-DB958268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B372EE86-9B8C-4600-932A-237353A7E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64BCA07A-CBAD-48B5-872B-D3C5C79C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9BD8-B171-4FA9-9949-717308B88F22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73D41FAD-5293-406A-9AE9-92989C85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DE474ED3-BF48-443D-9F0C-5F7391FC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7C2-C13C-4398-895C-C3078262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9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E5CE820-8F65-4253-8CA3-D52F5301F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4A74707F-C237-42FA-8DCA-3C1823E63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7843E7D9-06B7-4674-9F8B-B27569FB3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9BD8-B171-4FA9-9949-717308B88F22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0AB48B0B-0249-492C-9711-6ACB4535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4E1529B8-AF80-4947-AD0E-C1F671A8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7C2-C13C-4398-895C-C3078262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95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00568CB-5ED0-4B58-8534-542E03F9A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4D2AED5E-96B4-4E1A-A727-3AAA5D7F8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8CFC56F2-28F5-4C1C-BA3D-0C10EE8C1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D2A07055-E207-46A7-9FD1-C140FBA77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9BD8-B171-4FA9-9949-717308B88F22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196090FC-4447-4659-A15A-9D567AA8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739C81A3-FDC3-46F7-A6CE-BB4BD09D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7C2-C13C-4398-895C-C3078262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7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C079AAC6-FF8A-4086-991E-BB7BF87B6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E1F8F3AC-30F2-4951-9B72-400E13378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6A8A9BBB-F372-43AD-AA64-DA00CCE3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xmlns="" id="{96AEBF59-F77B-49E1-9A0D-D5F231BC0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xmlns="" id="{03C9A250-D0CA-4CF3-A5AE-45881C569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xmlns="" id="{C3973709-15D3-4459-B6DA-76D06ADE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9BD8-B171-4FA9-9949-717308B88F22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xmlns="" id="{09AACB02-255C-4417-B8FD-E1360DB4A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xmlns="" id="{4DA2D605-6C39-4A77-B837-2668E5498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7C2-C13C-4398-895C-C3078262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95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B1D0817-3DAD-4495-92F7-0D23E464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xmlns="" id="{BE116D8F-16B9-4E33-8990-3DE22BA0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9BD8-B171-4FA9-9949-717308B88F22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xmlns="" id="{ADBE1311-9018-4CA9-BA8A-A8AD3C6D8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48E6F8A2-F65B-469C-BD21-8A405601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7C2-C13C-4398-895C-C3078262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26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xmlns="" id="{3A56E816-3BEC-4B52-8E85-5A52D63BC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9BD8-B171-4FA9-9949-717308B88F22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xmlns="" id="{1557CB01-361E-4A5D-95AE-DDF9492DC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752EC7E1-7459-4999-8F91-9C27CB183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7C2-C13C-4398-895C-C3078262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19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4E6D09-51CE-41C6-A1CF-FB7754F5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F5B5F05D-B100-4F19-BC92-DBEEC90CF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806DEEFC-67EB-4D3D-95ED-A9003A861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A6FED18F-3684-43A4-A449-904D87DA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9BD8-B171-4FA9-9949-717308B88F22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1B641B1E-167A-4A66-996F-E398936B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1E38A472-0A92-4878-BA4A-27B14C31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7C2-C13C-4398-895C-C3078262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73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B4A9F791-58D3-403B-AE5B-DAF24A49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xmlns="" id="{9C95B8ED-0FD3-4D3B-B934-77409862E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D63F708E-14EC-42BD-B5CE-2D2030693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16B979C0-367B-4EE7-AF8B-EF42A286E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9BD8-B171-4FA9-9949-717308B88F22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B3212593-7B16-4939-AB50-A445BCA9C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F16820A7-9D6D-4DBA-86A7-7E18D215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7C2-C13C-4398-895C-C3078262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17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xmlns="" id="{F7D71026-C56C-46E7-B18F-28603067D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661F381E-BCDD-403C-9344-E10616C75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E21C7F22-01AD-47AE-BCA4-A32F8BCAF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B9BD8-B171-4FA9-9949-717308B88F22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E32EC160-63BD-405D-B098-C69E613CE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4A97154A-4578-4C54-9CD2-91E2A5530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DB7C2-C13C-4398-895C-C3078262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72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image" Target="../media/image8.emf"/><Relationship Id="rId7" Type="http://schemas.openxmlformats.org/officeDocument/2006/relationships/image" Target="../media/image36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8.emf"/><Relationship Id="rId7" Type="http://schemas.openxmlformats.org/officeDocument/2006/relationships/image" Target="../media/image34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11" Type="http://schemas.openxmlformats.org/officeDocument/2006/relationships/image" Target="../media/image39.emf"/><Relationship Id="rId5" Type="http://schemas.openxmlformats.org/officeDocument/2006/relationships/image" Target="../media/image21.emf"/><Relationship Id="rId10" Type="http://schemas.openxmlformats.org/officeDocument/2006/relationships/image" Target="../media/image37.emf"/><Relationship Id="rId4" Type="http://schemas.openxmlformats.org/officeDocument/2006/relationships/image" Target="../media/image33.emf"/><Relationship Id="rId9" Type="http://schemas.openxmlformats.org/officeDocument/2006/relationships/image" Target="../media/image36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8.emf"/><Relationship Id="rId7" Type="http://schemas.openxmlformats.org/officeDocument/2006/relationships/image" Target="../media/image34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11" Type="http://schemas.openxmlformats.org/officeDocument/2006/relationships/image" Target="../media/image41.emf"/><Relationship Id="rId5" Type="http://schemas.openxmlformats.org/officeDocument/2006/relationships/image" Target="../media/image21.emf"/><Relationship Id="rId10" Type="http://schemas.openxmlformats.org/officeDocument/2006/relationships/image" Target="../media/image40.emf"/><Relationship Id="rId4" Type="http://schemas.openxmlformats.org/officeDocument/2006/relationships/image" Target="../media/image33.emf"/><Relationship Id="rId9" Type="http://schemas.openxmlformats.org/officeDocument/2006/relationships/image" Target="../media/image3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image" Target="../media/image8.emf"/><Relationship Id="rId7" Type="http://schemas.openxmlformats.org/officeDocument/2006/relationships/image" Target="../media/image44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emf"/><Relationship Id="rId11" Type="http://schemas.openxmlformats.org/officeDocument/2006/relationships/image" Target="../media/image43.emf"/><Relationship Id="rId5" Type="http://schemas.openxmlformats.org/officeDocument/2006/relationships/image" Target="../media/image35.emf"/><Relationship Id="rId10" Type="http://schemas.openxmlformats.org/officeDocument/2006/relationships/image" Target="../media/image47.emf"/><Relationship Id="rId4" Type="http://schemas.openxmlformats.org/officeDocument/2006/relationships/image" Target="../media/image34.emf"/><Relationship Id="rId9" Type="http://schemas.openxmlformats.org/officeDocument/2006/relationships/image" Target="../media/image46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43.emf"/><Relationship Id="rId3" Type="http://schemas.openxmlformats.org/officeDocument/2006/relationships/image" Target="../media/image8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emf"/><Relationship Id="rId11" Type="http://schemas.openxmlformats.org/officeDocument/2006/relationships/image" Target="../media/image48.emf"/><Relationship Id="rId5" Type="http://schemas.openxmlformats.org/officeDocument/2006/relationships/image" Target="../media/image35.emf"/><Relationship Id="rId10" Type="http://schemas.openxmlformats.org/officeDocument/2006/relationships/image" Target="../media/image47.emf"/><Relationship Id="rId4" Type="http://schemas.openxmlformats.org/officeDocument/2006/relationships/image" Target="../media/image34.emf"/><Relationship Id="rId9" Type="http://schemas.openxmlformats.org/officeDocument/2006/relationships/image" Target="../media/image46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40.emf"/><Relationship Id="rId3" Type="http://schemas.openxmlformats.org/officeDocument/2006/relationships/image" Target="../media/image8.emf"/><Relationship Id="rId7" Type="http://schemas.openxmlformats.org/officeDocument/2006/relationships/image" Target="../media/image44.emf"/><Relationship Id="rId12" Type="http://schemas.openxmlformats.org/officeDocument/2006/relationships/image" Target="../media/image50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emf"/><Relationship Id="rId11" Type="http://schemas.openxmlformats.org/officeDocument/2006/relationships/image" Target="../media/image43.emf"/><Relationship Id="rId5" Type="http://schemas.openxmlformats.org/officeDocument/2006/relationships/image" Target="../media/image35.emf"/><Relationship Id="rId10" Type="http://schemas.openxmlformats.org/officeDocument/2006/relationships/image" Target="../media/image47.emf"/><Relationship Id="rId4" Type="http://schemas.openxmlformats.org/officeDocument/2006/relationships/image" Target="../media/image34.emf"/><Relationship Id="rId9" Type="http://schemas.openxmlformats.org/officeDocument/2006/relationships/image" Target="../media/image4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7" Type="http://schemas.openxmlformats.org/officeDocument/2006/relationships/image" Target="../media/image56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image" Target="../media/image58.emf"/><Relationship Id="rId7" Type="http://schemas.openxmlformats.org/officeDocument/2006/relationships/image" Target="../media/image62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emf"/><Relationship Id="rId5" Type="http://schemas.openxmlformats.org/officeDocument/2006/relationships/image" Target="../media/image60.emf"/><Relationship Id="rId4" Type="http://schemas.openxmlformats.org/officeDocument/2006/relationships/image" Target="../media/image59.emf"/><Relationship Id="rId9" Type="http://schemas.openxmlformats.org/officeDocument/2006/relationships/image" Target="../media/image64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image" Target="../media/image52.emf"/><Relationship Id="rId7" Type="http://schemas.openxmlformats.org/officeDocument/2006/relationships/image" Target="../media/image56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image" Target="../media/image52.emf"/><Relationship Id="rId7" Type="http://schemas.openxmlformats.org/officeDocument/2006/relationships/image" Target="../media/image56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Relationship Id="rId9" Type="http://schemas.openxmlformats.org/officeDocument/2006/relationships/image" Target="../media/image66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image" Target="../media/image52.emf"/><Relationship Id="rId7" Type="http://schemas.openxmlformats.org/officeDocument/2006/relationships/image" Target="../media/image56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Relationship Id="rId9" Type="http://schemas.openxmlformats.org/officeDocument/2006/relationships/image" Target="../media/image67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image" Target="../media/image52.emf"/><Relationship Id="rId7" Type="http://schemas.openxmlformats.org/officeDocument/2006/relationships/image" Target="../media/image56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10" Type="http://schemas.openxmlformats.org/officeDocument/2006/relationships/image" Target="../media/image68.emf"/><Relationship Id="rId4" Type="http://schemas.openxmlformats.org/officeDocument/2006/relationships/image" Target="../media/image53.emf"/><Relationship Id="rId9" Type="http://schemas.openxmlformats.org/officeDocument/2006/relationships/image" Target="../media/image67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image" Target="../media/image52.emf"/><Relationship Id="rId7" Type="http://schemas.openxmlformats.org/officeDocument/2006/relationships/image" Target="../media/image56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emf"/><Relationship Id="rId11" Type="http://schemas.openxmlformats.org/officeDocument/2006/relationships/image" Target="../media/image69.emf"/><Relationship Id="rId5" Type="http://schemas.openxmlformats.org/officeDocument/2006/relationships/image" Target="../media/image54.emf"/><Relationship Id="rId10" Type="http://schemas.openxmlformats.org/officeDocument/2006/relationships/image" Target="../media/image68.emf"/><Relationship Id="rId4" Type="http://schemas.openxmlformats.org/officeDocument/2006/relationships/image" Target="../media/image53.emf"/><Relationship Id="rId9" Type="http://schemas.openxmlformats.org/officeDocument/2006/relationships/image" Target="../media/image67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image" Target="../media/image52.emf"/><Relationship Id="rId7" Type="http://schemas.openxmlformats.org/officeDocument/2006/relationships/image" Target="../media/image56.emf"/><Relationship Id="rId12" Type="http://schemas.openxmlformats.org/officeDocument/2006/relationships/image" Target="../media/image70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emf"/><Relationship Id="rId11" Type="http://schemas.openxmlformats.org/officeDocument/2006/relationships/image" Target="../media/image69.emf"/><Relationship Id="rId5" Type="http://schemas.openxmlformats.org/officeDocument/2006/relationships/image" Target="../media/image54.emf"/><Relationship Id="rId10" Type="http://schemas.openxmlformats.org/officeDocument/2006/relationships/image" Target="../media/image68.emf"/><Relationship Id="rId4" Type="http://schemas.openxmlformats.org/officeDocument/2006/relationships/image" Target="../media/image53.emf"/><Relationship Id="rId9" Type="http://schemas.openxmlformats.org/officeDocument/2006/relationships/image" Target="../media/image67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43.emf"/><Relationship Id="rId3" Type="http://schemas.openxmlformats.org/officeDocument/2006/relationships/image" Target="../media/image8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emf"/><Relationship Id="rId11" Type="http://schemas.openxmlformats.org/officeDocument/2006/relationships/image" Target="../media/image48.emf"/><Relationship Id="rId5" Type="http://schemas.openxmlformats.org/officeDocument/2006/relationships/image" Target="../media/image35.emf"/><Relationship Id="rId10" Type="http://schemas.openxmlformats.org/officeDocument/2006/relationships/image" Target="../media/image47.emf"/><Relationship Id="rId4" Type="http://schemas.openxmlformats.org/officeDocument/2006/relationships/image" Target="../media/image34.emf"/><Relationship Id="rId9" Type="http://schemas.openxmlformats.org/officeDocument/2006/relationships/image" Target="../media/image4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image" Target="../media/image71.emf"/><Relationship Id="rId3" Type="http://schemas.openxmlformats.org/officeDocument/2006/relationships/image" Target="../media/image34.emf"/><Relationship Id="rId7" Type="http://schemas.openxmlformats.org/officeDocument/2006/relationships/image" Target="../media/image45.emf"/><Relationship Id="rId12" Type="http://schemas.openxmlformats.org/officeDocument/2006/relationships/image" Target="../media/image51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emf"/><Relationship Id="rId11" Type="http://schemas.openxmlformats.org/officeDocument/2006/relationships/image" Target="../media/image43.emf"/><Relationship Id="rId5" Type="http://schemas.openxmlformats.org/officeDocument/2006/relationships/image" Target="../media/image36.emf"/><Relationship Id="rId15" Type="http://schemas.openxmlformats.org/officeDocument/2006/relationships/image" Target="../media/image49.emf"/><Relationship Id="rId10" Type="http://schemas.openxmlformats.org/officeDocument/2006/relationships/image" Target="../media/image48.emf"/><Relationship Id="rId4" Type="http://schemas.openxmlformats.org/officeDocument/2006/relationships/image" Target="../media/image35.emf"/><Relationship Id="rId9" Type="http://schemas.openxmlformats.org/officeDocument/2006/relationships/image" Target="../media/image47.emf"/><Relationship Id="rId14" Type="http://schemas.openxmlformats.org/officeDocument/2006/relationships/image" Target="../media/image72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image" Target="../media/image71.emf"/><Relationship Id="rId3" Type="http://schemas.openxmlformats.org/officeDocument/2006/relationships/image" Target="../media/image34.emf"/><Relationship Id="rId7" Type="http://schemas.openxmlformats.org/officeDocument/2006/relationships/image" Target="../media/image45.emf"/><Relationship Id="rId12" Type="http://schemas.openxmlformats.org/officeDocument/2006/relationships/image" Target="../media/image51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emf"/><Relationship Id="rId11" Type="http://schemas.openxmlformats.org/officeDocument/2006/relationships/image" Target="../media/image43.emf"/><Relationship Id="rId5" Type="http://schemas.openxmlformats.org/officeDocument/2006/relationships/image" Target="../media/image36.emf"/><Relationship Id="rId15" Type="http://schemas.openxmlformats.org/officeDocument/2006/relationships/image" Target="../media/image73.emf"/><Relationship Id="rId10" Type="http://schemas.openxmlformats.org/officeDocument/2006/relationships/image" Target="../media/image48.emf"/><Relationship Id="rId4" Type="http://schemas.openxmlformats.org/officeDocument/2006/relationships/image" Target="../media/image35.emf"/><Relationship Id="rId9" Type="http://schemas.openxmlformats.org/officeDocument/2006/relationships/image" Target="../media/image47.emf"/><Relationship Id="rId14" Type="http://schemas.openxmlformats.org/officeDocument/2006/relationships/image" Target="../media/image72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image" Target="../media/image71.emf"/><Relationship Id="rId3" Type="http://schemas.openxmlformats.org/officeDocument/2006/relationships/image" Target="../media/image34.emf"/><Relationship Id="rId7" Type="http://schemas.openxmlformats.org/officeDocument/2006/relationships/image" Target="../media/image45.emf"/><Relationship Id="rId12" Type="http://schemas.openxmlformats.org/officeDocument/2006/relationships/image" Target="../media/image51.emf"/><Relationship Id="rId17" Type="http://schemas.openxmlformats.org/officeDocument/2006/relationships/image" Target="../media/image75.emf"/><Relationship Id="rId2" Type="http://schemas.openxmlformats.org/officeDocument/2006/relationships/image" Target="../media/image8.emf"/><Relationship Id="rId16" Type="http://schemas.openxmlformats.org/officeDocument/2006/relationships/image" Target="../media/image7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emf"/><Relationship Id="rId11" Type="http://schemas.openxmlformats.org/officeDocument/2006/relationships/image" Target="../media/image43.emf"/><Relationship Id="rId5" Type="http://schemas.openxmlformats.org/officeDocument/2006/relationships/image" Target="../media/image36.emf"/><Relationship Id="rId15" Type="http://schemas.openxmlformats.org/officeDocument/2006/relationships/image" Target="../media/image73.emf"/><Relationship Id="rId10" Type="http://schemas.openxmlformats.org/officeDocument/2006/relationships/image" Target="../media/image48.emf"/><Relationship Id="rId4" Type="http://schemas.openxmlformats.org/officeDocument/2006/relationships/image" Target="../media/image35.emf"/><Relationship Id="rId9" Type="http://schemas.openxmlformats.org/officeDocument/2006/relationships/image" Target="../media/image47.emf"/><Relationship Id="rId14" Type="http://schemas.openxmlformats.org/officeDocument/2006/relationships/image" Target="../media/image72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image" Target="../media/image71.emf"/><Relationship Id="rId18" Type="http://schemas.openxmlformats.org/officeDocument/2006/relationships/image" Target="../media/image76.emf"/><Relationship Id="rId3" Type="http://schemas.openxmlformats.org/officeDocument/2006/relationships/image" Target="../media/image34.emf"/><Relationship Id="rId7" Type="http://schemas.openxmlformats.org/officeDocument/2006/relationships/image" Target="../media/image45.emf"/><Relationship Id="rId12" Type="http://schemas.openxmlformats.org/officeDocument/2006/relationships/image" Target="../media/image51.emf"/><Relationship Id="rId17" Type="http://schemas.openxmlformats.org/officeDocument/2006/relationships/image" Target="../media/image75.emf"/><Relationship Id="rId2" Type="http://schemas.openxmlformats.org/officeDocument/2006/relationships/image" Target="../media/image8.emf"/><Relationship Id="rId16" Type="http://schemas.openxmlformats.org/officeDocument/2006/relationships/image" Target="../media/image7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emf"/><Relationship Id="rId11" Type="http://schemas.openxmlformats.org/officeDocument/2006/relationships/image" Target="../media/image43.emf"/><Relationship Id="rId5" Type="http://schemas.openxmlformats.org/officeDocument/2006/relationships/image" Target="../media/image36.emf"/><Relationship Id="rId15" Type="http://schemas.openxmlformats.org/officeDocument/2006/relationships/image" Target="../media/image73.emf"/><Relationship Id="rId10" Type="http://schemas.openxmlformats.org/officeDocument/2006/relationships/image" Target="../media/image48.emf"/><Relationship Id="rId19" Type="http://schemas.openxmlformats.org/officeDocument/2006/relationships/image" Target="../media/image77.emf"/><Relationship Id="rId4" Type="http://schemas.openxmlformats.org/officeDocument/2006/relationships/image" Target="../media/image35.emf"/><Relationship Id="rId9" Type="http://schemas.openxmlformats.org/officeDocument/2006/relationships/image" Target="../media/image47.emf"/><Relationship Id="rId14" Type="http://schemas.openxmlformats.org/officeDocument/2006/relationships/image" Target="../media/image72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image" Target="../media/image71.emf"/><Relationship Id="rId18" Type="http://schemas.openxmlformats.org/officeDocument/2006/relationships/image" Target="../media/image76.emf"/><Relationship Id="rId3" Type="http://schemas.openxmlformats.org/officeDocument/2006/relationships/image" Target="../media/image34.emf"/><Relationship Id="rId21" Type="http://schemas.openxmlformats.org/officeDocument/2006/relationships/image" Target="../media/image79.emf"/><Relationship Id="rId7" Type="http://schemas.openxmlformats.org/officeDocument/2006/relationships/image" Target="../media/image45.emf"/><Relationship Id="rId12" Type="http://schemas.openxmlformats.org/officeDocument/2006/relationships/image" Target="../media/image51.emf"/><Relationship Id="rId17" Type="http://schemas.openxmlformats.org/officeDocument/2006/relationships/image" Target="../media/image75.emf"/><Relationship Id="rId2" Type="http://schemas.openxmlformats.org/officeDocument/2006/relationships/image" Target="../media/image8.emf"/><Relationship Id="rId16" Type="http://schemas.openxmlformats.org/officeDocument/2006/relationships/image" Target="../media/image74.emf"/><Relationship Id="rId20" Type="http://schemas.openxmlformats.org/officeDocument/2006/relationships/image" Target="../media/image7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emf"/><Relationship Id="rId11" Type="http://schemas.openxmlformats.org/officeDocument/2006/relationships/image" Target="../media/image43.emf"/><Relationship Id="rId5" Type="http://schemas.openxmlformats.org/officeDocument/2006/relationships/image" Target="../media/image36.emf"/><Relationship Id="rId15" Type="http://schemas.openxmlformats.org/officeDocument/2006/relationships/image" Target="../media/image73.emf"/><Relationship Id="rId10" Type="http://schemas.openxmlformats.org/officeDocument/2006/relationships/image" Target="../media/image48.emf"/><Relationship Id="rId19" Type="http://schemas.openxmlformats.org/officeDocument/2006/relationships/image" Target="../media/image77.emf"/><Relationship Id="rId4" Type="http://schemas.openxmlformats.org/officeDocument/2006/relationships/image" Target="../media/image35.emf"/><Relationship Id="rId9" Type="http://schemas.openxmlformats.org/officeDocument/2006/relationships/image" Target="../media/image47.emf"/><Relationship Id="rId14" Type="http://schemas.openxmlformats.org/officeDocument/2006/relationships/image" Target="../media/image72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image" Target="../media/image71.emf"/><Relationship Id="rId18" Type="http://schemas.openxmlformats.org/officeDocument/2006/relationships/image" Target="../media/image76.emf"/><Relationship Id="rId3" Type="http://schemas.openxmlformats.org/officeDocument/2006/relationships/image" Target="../media/image34.emf"/><Relationship Id="rId21" Type="http://schemas.openxmlformats.org/officeDocument/2006/relationships/image" Target="../media/image79.emf"/><Relationship Id="rId7" Type="http://schemas.openxmlformats.org/officeDocument/2006/relationships/image" Target="../media/image45.emf"/><Relationship Id="rId12" Type="http://schemas.openxmlformats.org/officeDocument/2006/relationships/image" Target="../media/image51.emf"/><Relationship Id="rId17" Type="http://schemas.openxmlformats.org/officeDocument/2006/relationships/image" Target="../media/image75.emf"/><Relationship Id="rId2" Type="http://schemas.openxmlformats.org/officeDocument/2006/relationships/image" Target="../media/image8.emf"/><Relationship Id="rId16" Type="http://schemas.openxmlformats.org/officeDocument/2006/relationships/image" Target="../media/image74.emf"/><Relationship Id="rId20" Type="http://schemas.openxmlformats.org/officeDocument/2006/relationships/image" Target="../media/image7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emf"/><Relationship Id="rId11" Type="http://schemas.openxmlformats.org/officeDocument/2006/relationships/image" Target="../media/image43.emf"/><Relationship Id="rId24" Type="http://schemas.openxmlformats.org/officeDocument/2006/relationships/image" Target="../media/image82.emf"/><Relationship Id="rId5" Type="http://schemas.openxmlformats.org/officeDocument/2006/relationships/image" Target="../media/image36.emf"/><Relationship Id="rId15" Type="http://schemas.openxmlformats.org/officeDocument/2006/relationships/image" Target="../media/image73.emf"/><Relationship Id="rId23" Type="http://schemas.openxmlformats.org/officeDocument/2006/relationships/image" Target="../media/image81.emf"/><Relationship Id="rId10" Type="http://schemas.openxmlformats.org/officeDocument/2006/relationships/image" Target="../media/image48.emf"/><Relationship Id="rId19" Type="http://schemas.openxmlformats.org/officeDocument/2006/relationships/image" Target="../media/image77.emf"/><Relationship Id="rId4" Type="http://schemas.openxmlformats.org/officeDocument/2006/relationships/image" Target="../media/image35.emf"/><Relationship Id="rId9" Type="http://schemas.openxmlformats.org/officeDocument/2006/relationships/image" Target="../media/image47.emf"/><Relationship Id="rId14" Type="http://schemas.openxmlformats.org/officeDocument/2006/relationships/image" Target="../media/image72.emf"/><Relationship Id="rId22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5.emf"/><Relationship Id="rId7" Type="http://schemas.openxmlformats.org/officeDocument/2006/relationships/image" Target="../media/image10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10" Type="http://schemas.openxmlformats.org/officeDocument/2006/relationships/image" Target="../media/image12.emf"/><Relationship Id="rId4" Type="http://schemas.openxmlformats.org/officeDocument/2006/relationships/image" Target="../media/image2.png"/><Relationship Id="rId9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image" Target="../media/image17.emf"/><Relationship Id="rId3" Type="http://schemas.openxmlformats.org/officeDocument/2006/relationships/image" Target="../media/image5.emf"/><Relationship Id="rId7" Type="http://schemas.openxmlformats.org/officeDocument/2006/relationships/image" Target="../media/image13.emf"/><Relationship Id="rId12" Type="http://schemas.openxmlformats.org/officeDocument/2006/relationships/image" Target="../media/image1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11" Type="http://schemas.openxmlformats.org/officeDocument/2006/relationships/image" Target="../media/image11.emf"/><Relationship Id="rId5" Type="http://schemas.openxmlformats.org/officeDocument/2006/relationships/image" Target="../media/image8.emf"/><Relationship Id="rId10" Type="http://schemas.openxmlformats.org/officeDocument/2006/relationships/image" Target="../media/image6.emf"/><Relationship Id="rId4" Type="http://schemas.openxmlformats.org/officeDocument/2006/relationships/image" Target="../media/image2.png"/><Relationship Id="rId9" Type="http://schemas.openxmlformats.org/officeDocument/2006/relationships/image" Target="../media/image15.emf"/><Relationship Id="rId1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17.emf"/><Relationship Id="rId3" Type="http://schemas.openxmlformats.org/officeDocument/2006/relationships/image" Target="../media/image5.emf"/><Relationship Id="rId7" Type="http://schemas.openxmlformats.org/officeDocument/2006/relationships/image" Target="../media/image15.emf"/><Relationship Id="rId12" Type="http://schemas.openxmlformats.org/officeDocument/2006/relationships/image" Target="../media/image1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11" Type="http://schemas.openxmlformats.org/officeDocument/2006/relationships/image" Target="../media/image11.emf"/><Relationship Id="rId5" Type="http://schemas.openxmlformats.org/officeDocument/2006/relationships/image" Target="../media/image8.emf"/><Relationship Id="rId10" Type="http://schemas.openxmlformats.org/officeDocument/2006/relationships/image" Target="../media/image6.emf"/><Relationship Id="rId4" Type="http://schemas.openxmlformats.org/officeDocument/2006/relationships/image" Target="../media/image2.png"/><Relationship Id="rId9" Type="http://schemas.openxmlformats.org/officeDocument/2006/relationships/image" Target="../media/image19.emf"/><Relationship Id="rId1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27.emf"/><Relationship Id="rId3" Type="http://schemas.openxmlformats.org/officeDocument/2006/relationships/image" Target="../media/image5.emf"/><Relationship Id="rId7" Type="http://schemas.openxmlformats.org/officeDocument/2006/relationships/image" Target="../media/image13.emf"/><Relationship Id="rId12" Type="http://schemas.openxmlformats.org/officeDocument/2006/relationships/image" Target="../media/image26.emf"/><Relationship Id="rId17" Type="http://schemas.openxmlformats.org/officeDocument/2006/relationships/image" Target="../media/image22.emf"/><Relationship Id="rId2" Type="http://schemas.openxmlformats.org/officeDocument/2006/relationships/image" Target="../media/image3.emf"/><Relationship Id="rId16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11" Type="http://schemas.openxmlformats.org/officeDocument/2006/relationships/image" Target="../media/image25.emf"/><Relationship Id="rId5" Type="http://schemas.openxmlformats.org/officeDocument/2006/relationships/image" Target="../media/image8.emf"/><Relationship Id="rId15" Type="http://schemas.openxmlformats.org/officeDocument/2006/relationships/image" Target="../media/image11.emf"/><Relationship Id="rId10" Type="http://schemas.openxmlformats.org/officeDocument/2006/relationships/image" Target="../media/image24.emf"/><Relationship Id="rId4" Type="http://schemas.openxmlformats.org/officeDocument/2006/relationships/image" Target="../media/image2.png"/><Relationship Id="rId9" Type="http://schemas.openxmlformats.org/officeDocument/2006/relationships/image" Target="../media/image23.emf"/><Relationship Id="rId14" Type="http://schemas.openxmlformats.org/officeDocument/2006/relationships/image" Target="../media/image2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30.emf"/><Relationship Id="rId3" Type="http://schemas.openxmlformats.org/officeDocument/2006/relationships/image" Target="../media/image5.emf"/><Relationship Id="rId7" Type="http://schemas.openxmlformats.org/officeDocument/2006/relationships/image" Target="../media/image15.emf"/><Relationship Id="rId12" Type="http://schemas.openxmlformats.org/officeDocument/2006/relationships/image" Target="../media/image23.emf"/><Relationship Id="rId17" Type="http://schemas.openxmlformats.org/officeDocument/2006/relationships/image" Target="../media/image22.emf"/><Relationship Id="rId2" Type="http://schemas.openxmlformats.org/officeDocument/2006/relationships/image" Target="../media/image3.emf"/><Relationship Id="rId16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11" Type="http://schemas.openxmlformats.org/officeDocument/2006/relationships/image" Target="../media/image29.emf"/><Relationship Id="rId5" Type="http://schemas.openxmlformats.org/officeDocument/2006/relationships/image" Target="../media/image8.emf"/><Relationship Id="rId15" Type="http://schemas.openxmlformats.org/officeDocument/2006/relationships/image" Target="../media/image11.emf"/><Relationship Id="rId10" Type="http://schemas.openxmlformats.org/officeDocument/2006/relationships/image" Target="../media/image28.emf"/><Relationship Id="rId4" Type="http://schemas.openxmlformats.org/officeDocument/2006/relationships/image" Target="../media/image2.png"/><Relationship Id="rId9" Type="http://schemas.openxmlformats.org/officeDocument/2006/relationships/image" Target="../media/image26.emf"/><Relationship Id="rId14" Type="http://schemas.openxmlformats.org/officeDocument/2006/relationships/image" Target="../media/image3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xmlns="" id="{A6A5B670-9865-444A-AB06-811A9146E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724" y="2902576"/>
            <a:ext cx="5959407" cy="80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43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66" y="957462"/>
            <a:ext cx="8664669" cy="758531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856" y="1981628"/>
            <a:ext cx="781775" cy="57909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90" y="210794"/>
            <a:ext cx="3471114" cy="48103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xmlns="" id="{6C7676E2-14E7-461A-8841-F64562CCC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320" y="1981627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xmlns="" id="{AC1D9E25-6E7E-4A51-9ABB-9B63EA81BD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1784" y="2016490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xmlns="" id="{0F1D075E-FCF2-4A52-9E14-48049DF31A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3904" y="2025649"/>
            <a:ext cx="823704" cy="572452"/>
          </a:xfrm>
          <a:prstGeom prst="rect">
            <a:avLst/>
          </a:prstGeom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xmlns="" id="{C5F2FA87-0558-41C8-AB3B-B380E79CDB09}"/>
              </a:ext>
            </a:extLst>
          </p:cNvPr>
          <p:cNvSpPr/>
          <p:nvPr/>
        </p:nvSpPr>
        <p:spPr>
          <a:xfrm>
            <a:off x="3694631" y="2034808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xmlns="" id="{F8F43AED-03D0-483B-8B4C-B2E0ED4B34DB}"/>
              </a:ext>
            </a:extLst>
          </p:cNvPr>
          <p:cNvSpPr/>
          <p:nvPr/>
        </p:nvSpPr>
        <p:spPr>
          <a:xfrm>
            <a:off x="5563771" y="2034808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xmlns="" id="{3D33A6B6-3E7B-4FC3-93D4-C91B88007F57}"/>
              </a:ext>
            </a:extLst>
          </p:cNvPr>
          <p:cNvSpPr/>
          <p:nvPr/>
        </p:nvSpPr>
        <p:spPr>
          <a:xfrm>
            <a:off x="7466215" y="20662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xmlns="" id="{DDD76234-3CBF-4652-A193-FD4262EB73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2101" y="80826"/>
            <a:ext cx="2013899" cy="740968"/>
          </a:xfrm>
          <a:prstGeom prst="rect">
            <a:avLst/>
          </a:prstGeom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xmlns="" id="{4DD9AF42-AD07-4496-A787-CD4199CD7F7F}"/>
              </a:ext>
            </a:extLst>
          </p:cNvPr>
          <p:cNvSpPr/>
          <p:nvPr/>
        </p:nvSpPr>
        <p:spPr>
          <a:xfrm>
            <a:off x="3850547" y="80826"/>
            <a:ext cx="2399251" cy="758531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xmlns="" id="{3BD80CF5-F280-478A-82B8-69501E872DB1}"/>
              </a:ext>
            </a:extLst>
          </p:cNvPr>
          <p:cNvSpPr/>
          <p:nvPr/>
        </p:nvSpPr>
        <p:spPr>
          <a:xfrm>
            <a:off x="9456072" y="2053640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366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66" y="957462"/>
            <a:ext cx="8664669" cy="75853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1058"/>
            <a:ext cx="5765588" cy="71775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90" y="210794"/>
            <a:ext cx="3471114" cy="48103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652" y="2858223"/>
            <a:ext cx="1791567" cy="70959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xmlns="" id="{DEDE3346-803D-4175-AFBF-1EC18D7FD4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2856" y="1981628"/>
            <a:ext cx="781775" cy="57909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xmlns="" id="{71DAB9CB-B15B-4DF4-A08A-3356CFA944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2320" y="1981627"/>
            <a:ext cx="781775" cy="62563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xmlns="" id="{EAB25F82-E347-4918-B562-2DBDC3D16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1784" y="2016490"/>
            <a:ext cx="790199" cy="59077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xmlns="" id="{6A7AEB37-69D7-43A7-A0F3-3F62007E94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3904" y="2025649"/>
            <a:ext cx="823704" cy="572452"/>
          </a:xfrm>
          <a:prstGeom prst="rect">
            <a:avLst/>
          </a:prstGeom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xmlns="" id="{EFD70584-9A47-41C2-8A52-9450E42BE6D3}"/>
              </a:ext>
            </a:extLst>
          </p:cNvPr>
          <p:cNvSpPr/>
          <p:nvPr/>
        </p:nvSpPr>
        <p:spPr>
          <a:xfrm>
            <a:off x="3694631" y="2034808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xmlns="" id="{3D210739-CDF8-42B9-BC1F-FF7BD58B7EF5}"/>
              </a:ext>
            </a:extLst>
          </p:cNvPr>
          <p:cNvSpPr/>
          <p:nvPr/>
        </p:nvSpPr>
        <p:spPr>
          <a:xfrm>
            <a:off x="5563771" y="2034808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xmlns="" id="{D1919C4E-F25C-4EC8-9EA4-D9A0CDEC3618}"/>
              </a:ext>
            </a:extLst>
          </p:cNvPr>
          <p:cNvSpPr/>
          <p:nvPr/>
        </p:nvSpPr>
        <p:spPr>
          <a:xfrm>
            <a:off x="7466215" y="20662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xmlns="" id="{7593EB3C-7F4D-4A40-8E15-B730CA2376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82101" y="80826"/>
            <a:ext cx="2013899" cy="74096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xmlns="" id="{E0F8D15E-F313-45D7-BE2C-3392AA8D430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52628" y="4006056"/>
            <a:ext cx="8455742" cy="1361661"/>
          </a:xfrm>
          <a:prstGeom prst="rect">
            <a:avLst/>
          </a:prstGeom>
        </p:spPr>
      </p:pic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xmlns="" id="{BA85E9B6-6AA6-41C0-8806-24F628AFB5E9}"/>
              </a:ext>
            </a:extLst>
          </p:cNvPr>
          <p:cNvSpPr/>
          <p:nvPr/>
        </p:nvSpPr>
        <p:spPr>
          <a:xfrm>
            <a:off x="3850547" y="80826"/>
            <a:ext cx="2399251" cy="758531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xmlns="" id="{9764C6C3-9323-4B89-89C9-6659E17B0409}"/>
              </a:ext>
            </a:extLst>
          </p:cNvPr>
          <p:cNvSpPr/>
          <p:nvPr/>
        </p:nvSpPr>
        <p:spPr>
          <a:xfrm>
            <a:off x="9456072" y="2053640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7440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66" y="957462"/>
            <a:ext cx="8664669" cy="75853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1058"/>
            <a:ext cx="5765588" cy="71775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90" y="210794"/>
            <a:ext cx="3471114" cy="48103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652" y="2858223"/>
            <a:ext cx="1791567" cy="70959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xmlns="" id="{DEDE3346-803D-4175-AFBF-1EC18D7FD4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2856" y="1981628"/>
            <a:ext cx="781775" cy="57909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xmlns="" id="{71DAB9CB-B15B-4DF4-A08A-3356CFA944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2320" y="1981627"/>
            <a:ext cx="781775" cy="62563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xmlns="" id="{EAB25F82-E347-4918-B562-2DBDC3D16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1784" y="2016490"/>
            <a:ext cx="790199" cy="59077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xmlns="" id="{6A7AEB37-69D7-43A7-A0F3-3F62007E94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3904" y="2025649"/>
            <a:ext cx="823704" cy="572452"/>
          </a:xfrm>
          <a:prstGeom prst="rect">
            <a:avLst/>
          </a:prstGeom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xmlns="" id="{EFD70584-9A47-41C2-8A52-9450E42BE6D3}"/>
              </a:ext>
            </a:extLst>
          </p:cNvPr>
          <p:cNvSpPr/>
          <p:nvPr/>
        </p:nvSpPr>
        <p:spPr>
          <a:xfrm>
            <a:off x="3694631" y="2034808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xmlns="" id="{3D210739-CDF8-42B9-BC1F-FF7BD58B7EF5}"/>
              </a:ext>
            </a:extLst>
          </p:cNvPr>
          <p:cNvSpPr/>
          <p:nvPr/>
        </p:nvSpPr>
        <p:spPr>
          <a:xfrm>
            <a:off x="5563771" y="2034808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xmlns="" id="{D1919C4E-F25C-4EC8-9EA4-D9A0CDEC3618}"/>
              </a:ext>
            </a:extLst>
          </p:cNvPr>
          <p:cNvSpPr/>
          <p:nvPr/>
        </p:nvSpPr>
        <p:spPr>
          <a:xfrm>
            <a:off x="7466215" y="20662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xmlns="" id="{92BD29B3-C74C-4931-9102-70AF4BDC70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65200" y="95644"/>
            <a:ext cx="2038173" cy="74571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xmlns="" id="{37D29CAA-EE3E-4758-8DC2-1656854FC4F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52628" y="4124255"/>
            <a:ext cx="8455742" cy="1123122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xmlns="" id="{2A9746CB-BCD1-4160-B023-C7809FC2BBD8}"/>
              </a:ext>
            </a:extLst>
          </p:cNvPr>
          <p:cNvSpPr/>
          <p:nvPr/>
        </p:nvSpPr>
        <p:spPr>
          <a:xfrm>
            <a:off x="3850547" y="80826"/>
            <a:ext cx="2399251" cy="758531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xmlns="" id="{E42E800F-C0D3-4593-BA1B-F81C8BCE0165}"/>
              </a:ext>
            </a:extLst>
          </p:cNvPr>
          <p:cNvSpPr/>
          <p:nvPr/>
        </p:nvSpPr>
        <p:spPr>
          <a:xfrm>
            <a:off x="9456072" y="2053640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684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xmlns="" id="{D93BFC05-EB32-43EE-8903-87A3BAB79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837" y="89943"/>
            <a:ext cx="2713703" cy="103367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xmlns="" id="{26C06376-2461-4DDD-A25B-5472D280D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22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xmlns="" id="{D93BFC05-EB32-43EE-8903-87A3BAB79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837" y="89943"/>
            <a:ext cx="2713703" cy="1033670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xmlns="" id="{A44354A2-5462-4D91-8C8C-741253482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279" y="1293006"/>
            <a:ext cx="781775" cy="579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xmlns="" id="{C5B29807-098D-4F61-AC0D-447AD4F6A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743" y="1293005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xmlns="" id="{9FC86993-5C8F-4253-A57E-CB1B70494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207" y="1327868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xmlns="" id="{4198144B-6F9E-46C1-942D-E59D7473F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1327" y="1337027"/>
            <a:ext cx="823704" cy="572452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xmlns="" id="{AEACBCB6-D206-4EA7-9DCC-6868A65471DC}"/>
              </a:ext>
            </a:extLst>
          </p:cNvPr>
          <p:cNvSpPr/>
          <p:nvPr/>
        </p:nvSpPr>
        <p:spPr>
          <a:xfrm>
            <a:off x="36941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xmlns="" id="{815A042A-4291-417F-BFF9-A8F30C83C51B}"/>
              </a:ext>
            </a:extLst>
          </p:cNvPr>
          <p:cNvSpPr/>
          <p:nvPr/>
        </p:nvSpPr>
        <p:spPr>
          <a:xfrm>
            <a:off x="5553634" y="17896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xmlns="" id="{DB3E973A-61CE-4F04-A433-87C7221FEDCA}"/>
              </a:ext>
            </a:extLst>
          </p:cNvPr>
          <p:cNvSpPr/>
          <p:nvPr/>
        </p:nvSpPr>
        <p:spPr>
          <a:xfrm>
            <a:off x="74878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xmlns="" id="{3AAD4CEC-D0AD-45CC-89F3-664E901C0ACD}"/>
              </a:ext>
            </a:extLst>
          </p:cNvPr>
          <p:cNvSpPr/>
          <p:nvPr/>
        </p:nvSpPr>
        <p:spPr>
          <a:xfrm>
            <a:off x="9345031" y="1777227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xmlns="" id="{103D481F-EF87-41D1-947F-5BA943824B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0279" y="2187039"/>
            <a:ext cx="702288" cy="5787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xmlns="" id="{37070FA9-00EA-452D-9719-0FC7BD575C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9743" y="2163712"/>
            <a:ext cx="796546" cy="5787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xmlns="" id="{08669054-E642-43AF-84B8-70B1A8D38F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7091" y="2163712"/>
            <a:ext cx="753974" cy="5716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xmlns="" id="{D0860FC7-43C7-44B5-AA1D-93AA2F850E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1327" y="2163712"/>
            <a:ext cx="725982" cy="56635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xmlns="" id="{1F7A4E04-5050-4E26-ABDE-6CAF330C560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60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xmlns="" id="{D93BFC05-EB32-43EE-8903-87A3BAB79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837" y="89943"/>
            <a:ext cx="2713703" cy="1033670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xmlns="" id="{A44354A2-5462-4D91-8C8C-741253482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279" y="1293006"/>
            <a:ext cx="781775" cy="579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xmlns="" id="{C5B29807-098D-4F61-AC0D-447AD4F6A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743" y="1293005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xmlns="" id="{9FC86993-5C8F-4253-A57E-CB1B70494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207" y="1327868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xmlns="" id="{4198144B-6F9E-46C1-942D-E59D7473F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1327" y="1337027"/>
            <a:ext cx="823704" cy="572452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xmlns="" id="{AEACBCB6-D206-4EA7-9DCC-6868A65471DC}"/>
              </a:ext>
            </a:extLst>
          </p:cNvPr>
          <p:cNvSpPr/>
          <p:nvPr/>
        </p:nvSpPr>
        <p:spPr>
          <a:xfrm>
            <a:off x="36941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xmlns="" id="{815A042A-4291-417F-BFF9-A8F30C83C51B}"/>
              </a:ext>
            </a:extLst>
          </p:cNvPr>
          <p:cNvSpPr/>
          <p:nvPr/>
        </p:nvSpPr>
        <p:spPr>
          <a:xfrm>
            <a:off x="5553634" y="17896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xmlns="" id="{DB3E973A-61CE-4F04-A433-87C7221FEDCA}"/>
              </a:ext>
            </a:extLst>
          </p:cNvPr>
          <p:cNvSpPr/>
          <p:nvPr/>
        </p:nvSpPr>
        <p:spPr>
          <a:xfrm>
            <a:off x="74878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xmlns="" id="{3AAD4CEC-D0AD-45CC-89F3-664E901C0ACD}"/>
              </a:ext>
            </a:extLst>
          </p:cNvPr>
          <p:cNvSpPr/>
          <p:nvPr/>
        </p:nvSpPr>
        <p:spPr>
          <a:xfrm>
            <a:off x="9345031" y="1777227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xmlns="" id="{103D481F-EF87-41D1-947F-5BA943824B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0279" y="2187039"/>
            <a:ext cx="702288" cy="5787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xmlns="" id="{37070FA9-00EA-452D-9719-0FC7BD575C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9743" y="2163712"/>
            <a:ext cx="796546" cy="5787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xmlns="" id="{08669054-E642-43AF-84B8-70B1A8D38F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7091" y="2163712"/>
            <a:ext cx="753974" cy="5716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xmlns="" id="{D0860FC7-43C7-44B5-AA1D-93AA2F850E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1327" y="2163712"/>
            <a:ext cx="725982" cy="56635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xmlns="" id="{005D9DE4-FA34-49AF-9338-C63C5C9009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41512" y="196588"/>
            <a:ext cx="2285611" cy="82037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xmlns="" id="{015DBCE0-3911-4EB1-BB7C-D709DDF3CA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74180" y="3080718"/>
            <a:ext cx="9792929" cy="2604052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xmlns="" id="{3E2D2580-77C9-41F7-9171-E268DBA4C2DF}"/>
              </a:ext>
            </a:extLst>
          </p:cNvPr>
          <p:cNvSpPr/>
          <p:nvPr/>
        </p:nvSpPr>
        <p:spPr>
          <a:xfrm>
            <a:off x="7576457" y="196588"/>
            <a:ext cx="2537927" cy="82037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xmlns="" id="{604A3E70-9EC8-4835-85CD-767D40FB553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67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xmlns="" id="{D93BFC05-EB32-43EE-8903-87A3BAB79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837" y="89943"/>
            <a:ext cx="2713703" cy="1033670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xmlns="" id="{A44354A2-5462-4D91-8C8C-741253482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279" y="1293006"/>
            <a:ext cx="781775" cy="579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xmlns="" id="{C5B29807-098D-4F61-AC0D-447AD4F6A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743" y="1293005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xmlns="" id="{9FC86993-5C8F-4253-A57E-CB1B70494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207" y="1327868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xmlns="" id="{4198144B-6F9E-46C1-942D-E59D7473F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1327" y="1337027"/>
            <a:ext cx="823704" cy="572452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xmlns="" id="{AEACBCB6-D206-4EA7-9DCC-6868A65471DC}"/>
              </a:ext>
            </a:extLst>
          </p:cNvPr>
          <p:cNvSpPr/>
          <p:nvPr/>
        </p:nvSpPr>
        <p:spPr>
          <a:xfrm>
            <a:off x="36941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xmlns="" id="{815A042A-4291-417F-BFF9-A8F30C83C51B}"/>
              </a:ext>
            </a:extLst>
          </p:cNvPr>
          <p:cNvSpPr/>
          <p:nvPr/>
        </p:nvSpPr>
        <p:spPr>
          <a:xfrm>
            <a:off x="5553634" y="17896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xmlns="" id="{DB3E973A-61CE-4F04-A433-87C7221FEDCA}"/>
              </a:ext>
            </a:extLst>
          </p:cNvPr>
          <p:cNvSpPr/>
          <p:nvPr/>
        </p:nvSpPr>
        <p:spPr>
          <a:xfrm>
            <a:off x="74878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xmlns="" id="{3AAD4CEC-D0AD-45CC-89F3-664E901C0ACD}"/>
              </a:ext>
            </a:extLst>
          </p:cNvPr>
          <p:cNvSpPr/>
          <p:nvPr/>
        </p:nvSpPr>
        <p:spPr>
          <a:xfrm>
            <a:off x="9345031" y="1777227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xmlns="" id="{103D481F-EF87-41D1-947F-5BA943824B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0279" y="2187039"/>
            <a:ext cx="702288" cy="5787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xmlns="" id="{37070FA9-00EA-452D-9719-0FC7BD575C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9743" y="2163712"/>
            <a:ext cx="796546" cy="5787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xmlns="" id="{08669054-E642-43AF-84B8-70B1A8D38F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7091" y="2163712"/>
            <a:ext cx="753974" cy="5716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xmlns="" id="{D0860FC7-43C7-44B5-AA1D-93AA2F850E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1327" y="2163712"/>
            <a:ext cx="725982" cy="566358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xmlns="" id="{3E2D2580-77C9-41F7-9171-E268DBA4C2DF}"/>
              </a:ext>
            </a:extLst>
          </p:cNvPr>
          <p:cNvSpPr/>
          <p:nvPr/>
        </p:nvSpPr>
        <p:spPr>
          <a:xfrm>
            <a:off x="7576457" y="196588"/>
            <a:ext cx="2537927" cy="82037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xmlns="" id="{604A3E70-9EC8-4835-85CD-767D40FB55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xmlns="" id="{28102164-5CE5-4F01-B939-44375AFE98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99535" y="3080718"/>
            <a:ext cx="9792929" cy="267362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xmlns="" id="{1B344521-2C2D-4FFF-BA52-48FAE16F42D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26333" y="233919"/>
            <a:ext cx="2038173" cy="74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08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xmlns="" id="{C9BD3A25-F2DB-4578-A857-BD72199A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xmlns="" id="{0988E85D-65E2-4F64-9734-13E7EB34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7" y="995252"/>
            <a:ext cx="4110945" cy="2949266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xmlns="" id="{9C2EAE0D-6853-4D68-B600-14BB8455A0E6}"/>
              </a:ext>
            </a:extLst>
          </p:cNvPr>
          <p:cNvSpPr/>
          <p:nvPr/>
        </p:nvSpPr>
        <p:spPr>
          <a:xfrm>
            <a:off x="2634142" y="995252"/>
            <a:ext cx="654341" cy="95099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xmlns="" id="{B371B528-98AB-43BF-8DD1-85B1A1A482EE}"/>
              </a:ext>
            </a:extLst>
          </p:cNvPr>
          <p:cNvSpPr/>
          <p:nvPr/>
        </p:nvSpPr>
        <p:spPr>
          <a:xfrm>
            <a:off x="2621902" y="877078"/>
            <a:ext cx="718457" cy="1268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886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xmlns="" id="{C9BD3A25-F2DB-4578-A857-BD72199A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xmlns="" id="{0988E85D-65E2-4F64-9734-13E7EB34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7" y="995252"/>
            <a:ext cx="4110945" cy="2949266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xmlns="" id="{57CF75A7-147F-4C89-9881-7054AC2BD600}"/>
              </a:ext>
            </a:extLst>
          </p:cNvPr>
          <p:cNvSpPr/>
          <p:nvPr/>
        </p:nvSpPr>
        <p:spPr>
          <a:xfrm>
            <a:off x="438539" y="995252"/>
            <a:ext cx="2929812" cy="96417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218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xmlns="" id="{C9BD3A25-F2DB-4578-A857-BD72199A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xmlns="" id="{0988E85D-65E2-4F64-9734-13E7EB34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7" y="995252"/>
            <a:ext cx="4110945" cy="2949266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xmlns="" id="{57CF75A7-147F-4C89-9881-7054AC2BD600}"/>
              </a:ext>
            </a:extLst>
          </p:cNvPr>
          <p:cNvSpPr/>
          <p:nvPr/>
        </p:nvSpPr>
        <p:spPr>
          <a:xfrm>
            <a:off x="438539" y="995252"/>
            <a:ext cx="2929812" cy="96417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xmlns="" id="{66B9285C-A174-40C2-82B5-88A367C24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548" y="907940"/>
            <a:ext cx="1405611" cy="56940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xmlns="" id="{1CBA3CE8-E94D-44A9-8D8D-2EA7250A3DC6}"/>
              </a:ext>
            </a:extLst>
          </p:cNvPr>
          <p:cNvCxnSpPr>
            <a:cxnSpLocks/>
          </p:cNvCxnSpPr>
          <p:nvPr/>
        </p:nvCxnSpPr>
        <p:spPr>
          <a:xfrm>
            <a:off x="3228390" y="1220632"/>
            <a:ext cx="167951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62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740" y="1017749"/>
            <a:ext cx="7048500" cy="524827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74" y="136874"/>
            <a:ext cx="2117306" cy="88087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74" y="1166284"/>
            <a:ext cx="3565031" cy="66251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5058" y="115205"/>
            <a:ext cx="7242814" cy="689657"/>
          </a:xfrm>
          <a:prstGeom prst="rect">
            <a:avLst/>
          </a:prstGeom>
        </p:spPr>
      </p:pic>
      <p:sp>
        <p:nvSpPr>
          <p:cNvPr id="7" name="円/楕円 6"/>
          <p:cNvSpPr/>
          <p:nvPr/>
        </p:nvSpPr>
        <p:spPr>
          <a:xfrm>
            <a:off x="6059837" y="4773478"/>
            <a:ext cx="185980" cy="2324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xmlns="" id="{1187B1DE-0F22-4E28-BE8B-13EE15E507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77" y="136874"/>
            <a:ext cx="2913753" cy="88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31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xmlns="" id="{C9BD3A25-F2DB-4578-A857-BD72199A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xmlns="" id="{0988E85D-65E2-4F64-9734-13E7EB34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7" y="995252"/>
            <a:ext cx="4110945" cy="2949266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xmlns="" id="{57CF75A7-147F-4C89-9881-7054AC2BD600}"/>
              </a:ext>
            </a:extLst>
          </p:cNvPr>
          <p:cNvSpPr/>
          <p:nvPr/>
        </p:nvSpPr>
        <p:spPr>
          <a:xfrm>
            <a:off x="438539" y="995252"/>
            <a:ext cx="2929812" cy="96417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xmlns="" id="{66B9285C-A174-40C2-82B5-88A367C24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548" y="907940"/>
            <a:ext cx="1405611" cy="56940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xmlns="" id="{1CBA3CE8-E94D-44A9-8D8D-2EA7250A3DC6}"/>
              </a:ext>
            </a:extLst>
          </p:cNvPr>
          <p:cNvCxnSpPr>
            <a:cxnSpLocks/>
          </p:cNvCxnSpPr>
          <p:nvPr/>
        </p:nvCxnSpPr>
        <p:spPr>
          <a:xfrm>
            <a:off x="3228390" y="1220632"/>
            <a:ext cx="167951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xmlns="" id="{5455B062-716E-4681-B8AB-FF9EA5463EEE}"/>
              </a:ext>
            </a:extLst>
          </p:cNvPr>
          <p:cNvCxnSpPr>
            <a:cxnSpLocks/>
          </p:cNvCxnSpPr>
          <p:nvPr/>
        </p:nvCxnSpPr>
        <p:spPr>
          <a:xfrm>
            <a:off x="2584580" y="1782147"/>
            <a:ext cx="2705877" cy="3206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xmlns="" id="{38B4A461-E368-4F63-857C-61368CD5BB77}"/>
              </a:ext>
            </a:extLst>
          </p:cNvPr>
          <p:cNvCxnSpPr/>
          <p:nvPr/>
        </p:nvCxnSpPr>
        <p:spPr>
          <a:xfrm>
            <a:off x="5430416" y="1324947"/>
            <a:ext cx="298580" cy="6344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xmlns="" id="{32197F50-29E4-4FCA-A0B5-3D16CCA96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416" y="1950098"/>
            <a:ext cx="6621624" cy="36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87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xmlns="" id="{C9BD3A25-F2DB-4578-A857-BD72199A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xmlns="" id="{0988E85D-65E2-4F64-9734-13E7EB34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7" y="995252"/>
            <a:ext cx="4110945" cy="2949266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xmlns="" id="{57CF75A7-147F-4C89-9881-7054AC2BD600}"/>
              </a:ext>
            </a:extLst>
          </p:cNvPr>
          <p:cNvSpPr/>
          <p:nvPr/>
        </p:nvSpPr>
        <p:spPr>
          <a:xfrm>
            <a:off x="438539" y="995252"/>
            <a:ext cx="2929812" cy="96417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xmlns="" id="{66B9285C-A174-40C2-82B5-88A367C24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548" y="907940"/>
            <a:ext cx="1405611" cy="56940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xmlns="" id="{1CBA3CE8-E94D-44A9-8D8D-2EA7250A3DC6}"/>
              </a:ext>
            </a:extLst>
          </p:cNvPr>
          <p:cNvCxnSpPr>
            <a:cxnSpLocks/>
          </p:cNvCxnSpPr>
          <p:nvPr/>
        </p:nvCxnSpPr>
        <p:spPr>
          <a:xfrm>
            <a:off x="3228390" y="1220632"/>
            <a:ext cx="167951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xmlns="" id="{5455B062-716E-4681-B8AB-FF9EA5463EEE}"/>
              </a:ext>
            </a:extLst>
          </p:cNvPr>
          <p:cNvCxnSpPr>
            <a:cxnSpLocks/>
          </p:cNvCxnSpPr>
          <p:nvPr/>
        </p:nvCxnSpPr>
        <p:spPr>
          <a:xfrm>
            <a:off x="2584580" y="1782147"/>
            <a:ext cx="2705877" cy="3206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xmlns="" id="{38B4A461-E368-4F63-857C-61368CD5BB77}"/>
              </a:ext>
            </a:extLst>
          </p:cNvPr>
          <p:cNvCxnSpPr/>
          <p:nvPr/>
        </p:nvCxnSpPr>
        <p:spPr>
          <a:xfrm>
            <a:off x="5430416" y="1324947"/>
            <a:ext cx="298580" cy="6344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xmlns="" id="{32197F50-29E4-4FCA-A0B5-3D16CCA96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416" y="1950098"/>
            <a:ext cx="6621624" cy="36740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xmlns="" id="{5F03B19D-D6F6-4296-8011-269F09702E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0440" y="2317505"/>
            <a:ext cx="1632155" cy="531744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xmlns="" id="{BECEBCDC-2340-4FA4-B5B4-FDE3DB7DBEDA}"/>
              </a:ext>
            </a:extLst>
          </p:cNvPr>
          <p:cNvCxnSpPr/>
          <p:nvPr/>
        </p:nvCxnSpPr>
        <p:spPr>
          <a:xfrm>
            <a:off x="6176865" y="2211355"/>
            <a:ext cx="606490" cy="3720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xmlns="" id="{0DB521C1-7F6B-4A29-BE9F-E17EC1F752E2}"/>
              </a:ext>
            </a:extLst>
          </p:cNvPr>
          <p:cNvCxnSpPr/>
          <p:nvPr/>
        </p:nvCxnSpPr>
        <p:spPr>
          <a:xfrm>
            <a:off x="5551714" y="1324947"/>
            <a:ext cx="1318726" cy="21040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xmlns="" id="{3942C48C-19AB-4B58-9731-F9B919D65F30}"/>
              </a:ext>
            </a:extLst>
          </p:cNvPr>
          <p:cNvCxnSpPr/>
          <p:nvPr/>
        </p:nvCxnSpPr>
        <p:spPr>
          <a:xfrm>
            <a:off x="7010400" y="2752531"/>
            <a:ext cx="211494" cy="6064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xmlns="" id="{B8496453-4EE4-4B9C-9992-039DE43FE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0457" y="3429000"/>
            <a:ext cx="6836229" cy="49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26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xmlns="" id="{22138B6E-B8D5-4F6C-B8CD-C1F3DAA30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85" y="108621"/>
            <a:ext cx="3460955" cy="102373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xmlns="" id="{C853B6EE-E6C3-41AB-8E0C-4D51E1AFF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59" y="1084408"/>
            <a:ext cx="3125483" cy="951887"/>
          </a:xfrm>
          <a:prstGeom prst="rect">
            <a:avLst/>
          </a:prstGeom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xmlns="" id="{F2410439-EFBA-40D7-856A-315A41EC2825}"/>
              </a:ext>
            </a:extLst>
          </p:cNvPr>
          <p:cNvSpPr/>
          <p:nvPr/>
        </p:nvSpPr>
        <p:spPr>
          <a:xfrm>
            <a:off x="3845788" y="1389987"/>
            <a:ext cx="1544602" cy="443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xmlns="" id="{9F8B88E1-B3AA-4DF6-99F3-1782915CA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336" y="1093252"/>
            <a:ext cx="6653525" cy="93171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xmlns="" id="{25A9962F-379D-42B7-8EF3-C0CA4B660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359" y="2597886"/>
            <a:ext cx="5860181" cy="71734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xmlns="" id="{F2FB0366-818C-470C-BA95-4E0A573DF5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359" y="4723162"/>
            <a:ext cx="5860181" cy="66388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xmlns="" id="{9C8E8CE4-52B4-4BC4-8C33-BD33F3EDFE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7449" y="3490506"/>
            <a:ext cx="7371588" cy="71248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xmlns="" id="{2BA82EFF-A7B0-4B44-A5F3-2D6B595E9C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9040" y="5481930"/>
            <a:ext cx="7435736" cy="756876"/>
          </a:xfrm>
          <a:prstGeom prst="rect">
            <a:avLst/>
          </a:prstGeom>
        </p:spPr>
      </p:pic>
      <p:sp>
        <p:nvSpPr>
          <p:cNvPr id="20" name="矢印: 右 19">
            <a:extLst>
              <a:ext uri="{FF2B5EF4-FFF2-40B4-BE49-F238E27FC236}">
                <a16:creationId xmlns:a16="http://schemas.microsoft.com/office/drawing/2014/main" xmlns="" id="{D8265E00-85F8-480D-9915-0FEA5ABEBC73}"/>
              </a:ext>
            </a:extLst>
          </p:cNvPr>
          <p:cNvSpPr/>
          <p:nvPr/>
        </p:nvSpPr>
        <p:spPr>
          <a:xfrm>
            <a:off x="1878562" y="3625019"/>
            <a:ext cx="1544602" cy="443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xmlns="" id="{44FCEE60-5D2F-492A-B732-582B05A994B0}"/>
              </a:ext>
            </a:extLst>
          </p:cNvPr>
          <p:cNvSpPr/>
          <p:nvPr/>
        </p:nvSpPr>
        <p:spPr>
          <a:xfrm>
            <a:off x="1878562" y="5685482"/>
            <a:ext cx="1544602" cy="443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xmlns="" id="{82B76EA8-F97E-40BE-AB50-EF5373F645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2950" y="1375891"/>
            <a:ext cx="329545" cy="3664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xmlns="" id="{7D961768-7407-4283-995C-F4B85D3D0B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2950" y="2744536"/>
            <a:ext cx="329545" cy="36644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xmlns="" id="{0A6199F7-B70B-478A-B16F-F6B3E01DA0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248" y="4871883"/>
            <a:ext cx="329545" cy="36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02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xmlns="" id="{C9BD3A25-F2DB-4578-A857-BD72199A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xmlns="" id="{0988E85D-65E2-4F64-9734-13E7EB34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7" y="995252"/>
            <a:ext cx="4110945" cy="2949266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xmlns="" id="{57CF75A7-147F-4C89-9881-7054AC2BD600}"/>
              </a:ext>
            </a:extLst>
          </p:cNvPr>
          <p:cNvSpPr/>
          <p:nvPr/>
        </p:nvSpPr>
        <p:spPr>
          <a:xfrm>
            <a:off x="438539" y="995252"/>
            <a:ext cx="2929812" cy="96417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xmlns="" id="{66B9285C-A174-40C2-82B5-88A367C24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548" y="907940"/>
            <a:ext cx="1405611" cy="56940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xmlns="" id="{1CBA3CE8-E94D-44A9-8D8D-2EA7250A3DC6}"/>
              </a:ext>
            </a:extLst>
          </p:cNvPr>
          <p:cNvCxnSpPr>
            <a:cxnSpLocks/>
          </p:cNvCxnSpPr>
          <p:nvPr/>
        </p:nvCxnSpPr>
        <p:spPr>
          <a:xfrm>
            <a:off x="3228390" y="1220632"/>
            <a:ext cx="167951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xmlns="" id="{5455B062-716E-4681-B8AB-FF9EA5463EEE}"/>
              </a:ext>
            </a:extLst>
          </p:cNvPr>
          <p:cNvCxnSpPr>
            <a:cxnSpLocks/>
          </p:cNvCxnSpPr>
          <p:nvPr/>
        </p:nvCxnSpPr>
        <p:spPr>
          <a:xfrm>
            <a:off x="2584580" y="1782147"/>
            <a:ext cx="2705877" cy="3206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xmlns="" id="{38B4A461-E368-4F63-857C-61368CD5BB77}"/>
              </a:ext>
            </a:extLst>
          </p:cNvPr>
          <p:cNvCxnSpPr/>
          <p:nvPr/>
        </p:nvCxnSpPr>
        <p:spPr>
          <a:xfrm>
            <a:off x="5430416" y="1324947"/>
            <a:ext cx="298580" cy="6344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xmlns="" id="{32197F50-29E4-4FCA-A0B5-3D16CCA96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416" y="1950098"/>
            <a:ext cx="6621624" cy="36740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xmlns="" id="{5F03B19D-D6F6-4296-8011-269F09702E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0440" y="2317505"/>
            <a:ext cx="1632155" cy="531744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xmlns="" id="{BECEBCDC-2340-4FA4-B5B4-FDE3DB7DBEDA}"/>
              </a:ext>
            </a:extLst>
          </p:cNvPr>
          <p:cNvCxnSpPr/>
          <p:nvPr/>
        </p:nvCxnSpPr>
        <p:spPr>
          <a:xfrm>
            <a:off x="6176865" y="2211355"/>
            <a:ext cx="606490" cy="3720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xmlns="" id="{0DB521C1-7F6B-4A29-BE9F-E17EC1F752E2}"/>
              </a:ext>
            </a:extLst>
          </p:cNvPr>
          <p:cNvCxnSpPr/>
          <p:nvPr/>
        </p:nvCxnSpPr>
        <p:spPr>
          <a:xfrm>
            <a:off x="5551714" y="1324947"/>
            <a:ext cx="1318726" cy="21040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xmlns="" id="{3942C48C-19AB-4B58-9731-F9B919D65F30}"/>
              </a:ext>
            </a:extLst>
          </p:cNvPr>
          <p:cNvCxnSpPr/>
          <p:nvPr/>
        </p:nvCxnSpPr>
        <p:spPr>
          <a:xfrm>
            <a:off x="7010400" y="2752531"/>
            <a:ext cx="211494" cy="6064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xmlns="" id="{B8496453-4EE4-4B9C-9992-039DE43FE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0457" y="3429000"/>
            <a:ext cx="6836229" cy="49827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xmlns="" id="{5F674385-E86F-49CE-BF30-5376805951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436" y="4435936"/>
            <a:ext cx="2876436" cy="59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54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xmlns="" id="{C9BD3A25-F2DB-4578-A857-BD72199A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xmlns="" id="{0988E85D-65E2-4F64-9734-13E7EB34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7" y="995252"/>
            <a:ext cx="4110945" cy="2949266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xmlns="" id="{57CF75A7-147F-4C89-9881-7054AC2BD600}"/>
              </a:ext>
            </a:extLst>
          </p:cNvPr>
          <p:cNvSpPr/>
          <p:nvPr/>
        </p:nvSpPr>
        <p:spPr>
          <a:xfrm>
            <a:off x="438539" y="995252"/>
            <a:ext cx="2929812" cy="96417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xmlns="" id="{66B9285C-A174-40C2-82B5-88A367C24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548" y="907940"/>
            <a:ext cx="1405611" cy="56940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xmlns="" id="{1CBA3CE8-E94D-44A9-8D8D-2EA7250A3DC6}"/>
              </a:ext>
            </a:extLst>
          </p:cNvPr>
          <p:cNvCxnSpPr>
            <a:cxnSpLocks/>
          </p:cNvCxnSpPr>
          <p:nvPr/>
        </p:nvCxnSpPr>
        <p:spPr>
          <a:xfrm>
            <a:off x="3228390" y="1220632"/>
            <a:ext cx="167951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xmlns="" id="{5455B062-716E-4681-B8AB-FF9EA5463EEE}"/>
              </a:ext>
            </a:extLst>
          </p:cNvPr>
          <p:cNvCxnSpPr>
            <a:cxnSpLocks/>
          </p:cNvCxnSpPr>
          <p:nvPr/>
        </p:nvCxnSpPr>
        <p:spPr>
          <a:xfrm>
            <a:off x="2584580" y="1782147"/>
            <a:ext cx="2705877" cy="3206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xmlns="" id="{38B4A461-E368-4F63-857C-61368CD5BB77}"/>
              </a:ext>
            </a:extLst>
          </p:cNvPr>
          <p:cNvCxnSpPr/>
          <p:nvPr/>
        </p:nvCxnSpPr>
        <p:spPr>
          <a:xfrm>
            <a:off x="5430416" y="1324947"/>
            <a:ext cx="298580" cy="6344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xmlns="" id="{32197F50-29E4-4FCA-A0B5-3D16CCA96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416" y="1950098"/>
            <a:ext cx="6621624" cy="36740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xmlns="" id="{5F03B19D-D6F6-4296-8011-269F09702E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0440" y="2317505"/>
            <a:ext cx="1632155" cy="531744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xmlns="" id="{BECEBCDC-2340-4FA4-B5B4-FDE3DB7DBEDA}"/>
              </a:ext>
            </a:extLst>
          </p:cNvPr>
          <p:cNvCxnSpPr/>
          <p:nvPr/>
        </p:nvCxnSpPr>
        <p:spPr>
          <a:xfrm>
            <a:off x="6176865" y="2211355"/>
            <a:ext cx="606490" cy="3720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xmlns="" id="{0DB521C1-7F6B-4A29-BE9F-E17EC1F752E2}"/>
              </a:ext>
            </a:extLst>
          </p:cNvPr>
          <p:cNvCxnSpPr/>
          <p:nvPr/>
        </p:nvCxnSpPr>
        <p:spPr>
          <a:xfrm>
            <a:off x="5551714" y="1324947"/>
            <a:ext cx="1318726" cy="21040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xmlns="" id="{3942C48C-19AB-4B58-9731-F9B919D65F30}"/>
              </a:ext>
            </a:extLst>
          </p:cNvPr>
          <p:cNvCxnSpPr/>
          <p:nvPr/>
        </p:nvCxnSpPr>
        <p:spPr>
          <a:xfrm>
            <a:off x="7010400" y="2752531"/>
            <a:ext cx="211494" cy="6064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xmlns="" id="{B8496453-4EE4-4B9C-9992-039DE43FE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0457" y="3429000"/>
            <a:ext cx="6836229" cy="49827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xmlns="" id="{5F674385-E86F-49CE-BF30-5376805951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436" y="4435936"/>
            <a:ext cx="2876436" cy="59095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xmlns="" id="{5C3579D8-646B-4E90-BEEB-E997F92472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1162" y="5179359"/>
            <a:ext cx="8281392" cy="77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79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xmlns="" id="{C9BD3A25-F2DB-4578-A857-BD72199A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xmlns="" id="{0988E85D-65E2-4F64-9734-13E7EB34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7" y="995252"/>
            <a:ext cx="4110945" cy="2949266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xmlns="" id="{57CF75A7-147F-4C89-9881-7054AC2BD600}"/>
              </a:ext>
            </a:extLst>
          </p:cNvPr>
          <p:cNvSpPr/>
          <p:nvPr/>
        </p:nvSpPr>
        <p:spPr>
          <a:xfrm>
            <a:off x="438539" y="995252"/>
            <a:ext cx="2929812" cy="96417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xmlns="" id="{66B9285C-A174-40C2-82B5-88A367C24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548" y="907940"/>
            <a:ext cx="1405611" cy="56940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xmlns="" id="{1CBA3CE8-E94D-44A9-8D8D-2EA7250A3DC6}"/>
              </a:ext>
            </a:extLst>
          </p:cNvPr>
          <p:cNvCxnSpPr>
            <a:cxnSpLocks/>
          </p:cNvCxnSpPr>
          <p:nvPr/>
        </p:nvCxnSpPr>
        <p:spPr>
          <a:xfrm>
            <a:off x="3228390" y="1220632"/>
            <a:ext cx="167951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xmlns="" id="{5455B062-716E-4681-B8AB-FF9EA5463EEE}"/>
              </a:ext>
            </a:extLst>
          </p:cNvPr>
          <p:cNvCxnSpPr>
            <a:cxnSpLocks/>
          </p:cNvCxnSpPr>
          <p:nvPr/>
        </p:nvCxnSpPr>
        <p:spPr>
          <a:xfrm>
            <a:off x="2584580" y="1782147"/>
            <a:ext cx="2705877" cy="3206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xmlns="" id="{38B4A461-E368-4F63-857C-61368CD5BB77}"/>
              </a:ext>
            </a:extLst>
          </p:cNvPr>
          <p:cNvCxnSpPr/>
          <p:nvPr/>
        </p:nvCxnSpPr>
        <p:spPr>
          <a:xfrm>
            <a:off x="5430416" y="1324947"/>
            <a:ext cx="298580" cy="6344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xmlns="" id="{32197F50-29E4-4FCA-A0B5-3D16CCA96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416" y="1950098"/>
            <a:ext cx="6621624" cy="36740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xmlns="" id="{5F03B19D-D6F6-4296-8011-269F09702E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0440" y="2317505"/>
            <a:ext cx="1632155" cy="531744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xmlns="" id="{BECEBCDC-2340-4FA4-B5B4-FDE3DB7DBEDA}"/>
              </a:ext>
            </a:extLst>
          </p:cNvPr>
          <p:cNvCxnSpPr/>
          <p:nvPr/>
        </p:nvCxnSpPr>
        <p:spPr>
          <a:xfrm>
            <a:off x="6176865" y="2211355"/>
            <a:ext cx="606490" cy="3720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xmlns="" id="{0DB521C1-7F6B-4A29-BE9F-E17EC1F752E2}"/>
              </a:ext>
            </a:extLst>
          </p:cNvPr>
          <p:cNvCxnSpPr/>
          <p:nvPr/>
        </p:nvCxnSpPr>
        <p:spPr>
          <a:xfrm>
            <a:off x="5551714" y="1324947"/>
            <a:ext cx="1318726" cy="21040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xmlns="" id="{3942C48C-19AB-4B58-9731-F9B919D65F30}"/>
              </a:ext>
            </a:extLst>
          </p:cNvPr>
          <p:cNvCxnSpPr/>
          <p:nvPr/>
        </p:nvCxnSpPr>
        <p:spPr>
          <a:xfrm>
            <a:off x="7010400" y="2752531"/>
            <a:ext cx="211494" cy="6064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xmlns="" id="{B8496453-4EE4-4B9C-9992-039DE43FE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0457" y="3429000"/>
            <a:ext cx="6836229" cy="49827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xmlns="" id="{5F674385-E86F-49CE-BF30-5376805951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436" y="4435936"/>
            <a:ext cx="2876436" cy="59095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xmlns="" id="{8E557F11-6E9F-46DD-98BB-6DB4D9C14A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5931" y="4453172"/>
            <a:ext cx="1157297" cy="61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54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xmlns="" id="{C9BD3A25-F2DB-4578-A857-BD72199A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xmlns="" id="{0988E85D-65E2-4F64-9734-13E7EB34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7" y="995252"/>
            <a:ext cx="4110945" cy="2949266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xmlns="" id="{57CF75A7-147F-4C89-9881-7054AC2BD600}"/>
              </a:ext>
            </a:extLst>
          </p:cNvPr>
          <p:cNvSpPr/>
          <p:nvPr/>
        </p:nvSpPr>
        <p:spPr>
          <a:xfrm>
            <a:off x="438539" y="995252"/>
            <a:ext cx="2929812" cy="96417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xmlns="" id="{66B9285C-A174-40C2-82B5-88A367C24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548" y="907940"/>
            <a:ext cx="1405611" cy="56940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xmlns="" id="{1CBA3CE8-E94D-44A9-8D8D-2EA7250A3DC6}"/>
              </a:ext>
            </a:extLst>
          </p:cNvPr>
          <p:cNvCxnSpPr>
            <a:cxnSpLocks/>
          </p:cNvCxnSpPr>
          <p:nvPr/>
        </p:nvCxnSpPr>
        <p:spPr>
          <a:xfrm>
            <a:off x="3228390" y="1220632"/>
            <a:ext cx="167951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xmlns="" id="{5455B062-716E-4681-B8AB-FF9EA5463EEE}"/>
              </a:ext>
            </a:extLst>
          </p:cNvPr>
          <p:cNvCxnSpPr>
            <a:cxnSpLocks/>
          </p:cNvCxnSpPr>
          <p:nvPr/>
        </p:nvCxnSpPr>
        <p:spPr>
          <a:xfrm>
            <a:off x="2584580" y="1782147"/>
            <a:ext cx="2705877" cy="3206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xmlns="" id="{38B4A461-E368-4F63-857C-61368CD5BB77}"/>
              </a:ext>
            </a:extLst>
          </p:cNvPr>
          <p:cNvCxnSpPr/>
          <p:nvPr/>
        </p:nvCxnSpPr>
        <p:spPr>
          <a:xfrm>
            <a:off x="5430416" y="1324947"/>
            <a:ext cx="298580" cy="6344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xmlns="" id="{32197F50-29E4-4FCA-A0B5-3D16CCA96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416" y="1950098"/>
            <a:ext cx="6621624" cy="36740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xmlns="" id="{5F03B19D-D6F6-4296-8011-269F09702E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0440" y="2317505"/>
            <a:ext cx="1632155" cy="531744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xmlns="" id="{BECEBCDC-2340-4FA4-B5B4-FDE3DB7DBEDA}"/>
              </a:ext>
            </a:extLst>
          </p:cNvPr>
          <p:cNvCxnSpPr/>
          <p:nvPr/>
        </p:nvCxnSpPr>
        <p:spPr>
          <a:xfrm>
            <a:off x="6176865" y="2211355"/>
            <a:ext cx="606490" cy="3720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xmlns="" id="{0DB521C1-7F6B-4A29-BE9F-E17EC1F752E2}"/>
              </a:ext>
            </a:extLst>
          </p:cNvPr>
          <p:cNvCxnSpPr/>
          <p:nvPr/>
        </p:nvCxnSpPr>
        <p:spPr>
          <a:xfrm>
            <a:off x="5551714" y="1324947"/>
            <a:ext cx="1318726" cy="21040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xmlns="" id="{3942C48C-19AB-4B58-9731-F9B919D65F30}"/>
              </a:ext>
            </a:extLst>
          </p:cNvPr>
          <p:cNvCxnSpPr/>
          <p:nvPr/>
        </p:nvCxnSpPr>
        <p:spPr>
          <a:xfrm>
            <a:off x="7010400" y="2752531"/>
            <a:ext cx="211494" cy="6064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xmlns="" id="{B8496453-4EE4-4B9C-9992-039DE43FE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0457" y="3429000"/>
            <a:ext cx="6836229" cy="49827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xmlns="" id="{5F674385-E86F-49CE-BF30-5376805951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436" y="4435936"/>
            <a:ext cx="2876436" cy="59095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xmlns="" id="{8E557F11-6E9F-46DD-98BB-6DB4D9C14A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5931" y="4453172"/>
            <a:ext cx="1157297" cy="61252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xmlns="" id="{820F58A9-681C-41EB-96AC-CDC68C3EB6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32244" y="4340851"/>
            <a:ext cx="7225004" cy="70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14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xmlns="" id="{C9BD3A25-F2DB-4578-A857-BD72199A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xmlns="" id="{0988E85D-65E2-4F64-9734-13E7EB34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7" y="995252"/>
            <a:ext cx="4110945" cy="2949266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xmlns="" id="{57CF75A7-147F-4C89-9881-7054AC2BD600}"/>
              </a:ext>
            </a:extLst>
          </p:cNvPr>
          <p:cNvSpPr/>
          <p:nvPr/>
        </p:nvSpPr>
        <p:spPr>
          <a:xfrm>
            <a:off x="438539" y="995252"/>
            <a:ext cx="2929812" cy="96417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xmlns="" id="{66B9285C-A174-40C2-82B5-88A367C24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548" y="907940"/>
            <a:ext cx="1405611" cy="56940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xmlns="" id="{1CBA3CE8-E94D-44A9-8D8D-2EA7250A3DC6}"/>
              </a:ext>
            </a:extLst>
          </p:cNvPr>
          <p:cNvCxnSpPr>
            <a:cxnSpLocks/>
          </p:cNvCxnSpPr>
          <p:nvPr/>
        </p:nvCxnSpPr>
        <p:spPr>
          <a:xfrm>
            <a:off x="3228390" y="1220632"/>
            <a:ext cx="167951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xmlns="" id="{5455B062-716E-4681-B8AB-FF9EA5463EEE}"/>
              </a:ext>
            </a:extLst>
          </p:cNvPr>
          <p:cNvCxnSpPr>
            <a:cxnSpLocks/>
          </p:cNvCxnSpPr>
          <p:nvPr/>
        </p:nvCxnSpPr>
        <p:spPr>
          <a:xfrm>
            <a:off x="2584580" y="1782147"/>
            <a:ext cx="2705877" cy="3206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xmlns="" id="{38B4A461-E368-4F63-857C-61368CD5BB77}"/>
              </a:ext>
            </a:extLst>
          </p:cNvPr>
          <p:cNvCxnSpPr/>
          <p:nvPr/>
        </p:nvCxnSpPr>
        <p:spPr>
          <a:xfrm>
            <a:off x="5430416" y="1324947"/>
            <a:ext cx="298580" cy="6344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xmlns="" id="{32197F50-29E4-4FCA-A0B5-3D16CCA96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416" y="1950098"/>
            <a:ext cx="6621624" cy="36740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xmlns="" id="{5F03B19D-D6F6-4296-8011-269F09702E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0440" y="2317505"/>
            <a:ext cx="1632155" cy="531744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xmlns="" id="{BECEBCDC-2340-4FA4-B5B4-FDE3DB7DBEDA}"/>
              </a:ext>
            </a:extLst>
          </p:cNvPr>
          <p:cNvCxnSpPr/>
          <p:nvPr/>
        </p:nvCxnSpPr>
        <p:spPr>
          <a:xfrm>
            <a:off x="6176865" y="2211355"/>
            <a:ext cx="606490" cy="3720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xmlns="" id="{0DB521C1-7F6B-4A29-BE9F-E17EC1F752E2}"/>
              </a:ext>
            </a:extLst>
          </p:cNvPr>
          <p:cNvCxnSpPr/>
          <p:nvPr/>
        </p:nvCxnSpPr>
        <p:spPr>
          <a:xfrm>
            <a:off x="5551714" y="1324947"/>
            <a:ext cx="1318726" cy="21040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xmlns="" id="{3942C48C-19AB-4B58-9731-F9B919D65F30}"/>
              </a:ext>
            </a:extLst>
          </p:cNvPr>
          <p:cNvCxnSpPr/>
          <p:nvPr/>
        </p:nvCxnSpPr>
        <p:spPr>
          <a:xfrm>
            <a:off x="7010400" y="2752531"/>
            <a:ext cx="211494" cy="6064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xmlns="" id="{B8496453-4EE4-4B9C-9992-039DE43FE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0457" y="3429000"/>
            <a:ext cx="6836229" cy="49827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xmlns="" id="{5F674385-E86F-49CE-BF30-5376805951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436" y="4435936"/>
            <a:ext cx="2876436" cy="59095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xmlns="" id="{8E557F11-6E9F-46DD-98BB-6DB4D9C14A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5931" y="4453172"/>
            <a:ext cx="1157297" cy="61252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xmlns="" id="{820F58A9-681C-41EB-96AC-CDC68C3EB6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32244" y="4340851"/>
            <a:ext cx="7225004" cy="70974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xmlns="" id="{623769ED-28F7-4434-B449-330869F350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32244" y="5153225"/>
            <a:ext cx="7016620" cy="58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26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xmlns="" id="{C9BD3A25-F2DB-4578-A857-BD72199A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xmlns="" id="{0988E85D-65E2-4F64-9734-13E7EB34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7" y="995252"/>
            <a:ext cx="4110945" cy="2949266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xmlns="" id="{57CF75A7-147F-4C89-9881-7054AC2BD600}"/>
              </a:ext>
            </a:extLst>
          </p:cNvPr>
          <p:cNvSpPr/>
          <p:nvPr/>
        </p:nvSpPr>
        <p:spPr>
          <a:xfrm>
            <a:off x="438539" y="995252"/>
            <a:ext cx="2929812" cy="96417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xmlns="" id="{66B9285C-A174-40C2-82B5-88A367C24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548" y="907940"/>
            <a:ext cx="1405611" cy="56940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xmlns="" id="{1CBA3CE8-E94D-44A9-8D8D-2EA7250A3DC6}"/>
              </a:ext>
            </a:extLst>
          </p:cNvPr>
          <p:cNvCxnSpPr>
            <a:cxnSpLocks/>
          </p:cNvCxnSpPr>
          <p:nvPr/>
        </p:nvCxnSpPr>
        <p:spPr>
          <a:xfrm>
            <a:off x="3228390" y="1220632"/>
            <a:ext cx="167951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xmlns="" id="{5455B062-716E-4681-B8AB-FF9EA5463EEE}"/>
              </a:ext>
            </a:extLst>
          </p:cNvPr>
          <p:cNvCxnSpPr>
            <a:cxnSpLocks/>
          </p:cNvCxnSpPr>
          <p:nvPr/>
        </p:nvCxnSpPr>
        <p:spPr>
          <a:xfrm>
            <a:off x="2584580" y="1782147"/>
            <a:ext cx="2705877" cy="3206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xmlns="" id="{38B4A461-E368-4F63-857C-61368CD5BB77}"/>
              </a:ext>
            </a:extLst>
          </p:cNvPr>
          <p:cNvCxnSpPr/>
          <p:nvPr/>
        </p:nvCxnSpPr>
        <p:spPr>
          <a:xfrm>
            <a:off x="5430416" y="1324947"/>
            <a:ext cx="298580" cy="6344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xmlns="" id="{32197F50-29E4-4FCA-A0B5-3D16CCA96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416" y="1950098"/>
            <a:ext cx="6621624" cy="36740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xmlns="" id="{5F03B19D-D6F6-4296-8011-269F09702E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0440" y="2317505"/>
            <a:ext cx="1632155" cy="531744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xmlns="" id="{BECEBCDC-2340-4FA4-B5B4-FDE3DB7DBEDA}"/>
              </a:ext>
            </a:extLst>
          </p:cNvPr>
          <p:cNvCxnSpPr/>
          <p:nvPr/>
        </p:nvCxnSpPr>
        <p:spPr>
          <a:xfrm>
            <a:off x="6176865" y="2211355"/>
            <a:ext cx="606490" cy="3720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xmlns="" id="{0DB521C1-7F6B-4A29-BE9F-E17EC1F752E2}"/>
              </a:ext>
            </a:extLst>
          </p:cNvPr>
          <p:cNvCxnSpPr/>
          <p:nvPr/>
        </p:nvCxnSpPr>
        <p:spPr>
          <a:xfrm>
            <a:off x="5551714" y="1324947"/>
            <a:ext cx="1318726" cy="21040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xmlns="" id="{3942C48C-19AB-4B58-9731-F9B919D65F30}"/>
              </a:ext>
            </a:extLst>
          </p:cNvPr>
          <p:cNvCxnSpPr/>
          <p:nvPr/>
        </p:nvCxnSpPr>
        <p:spPr>
          <a:xfrm>
            <a:off x="7010400" y="2752531"/>
            <a:ext cx="211494" cy="6064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xmlns="" id="{B8496453-4EE4-4B9C-9992-039DE43FE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0457" y="3429000"/>
            <a:ext cx="6836229" cy="49827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xmlns="" id="{5F674385-E86F-49CE-BF30-5376805951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436" y="4435936"/>
            <a:ext cx="2876436" cy="59095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xmlns="" id="{8E557F11-6E9F-46DD-98BB-6DB4D9C14A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5931" y="4453172"/>
            <a:ext cx="1157297" cy="61252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xmlns="" id="{820F58A9-681C-41EB-96AC-CDC68C3EB6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32244" y="4340851"/>
            <a:ext cx="7225004" cy="70974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xmlns="" id="{623769ED-28F7-4434-B449-330869F350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32244" y="5153225"/>
            <a:ext cx="7016620" cy="58741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xmlns="" id="{5999B68E-9638-4018-AA9E-FA047F8D8E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98772" y="5950060"/>
            <a:ext cx="5360587" cy="72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63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xmlns="" id="{D93BFC05-EB32-43EE-8903-87A3BAB79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837" y="89943"/>
            <a:ext cx="2713703" cy="1033670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xmlns="" id="{A44354A2-5462-4D91-8C8C-741253482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279" y="1293006"/>
            <a:ext cx="781775" cy="579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xmlns="" id="{C5B29807-098D-4F61-AC0D-447AD4F6A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743" y="1293005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xmlns="" id="{9FC86993-5C8F-4253-A57E-CB1B70494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207" y="1327868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xmlns="" id="{4198144B-6F9E-46C1-942D-E59D7473F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1327" y="1337027"/>
            <a:ext cx="823704" cy="572452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xmlns="" id="{AEACBCB6-D206-4EA7-9DCC-6868A65471DC}"/>
              </a:ext>
            </a:extLst>
          </p:cNvPr>
          <p:cNvSpPr/>
          <p:nvPr/>
        </p:nvSpPr>
        <p:spPr>
          <a:xfrm>
            <a:off x="36941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xmlns="" id="{815A042A-4291-417F-BFF9-A8F30C83C51B}"/>
              </a:ext>
            </a:extLst>
          </p:cNvPr>
          <p:cNvSpPr/>
          <p:nvPr/>
        </p:nvSpPr>
        <p:spPr>
          <a:xfrm>
            <a:off x="5553634" y="17896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xmlns="" id="{DB3E973A-61CE-4F04-A433-87C7221FEDCA}"/>
              </a:ext>
            </a:extLst>
          </p:cNvPr>
          <p:cNvSpPr/>
          <p:nvPr/>
        </p:nvSpPr>
        <p:spPr>
          <a:xfrm>
            <a:off x="74878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xmlns="" id="{3AAD4CEC-D0AD-45CC-89F3-664E901C0ACD}"/>
              </a:ext>
            </a:extLst>
          </p:cNvPr>
          <p:cNvSpPr/>
          <p:nvPr/>
        </p:nvSpPr>
        <p:spPr>
          <a:xfrm>
            <a:off x="9345031" y="1777227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xmlns="" id="{103D481F-EF87-41D1-947F-5BA943824B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0279" y="2187039"/>
            <a:ext cx="702288" cy="5787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xmlns="" id="{37070FA9-00EA-452D-9719-0FC7BD575C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9743" y="2163712"/>
            <a:ext cx="796546" cy="5787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xmlns="" id="{08669054-E642-43AF-84B8-70B1A8D38F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7091" y="2163712"/>
            <a:ext cx="753974" cy="5716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xmlns="" id="{D0860FC7-43C7-44B5-AA1D-93AA2F850E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1327" y="2163712"/>
            <a:ext cx="725982" cy="56635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xmlns="" id="{005D9DE4-FA34-49AF-9338-C63C5C9009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41512" y="196588"/>
            <a:ext cx="2285611" cy="82037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xmlns="" id="{015DBCE0-3911-4EB1-BB7C-D709DDF3CA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74180" y="3080718"/>
            <a:ext cx="9792929" cy="2604052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xmlns="" id="{3E2D2580-77C9-41F7-9171-E268DBA4C2DF}"/>
              </a:ext>
            </a:extLst>
          </p:cNvPr>
          <p:cNvSpPr/>
          <p:nvPr/>
        </p:nvSpPr>
        <p:spPr>
          <a:xfrm>
            <a:off x="7576457" y="196588"/>
            <a:ext cx="2537927" cy="82037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xmlns="" id="{604A3E70-9EC8-4835-85CD-767D40FB553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9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74" y="136874"/>
            <a:ext cx="2117306" cy="88087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058" y="115205"/>
            <a:ext cx="7242814" cy="6896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740" y="1017749"/>
            <a:ext cx="7048500" cy="5248275"/>
          </a:xfrm>
          <a:prstGeom prst="rect">
            <a:avLst/>
          </a:prstGeom>
        </p:spPr>
      </p:pic>
      <p:sp>
        <p:nvSpPr>
          <p:cNvPr id="9" name="円/楕円 8"/>
          <p:cNvSpPr/>
          <p:nvPr/>
        </p:nvSpPr>
        <p:spPr>
          <a:xfrm>
            <a:off x="7067227" y="3874576"/>
            <a:ext cx="185980" cy="2324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96" y="6277516"/>
            <a:ext cx="5513794" cy="580484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2319" y="5154233"/>
            <a:ext cx="781775" cy="57909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xmlns="" id="{B91DE4E7-17F1-49B3-A3E4-0B98FC3DBA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177" y="136874"/>
            <a:ext cx="2913753" cy="88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08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xmlns="" id="{A44354A2-5462-4D91-8C8C-741253482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279" y="1293006"/>
            <a:ext cx="781775" cy="579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xmlns="" id="{C5B29807-098D-4F61-AC0D-447AD4F6A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743" y="1293005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xmlns="" id="{9FC86993-5C8F-4253-A57E-CB1B70494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207" y="1327868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xmlns="" id="{4198144B-6F9E-46C1-942D-E59D7473F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1327" y="1337027"/>
            <a:ext cx="823704" cy="572452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xmlns="" id="{AEACBCB6-D206-4EA7-9DCC-6868A65471DC}"/>
              </a:ext>
            </a:extLst>
          </p:cNvPr>
          <p:cNvSpPr/>
          <p:nvPr/>
        </p:nvSpPr>
        <p:spPr>
          <a:xfrm>
            <a:off x="36941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xmlns="" id="{815A042A-4291-417F-BFF9-A8F30C83C51B}"/>
              </a:ext>
            </a:extLst>
          </p:cNvPr>
          <p:cNvSpPr/>
          <p:nvPr/>
        </p:nvSpPr>
        <p:spPr>
          <a:xfrm>
            <a:off x="5553634" y="17896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xmlns="" id="{DB3E973A-61CE-4F04-A433-87C7221FEDCA}"/>
              </a:ext>
            </a:extLst>
          </p:cNvPr>
          <p:cNvSpPr/>
          <p:nvPr/>
        </p:nvSpPr>
        <p:spPr>
          <a:xfrm>
            <a:off x="74878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xmlns="" id="{3AAD4CEC-D0AD-45CC-89F3-664E901C0ACD}"/>
              </a:ext>
            </a:extLst>
          </p:cNvPr>
          <p:cNvSpPr/>
          <p:nvPr/>
        </p:nvSpPr>
        <p:spPr>
          <a:xfrm>
            <a:off x="9345031" y="1777227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xmlns="" id="{103D481F-EF87-41D1-947F-5BA943824B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0279" y="2187039"/>
            <a:ext cx="702288" cy="5787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xmlns="" id="{37070FA9-00EA-452D-9719-0FC7BD575C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743" y="2163712"/>
            <a:ext cx="796546" cy="5787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xmlns="" id="{08669054-E642-43AF-84B8-70B1A8D38F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7091" y="2163712"/>
            <a:ext cx="753974" cy="5716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xmlns="" id="{D0860FC7-43C7-44B5-AA1D-93AA2F850E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1327" y="2163712"/>
            <a:ext cx="725982" cy="56635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xmlns="" id="{005D9DE4-FA34-49AF-9338-C63C5C9009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41512" y="196588"/>
            <a:ext cx="2285611" cy="820379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xmlns="" id="{3E2D2580-77C9-41F7-9171-E268DBA4C2DF}"/>
              </a:ext>
            </a:extLst>
          </p:cNvPr>
          <p:cNvSpPr/>
          <p:nvPr/>
        </p:nvSpPr>
        <p:spPr>
          <a:xfrm>
            <a:off x="7576457" y="196588"/>
            <a:ext cx="2537927" cy="82037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xmlns="" id="{604A3E70-9EC8-4835-85CD-767D40FB55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xmlns="" id="{D174BA02-228A-4272-97EF-023B605566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xmlns="" id="{E4803FFB-FDC7-439A-97E6-DD756FFAE84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7783" y="1100503"/>
            <a:ext cx="2688521" cy="118785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xmlns="" id="{F838A368-B536-4913-8833-EE765D3112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6483" y="2309978"/>
            <a:ext cx="2033171" cy="588869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xmlns="" id="{5CE2A6F8-D27A-41B3-84C3-BA1D9ED307E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74180" y="3080718"/>
            <a:ext cx="9792929" cy="260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22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xmlns="" id="{A44354A2-5462-4D91-8C8C-741253482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279" y="1293006"/>
            <a:ext cx="781775" cy="579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xmlns="" id="{C5B29807-098D-4F61-AC0D-447AD4F6A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743" y="1293005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xmlns="" id="{9FC86993-5C8F-4253-A57E-CB1B70494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207" y="1327868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xmlns="" id="{4198144B-6F9E-46C1-942D-E59D7473F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1327" y="1337027"/>
            <a:ext cx="823704" cy="572452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xmlns="" id="{AEACBCB6-D206-4EA7-9DCC-6868A65471DC}"/>
              </a:ext>
            </a:extLst>
          </p:cNvPr>
          <p:cNvSpPr/>
          <p:nvPr/>
        </p:nvSpPr>
        <p:spPr>
          <a:xfrm>
            <a:off x="36941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xmlns="" id="{815A042A-4291-417F-BFF9-A8F30C83C51B}"/>
              </a:ext>
            </a:extLst>
          </p:cNvPr>
          <p:cNvSpPr/>
          <p:nvPr/>
        </p:nvSpPr>
        <p:spPr>
          <a:xfrm>
            <a:off x="5553634" y="17896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xmlns="" id="{DB3E973A-61CE-4F04-A433-87C7221FEDCA}"/>
              </a:ext>
            </a:extLst>
          </p:cNvPr>
          <p:cNvSpPr/>
          <p:nvPr/>
        </p:nvSpPr>
        <p:spPr>
          <a:xfrm>
            <a:off x="74878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xmlns="" id="{3AAD4CEC-D0AD-45CC-89F3-664E901C0ACD}"/>
              </a:ext>
            </a:extLst>
          </p:cNvPr>
          <p:cNvSpPr/>
          <p:nvPr/>
        </p:nvSpPr>
        <p:spPr>
          <a:xfrm>
            <a:off x="9345031" y="1777227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xmlns="" id="{103D481F-EF87-41D1-947F-5BA943824B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0279" y="2187039"/>
            <a:ext cx="702288" cy="5787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xmlns="" id="{37070FA9-00EA-452D-9719-0FC7BD575C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743" y="2163712"/>
            <a:ext cx="796546" cy="5787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xmlns="" id="{08669054-E642-43AF-84B8-70B1A8D38F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7091" y="2163712"/>
            <a:ext cx="753974" cy="5716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xmlns="" id="{D0860FC7-43C7-44B5-AA1D-93AA2F850E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1327" y="2163712"/>
            <a:ext cx="725982" cy="56635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xmlns="" id="{005D9DE4-FA34-49AF-9338-C63C5C9009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41512" y="196588"/>
            <a:ext cx="2285611" cy="820379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xmlns="" id="{3E2D2580-77C9-41F7-9171-E268DBA4C2DF}"/>
              </a:ext>
            </a:extLst>
          </p:cNvPr>
          <p:cNvSpPr/>
          <p:nvPr/>
        </p:nvSpPr>
        <p:spPr>
          <a:xfrm>
            <a:off x="7576457" y="196588"/>
            <a:ext cx="2537927" cy="82037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xmlns="" id="{604A3E70-9EC8-4835-85CD-767D40FB55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xmlns="" id="{D174BA02-228A-4272-97EF-023B605566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xmlns="" id="{E4803FFB-FDC7-439A-97E6-DD756FFAE84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7783" y="1100503"/>
            <a:ext cx="2688521" cy="118785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xmlns="" id="{F838A368-B536-4913-8833-EE765D3112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6483" y="2309978"/>
            <a:ext cx="2033171" cy="58886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xmlns="" id="{3A007392-9165-4114-9203-DC0F9CD421F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32656" y="2764069"/>
            <a:ext cx="8345832" cy="204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24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xmlns="" id="{A44354A2-5462-4D91-8C8C-741253482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279" y="1293006"/>
            <a:ext cx="781775" cy="579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xmlns="" id="{C5B29807-098D-4F61-AC0D-447AD4F6A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743" y="1293005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xmlns="" id="{9FC86993-5C8F-4253-A57E-CB1B70494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207" y="1327868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xmlns="" id="{4198144B-6F9E-46C1-942D-E59D7473F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1327" y="1337027"/>
            <a:ext cx="823704" cy="572452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xmlns="" id="{AEACBCB6-D206-4EA7-9DCC-6868A65471DC}"/>
              </a:ext>
            </a:extLst>
          </p:cNvPr>
          <p:cNvSpPr/>
          <p:nvPr/>
        </p:nvSpPr>
        <p:spPr>
          <a:xfrm>
            <a:off x="36941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xmlns="" id="{815A042A-4291-417F-BFF9-A8F30C83C51B}"/>
              </a:ext>
            </a:extLst>
          </p:cNvPr>
          <p:cNvSpPr/>
          <p:nvPr/>
        </p:nvSpPr>
        <p:spPr>
          <a:xfrm>
            <a:off x="5553634" y="17896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xmlns="" id="{DB3E973A-61CE-4F04-A433-87C7221FEDCA}"/>
              </a:ext>
            </a:extLst>
          </p:cNvPr>
          <p:cNvSpPr/>
          <p:nvPr/>
        </p:nvSpPr>
        <p:spPr>
          <a:xfrm>
            <a:off x="74878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xmlns="" id="{3AAD4CEC-D0AD-45CC-89F3-664E901C0ACD}"/>
              </a:ext>
            </a:extLst>
          </p:cNvPr>
          <p:cNvSpPr/>
          <p:nvPr/>
        </p:nvSpPr>
        <p:spPr>
          <a:xfrm>
            <a:off x="9345031" y="1777227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xmlns="" id="{103D481F-EF87-41D1-947F-5BA943824B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0279" y="2187039"/>
            <a:ext cx="702288" cy="5787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xmlns="" id="{37070FA9-00EA-452D-9719-0FC7BD575C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743" y="2163712"/>
            <a:ext cx="796546" cy="5787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xmlns="" id="{08669054-E642-43AF-84B8-70B1A8D38F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7091" y="2163712"/>
            <a:ext cx="753974" cy="5716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xmlns="" id="{D0860FC7-43C7-44B5-AA1D-93AA2F850E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1327" y="2163712"/>
            <a:ext cx="725982" cy="56635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xmlns="" id="{005D9DE4-FA34-49AF-9338-C63C5C9009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41512" y="196588"/>
            <a:ext cx="2285611" cy="820379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xmlns="" id="{3E2D2580-77C9-41F7-9171-E268DBA4C2DF}"/>
              </a:ext>
            </a:extLst>
          </p:cNvPr>
          <p:cNvSpPr/>
          <p:nvPr/>
        </p:nvSpPr>
        <p:spPr>
          <a:xfrm>
            <a:off x="7576457" y="196588"/>
            <a:ext cx="2537927" cy="82037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xmlns="" id="{604A3E70-9EC8-4835-85CD-767D40FB55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xmlns="" id="{D174BA02-228A-4272-97EF-023B605566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xmlns="" id="{E4803FFB-FDC7-439A-97E6-DD756FFAE84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7783" y="1100503"/>
            <a:ext cx="2688521" cy="118785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xmlns="" id="{F838A368-B536-4913-8833-EE765D3112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6483" y="2309978"/>
            <a:ext cx="2033171" cy="58886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xmlns="" id="{3A007392-9165-4114-9203-DC0F9CD421F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32656" y="2764069"/>
            <a:ext cx="8345832" cy="204543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xmlns="" id="{7888DEAB-4049-46D2-AF33-B2A13166D5A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823" y="4987979"/>
            <a:ext cx="2143131" cy="61008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xmlns="" id="{2C2195D2-A523-464B-B8EE-A5400F81FEB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434" y="5776537"/>
            <a:ext cx="2109520" cy="67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90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xmlns="" id="{A44354A2-5462-4D91-8C8C-741253482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279" y="1293006"/>
            <a:ext cx="781775" cy="579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xmlns="" id="{C5B29807-098D-4F61-AC0D-447AD4F6A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743" y="1293005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xmlns="" id="{9FC86993-5C8F-4253-A57E-CB1B70494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207" y="1327868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xmlns="" id="{4198144B-6F9E-46C1-942D-E59D7473F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1327" y="1337027"/>
            <a:ext cx="823704" cy="572452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xmlns="" id="{AEACBCB6-D206-4EA7-9DCC-6868A65471DC}"/>
              </a:ext>
            </a:extLst>
          </p:cNvPr>
          <p:cNvSpPr/>
          <p:nvPr/>
        </p:nvSpPr>
        <p:spPr>
          <a:xfrm>
            <a:off x="36941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xmlns="" id="{815A042A-4291-417F-BFF9-A8F30C83C51B}"/>
              </a:ext>
            </a:extLst>
          </p:cNvPr>
          <p:cNvSpPr/>
          <p:nvPr/>
        </p:nvSpPr>
        <p:spPr>
          <a:xfrm>
            <a:off x="5553634" y="17896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xmlns="" id="{DB3E973A-61CE-4F04-A433-87C7221FEDCA}"/>
              </a:ext>
            </a:extLst>
          </p:cNvPr>
          <p:cNvSpPr/>
          <p:nvPr/>
        </p:nvSpPr>
        <p:spPr>
          <a:xfrm>
            <a:off x="74878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xmlns="" id="{3AAD4CEC-D0AD-45CC-89F3-664E901C0ACD}"/>
              </a:ext>
            </a:extLst>
          </p:cNvPr>
          <p:cNvSpPr/>
          <p:nvPr/>
        </p:nvSpPr>
        <p:spPr>
          <a:xfrm>
            <a:off x="9345031" y="1777227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xmlns="" id="{103D481F-EF87-41D1-947F-5BA943824B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0279" y="2187039"/>
            <a:ext cx="702288" cy="5787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xmlns="" id="{37070FA9-00EA-452D-9719-0FC7BD575C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743" y="2163712"/>
            <a:ext cx="796546" cy="5787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xmlns="" id="{08669054-E642-43AF-84B8-70B1A8D38F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7091" y="2163712"/>
            <a:ext cx="753974" cy="5716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xmlns="" id="{D0860FC7-43C7-44B5-AA1D-93AA2F850E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1327" y="2163712"/>
            <a:ext cx="725982" cy="56635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xmlns="" id="{005D9DE4-FA34-49AF-9338-C63C5C9009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41512" y="196588"/>
            <a:ext cx="2285611" cy="820379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xmlns="" id="{3E2D2580-77C9-41F7-9171-E268DBA4C2DF}"/>
              </a:ext>
            </a:extLst>
          </p:cNvPr>
          <p:cNvSpPr/>
          <p:nvPr/>
        </p:nvSpPr>
        <p:spPr>
          <a:xfrm>
            <a:off x="7576457" y="196588"/>
            <a:ext cx="2537927" cy="82037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xmlns="" id="{604A3E70-9EC8-4835-85CD-767D40FB55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xmlns="" id="{D174BA02-228A-4272-97EF-023B605566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xmlns="" id="{E4803FFB-FDC7-439A-97E6-DD756FFAE84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7783" y="1100503"/>
            <a:ext cx="2688521" cy="118785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xmlns="" id="{F838A368-B536-4913-8833-EE765D3112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6483" y="2309978"/>
            <a:ext cx="2033171" cy="58886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xmlns="" id="{3A007392-9165-4114-9203-DC0F9CD421F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32656" y="2764069"/>
            <a:ext cx="8345832" cy="204543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xmlns="" id="{7888DEAB-4049-46D2-AF33-B2A13166D5A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823" y="4987979"/>
            <a:ext cx="2143131" cy="61008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xmlns="" id="{2C2195D2-A523-464B-B8EE-A5400F81FEB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434" y="5776537"/>
            <a:ext cx="2109520" cy="675688"/>
          </a:xfrm>
          <a:prstGeom prst="rect">
            <a:avLst/>
          </a:prstGeom>
        </p:spPr>
      </p:pic>
      <p:sp>
        <p:nvSpPr>
          <p:cNvPr id="3" name="矢印: 右 2">
            <a:extLst>
              <a:ext uri="{FF2B5EF4-FFF2-40B4-BE49-F238E27FC236}">
                <a16:creationId xmlns:a16="http://schemas.microsoft.com/office/drawing/2014/main" xmlns="" id="{C126A1CB-D6CA-4E90-9B2D-31EFC0DD780F}"/>
              </a:ext>
            </a:extLst>
          </p:cNvPr>
          <p:cNvSpPr/>
          <p:nvPr/>
        </p:nvSpPr>
        <p:spPr>
          <a:xfrm>
            <a:off x="2186954" y="5468509"/>
            <a:ext cx="580704" cy="43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xmlns="" id="{38344065-A3B4-445B-9E53-A34A436A7F5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693534" y="4987979"/>
            <a:ext cx="2837984" cy="586807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xmlns="" id="{518693B9-E62B-429F-9B84-CE22E264AB3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31180" y="5798225"/>
            <a:ext cx="2959436" cy="51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43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xmlns="" id="{A44354A2-5462-4D91-8C8C-741253482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279" y="1293006"/>
            <a:ext cx="781775" cy="579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xmlns="" id="{C5B29807-098D-4F61-AC0D-447AD4F6A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743" y="1293005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xmlns="" id="{9FC86993-5C8F-4253-A57E-CB1B70494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207" y="1327868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xmlns="" id="{4198144B-6F9E-46C1-942D-E59D7473F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1327" y="1337027"/>
            <a:ext cx="823704" cy="572452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xmlns="" id="{AEACBCB6-D206-4EA7-9DCC-6868A65471DC}"/>
              </a:ext>
            </a:extLst>
          </p:cNvPr>
          <p:cNvSpPr/>
          <p:nvPr/>
        </p:nvSpPr>
        <p:spPr>
          <a:xfrm>
            <a:off x="36941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xmlns="" id="{815A042A-4291-417F-BFF9-A8F30C83C51B}"/>
              </a:ext>
            </a:extLst>
          </p:cNvPr>
          <p:cNvSpPr/>
          <p:nvPr/>
        </p:nvSpPr>
        <p:spPr>
          <a:xfrm>
            <a:off x="5553634" y="17896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xmlns="" id="{DB3E973A-61CE-4F04-A433-87C7221FEDCA}"/>
              </a:ext>
            </a:extLst>
          </p:cNvPr>
          <p:cNvSpPr/>
          <p:nvPr/>
        </p:nvSpPr>
        <p:spPr>
          <a:xfrm>
            <a:off x="74878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xmlns="" id="{3AAD4CEC-D0AD-45CC-89F3-664E901C0ACD}"/>
              </a:ext>
            </a:extLst>
          </p:cNvPr>
          <p:cNvSpPr/>
          <p:nvPr/>
        </p:nvSpPr>
        <p:spPr>
          <a:xfrm>
            <a:off x="9345031" y="1777227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xmlns="" id="{103D481F-EF87-41D1-947F-5BA943824B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0279" y="2187039"/>
            <a:ext cx="702288" cy="5787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xmlns="" id="{37070FA9-00EA-452D-9719-0FC7BD575C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743" y="2163712"/>
            <a:ext cx="796546" cy="5787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xmlns="" id="{08669054-E642-43AF-84B8-70B1A8D38F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7091" y="2163712"/>
            <a:ext cx="753974" cy="5716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xmlns="" id="{D0860FC7-43C7-44B5-AA1D-93AA2F850E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1327" y="2163712"/>
            <a:ext cx="725982" cy="56635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xmlns="" id="{005D9DE4-FA34-49AF-9338-C63C5C9009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41512" y="196588"/>
            <a:ext cx="2285611" cy="820379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xmlns="" id="{3E2D2580-77C9-41F7-9171-E268DBA4C2DF}"/>
              </a:ext>
            </a:extLst>
          </p:cNvPr>
          <p:cNvSpPr/>
          <p:nvPr/>
        </p:nvSpPr>
        <p:spPr>
          <a:xfrm>
            <a:off x="7576457" y="196588"/>
            <a:ext cx="2537927" cy="82037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xmlns="" id="{604A3E70-9EC8-4835-85CD-767D40FB55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xmlns="" id="{D174BA02-228A-4272-97EF-023B605566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xmlns="" id="{E4803FFB-FDC7-439A-97E6-DD756FFAE84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7783" y="1100503"/>
            <a:ext cx="2688521" cy="118785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xmlns="" id="{F838A368-B536-4913-8833-EE765D3112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6483" y="2309978"/>
            <a:ext cx="2033171" cy="58886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xmlns="" id="{3A007392-9165-4114-9203-DC0F9CD421F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32656" y="2764069"/>
            <a:ext cx="8345832" cy="204543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xmlns="" id="{7888DEAB-4049-46D2-AF33-B2A13166D5A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823" y="4987979"/>
            <a:ext cx="2143131" cy="61008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xmlns="" id="{2C2195D2-A523-464B-B8EE-A5400F81FEB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434" y="5776537"/>
            <a:ext cx="2109520" cy="675688"/>
          </a:xfrm>
          <a:prstGeom prst="rect">
            <a:avLst/>
          </a:prstGeom>
        </p:spPr>
      </p:pic>
      <p:sp>
        <p:nvSpPr>
          <p:cNvPr id="3" name="矢印: 右 2">
            <a:extLst>
              <a:ext uri="{FF2B5EF4-FFF2-40B4-BE49-F238E27FC236}">
                <a16:creationId xmlns:a16="http://schemas.microsoft.com/office/drawing/2014/main" xmlns="" id="{C126A1CB-D6CA-4E90-9B2D-31EFC0DD780F}"/>
              </a:ext>
            </a:extLst>
          </p:cNvPr>
          <p:cNvSpPr/>
          <p:nvPr/>
        </p:nvSpPr>
        <p:spPr>
          <a:xfrm>
            <a:off x="2186954" y="5468509"/>
            <a:ext cx="580704" cy="43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xmlns="" id="{38344065-A3B4-445B-9E53-A34A436A7F5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693534" y="4987979"/>
            <a:ext cx="2837984" cy="586807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xmlns="" id="{518693B9-E62B-429F-9B84-CE22E264AB3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31180" y="5798225"/>
            <a:ext cx="2959436" cy="514181"/>
          </a:xfrm>
          <a:prstGeom prst="rect">
            <a:avLst/>
          </a:prstGeom>
        </p:spPr>
      </p:pic>
      <p:sp>
        <p:nvSpPr>
          <p:cNvPr id="17" name="矢印: 右 16">
            <a:extLst>
              <a:ext uri="{FF2B5EF4-FFF2-40B4-BE49-F238E27FC236}">
                <a16:creationId xmlns:a16="http://schemas.microsoft.com/office/drawing/2014/main" xmlns="" id="{1A68F0CC-9104-4C20-AB9A-831E2415E1AB}"/>
              </a:ext>
            </a:extLst>
          </p:cNvPr>
          <p:cNvSpPr/>
          <p:nvPr/>
        </p:nvSpPr>
        <p:spPr>
          <a:xfrm>
            <a:off x="5654138" y="5445305"/>
            <a:ext cx="580704" cy="43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xmlns="" id="{21429BA3-12CB-4627-A9FB-3E14820C076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111184" y="5015534"/>
            <a:ext cx="3086544" cy="51459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xmlns="" id="{09F23070-90FB-4F90-BF37-AF5F83801F0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111184" y="5798225"/>
            <a:ext cx="3086544" cy="53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33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xmlns="" id="{A44354A2-5462-4D91-8C8C-741253482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279" y="1293006"/>
            <a:ext cx="781775" cy="579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xmlns="" id="{C5B29807-098D-4F61-AC0D-447AD4F6A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743" y="1293005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xmlns="" id="{9FC86993-5C8F-4253-A57E-CB1B70494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207" y="1327868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xmlns="" id="{4198144B-6F9E-46C1-942D-E59D7473F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1327" y="1337027"/>
            <a:ext cx="823704" cy="572452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xmlns="" id="{AEACBCB6-D206-4EA7-9DCC-6868A65471DC}"/>
              </a:ext>
            </a:extLst>
          </p:cNvPr>
          <p:cNvSpPr/>
          <p:nvPr/>
        </p:nvSpPr>
        <p:spPr>
          <a:xfrm>
            <a:off x="36941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xmlns="" id="{815A042A-4291-417F-BFF9-A8F30C83C51B}"/>
              </a:ext>
            </a:extLst>
          </p:cNvPr>
          <p:cNvSpPr/>
          <p:nvPr/>
        </p:nvSpPr>
        <p:spPr>
          <a:xfrm>
            <a:off x="5553634" y="17896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xmlns="" id="{DB3E973A-61CE-4F04-A433-87C7221FEDCA}"/>
              </a:ext>
            </a:extLst>
          </p:cNvPr>
          <p:cNvSpPr/>
          <p:nvPr/>
        </p:nvSpPr>
        <p:spPr>
          <a:xfrm>
            <a:off x="74878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xmlns="" id="{3AAD4CEC-D0AD-45CC-89F3-664E901C0ACD}"/>
              </a:ext>
            </a:extLst>
          </p:cNvPr>
          <p:cNvSpPr/>
          <p:nvPr/>
        </p:nvSpPr>
        <p:spPr>
          <a:xfrm>
            <a:off x="9345031" y="1777227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xmlns="" id="{103D481F-EF87-41D1-947F-5BA943824B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0279" y="2187039"/>
            <a:ext cx="702288" cy="5787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xmlns="" id="{37070FA9-00EA-452D-9719-0FC7BD575C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743" y="2163712"/>
            <a:ext cx="796546" cy="5787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xmlns="" id="{08669054-E642-43AF-84B8-70B1A8D38F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7091" y="2163712"/>
            <a:ext cx="753974" cy="5716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xmlns="" id="{D0860FC7-43C7-44B5-AA1D-93AA2F850E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1327" y="2163712"/>
            <a:ext cx="725982" cy="56635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xmlns="" id="{005D9DE4-FA34-49AF-9338-C63C5C9009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41512" y="196588"/>
            <a:ext cx="2285611" cy="820379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xmlns="" id="{3E2D2580-77C9-41F7-9171-E268DBA4C2DF}"/>
              </a:ext>
            </a:extLst>
          </p:cNvPr>
          <p:cNvSpPr/>
          <p:nvPr/>
        </p:nvSpPr>
        <p:spPr>
          <a:xfrm>
            <a:off x="7576457" y="196588"/>
            <a:ext cx="2537927" cy="82037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xmlns="" id="{604A3E70-9EC8-4835-85CD-767D40FB55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xmlns="" id="{D174BA02-228A-4272-97EF-023B605566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xmlns="" id="{E4803FFB-FDC7-439A-97E6-DD756FFAE84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7783" y="1100503"/>
            <a:ext cx="2688521" cy="118785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xmlns="" id="{F838A368-B536-4913-8833-EE765D3112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6483" y="2309978"/>
            <a:ext cx="2033171" cy="58886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xmlns="" id="{3A007392-9165-4114-9203-DC0F9CD421F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32656" y="2764069"/>
            <a:ext cx="8345832" cy="204543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xmlns="" id="{7888DEAB-4049-46D2-AF33-B2A13166D5A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823" y="4987979"/>
            <a:ext cx="2143131" cy="61008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xmlns="" id="{2C2195D2-A523-464B-B8EE-A5400F81FEB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434" y="5776537"/>
            <a:ext cx="2109520" cy="675688"/>
          </a:xfrm>
          <a:prstGeom prst="rect">
            <a:avLst/>
          </a:prstGeom>
        </p:spPr>
      </p:pic>
      <p:sp>
        <p:nvSpPr>
          <p:cNvPr id="3" name="矢印: 右 2">
            <a:extLst>
              <a:ext uri="{FF2B5EF4-FFF2-40B4-BE49-F238E27FC236}">
                <a16:creationId xmlns:a16="http://schemas.microsoft.com/office/drawing/2014/main" xmlns="" id="{C126A1CB-D6CA-4E90-9B2D-31EFC0DD780F}"/>
              </a:ext>
            </a:extLst>
          </p:cNvPr>
          <p:cNvSpPr/>
          <p:nvPr/>
        </p:nvSpPr>
        <p:spPr>
          <a:xfrm>
            <a:off x="2186954" y="5468509"/>
            <a:ext cx="580704" cy="43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xmlns="" id="{38344065-A3B4-445B-9E53-A34A436A7F5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693534" y="4987979"/>
            <a:ext cx="2837984" cy="586807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xmlns="" id="{518693B9-E62B-429F-9B84-CE22E264AB3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31180" y="5798225"/>
            <a:ext cx="2959436" cy="514181"/>
          </a:xfrm>
          <a:prstGeom prst="rect">
            <a:avLst/>
          </a:prstGeom>
        </p:spPr>
      </p:pic>
      <p:sp>
        <p:nvSpPr>
          <p:cNvPr id="17" name="矢印: 右 16">
            <a:extLst>
              <a:ext uri="{FF2B5EF4-FFF2-40B4-BE49-F238E27FC236}">
                <a16:creationId xmlns:a16="http://schemas.microsoft.com/office/drawing/2014/main" xmlns="" id="{1A68F0CC-9104-4C20-AB9A-831E2415E1AB}"/>
              </a:ext>
            </a:extLst>
          </p:cNvPr>
          <p:cNvSpPr/>
          <p:nvPr/>
        </p:nvSpPr>
        <p:spPr>
          <a:xfrm>
            <a:off x="5654138" y="5445305"/>
            <a:ext cx="580704" cy="43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xmlns="" id="{21429BA3-12CB-4627-A9FB-3E14820C076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111184" y="5015534"/>
            <a:ext cx="3086544" cy="51459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xmlns="" id="{09F23070-90FB-4F90-BF37-AF5F83801F0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111184" y="5798225"/>
            <a:ext cx="3086544" cy="531080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xmlns="" id="{129ACDC7-8369-440C-8136-9C88CEB0740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933179" y="5152572"/>
            <a:ext cx="1262357" cy="1004732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xmlns="" id="{455853CF-87AE-43B8-AE8F-E1E1CFD3D9C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094204" y="5125944"/>
            <a:ext cx="2053973" cy="355844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xmlns="" id="{9E6CFFB3-AE30-4857-9B6C-49202C92215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094204" y="5770005"/>
            <a:ext cx="2089244" cy="28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18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74" y="136874"/>
            <a:ext cx="2117306" cy="88087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058" y="115205"/>
            <a:ext cx="7242814" cy="6896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740" y="1017749"/>
            <a:ext cx="7048500" cy="5248275"/>
          </a:xfrm>
          <a:prstGeom prst="rect">
            <a:avLst/>
          </a:prstGeom>
        </p:spPr>
      </p:pic>
      <p:sp>
        <p:nvSpPr>
          <p:cNvPr id="9" name="円/楕円 8"/>
          <p:cNvSpPr/>
          <p:nvPr/>
        </p:nvSpPr>
        <p:spPr>
          <a:xfrm>
            <a:off x="7067227" y="3874576"/>
            <a:ext cx="185980" cy="2324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2319" y="5154233"/>
            <a:ext cx="781775" cy="57909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374" y="5443780"/>
            <a:ext cx="3620768" cy="1248967"/>
          </a:xfrm>
          <a:prstGeom prst="rect">
            <a:avLst/>
          </a:prstGeom>
        </p:spPr>
      </p:pic>
      <p:cxnSp>
        <p:nvCxnSpPr>
          <p:cNvPr id="10" name="直線コネクタ 9"/>
          <p:cNvCxnSpPr/>
          <p:nvPr/>
        </p:nvCxnSpPr>
        <p:spPr>
          <a:xfrm flipV="1">
            <a:off x="6400800" y="2154265"/>
            <a:ext cx="1782305" cy="316165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0342" y="1751782"/>
            <a:ext cx="1302958" cy="766688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xmlns="" id="{7D750934-A4C0-487E-83FD-9AE126DB30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177" y="136874"/>
            <a:ext cx="2913753" cy="88087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xmlns="" id="{F31D8412-9CE7-449B-9687-7715A83854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60569" y="2699415"/>
            <a:ext cx="1916117" cy="786007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xmlns="" id="{8FC1CD4A-F027-45CA-9D48-B46FD1AC24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165" y="1059106"/>
            <a:ext cx="3113023" cy="80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90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74" y="136874"/>
            <a:ext cx="2117306" cy="88087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058" y="115205"/>
            <a:ext cx="7242814" cy="6896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740" y="1017749"/>
            <a:ext cx="7048500" cy="5248275"/>
          </a:xfrm>
          <a:prstGeom prst="rect">
            <a:avLst/>
          </a:prstGeom>
        </p:spPr>
      </p:pic>
      <p:sp>
        <p:nvSpPr>
          <p:cNvPr id="9" name="円/楕円 8"/>
          <p:cNvSpPr/>
          <p:nvPr/>
        </p:nvSpPr>
        <p:spPr>
          <a:xfrm>
            <a:off x="7067227" y="3874576"/>
            <a:ext cx="185980" cy="2324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2319" y="5154233"/>
            <a:ext cx="781775" cy="579094"/>
          </a:xfrm>
          <a:prstGeom prst="rect">
            <a:avLst/>
          </a:prstGeom>
        </p:spPr>
      </p:pic>
      <p:cxnSp>
        <p:nvCxnSpPr>
          <p:cNvPr id="10" name="直線コネクタ 9"/>
          <p:cNvCxnSpPr/>
          <p:nvPr/>
        </p:nvCxnSpPr>
        <p:spPr>
          <a:xfrm flipV="1">
            <a:off x="6400800" y="2154265"/>
            <a:ext cx="1782305" cy="316165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0342" y="1751782"/>
            <a:ext cx="1302958" cy="766688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54408" y="2682288"/>
            <a:ext cx="1270384" cy="66881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137966"/>
            <a:ext cx="12192000" cy="548702"/>
          </a:xfrm>
          <a:prstGeom prst="rect">
            <a:avLst/>
          </a:prstGeom>
        </p:spPr>
      </p:pic>
      <p:sp>
        <p:nvSpPr>
          <p:cNvPr id="12" name="下矢印 11"/>
          <p:cNvSpPr/>
          <p:nvPr/>
        </p:nvSpPr>
        <p:spPr>
          <a:xfrm>
            <a:off x="9781282" y="3465390"/>
            <a:ext cx="697025" cy="2538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6676339" y="4435741"/>
            <a:ext cx="185980" cy="2324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6197" y="4927418"/>
            <a:ext cx="648958" cy="45362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xmlns="" id="{ABD48F1B-E3A2-452C-9D41-67700048E2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177" y="136874"/>
            <a:ext cx="2913753" cy="880875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xmlns="" id="{0C0E9FA5-6C1E-476A-856E-D8DD27A68D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60569" y="2699415"/>
            <a:ext cx="1916117" cy="786007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xmlns="" id="{C145B51B-EB55-4692-8D2D-0E89A70E49F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73641" y="6137966"/>
            <a:ext cx="1185648" cy="588372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xmlns="" id="{59FD0468-AA7B-43A9-9CF1-7C7F10B2F8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40342" y="6117934"/>
            <a:ext cx="1238142" cy="597355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xmlns="" id="{36981DE5-8F55-4B05-9281-813A24CA0D4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7165" y="1059106"/>
            <a:ext cx="3113023" cy="80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72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74" y="136874"/>
            <a:ext cx="2117306" cy="88087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058" y="115205"/>
            <a:ext cx="7242814" cy="6896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740" y="1017749"/>
            <a:ext cx="7048500" cy="5248275"/>
          </a:xfrm>
          <a:prstGeom prst="rect">
            <a:avLst/>
          </a:prstGeom>
        </p:spPr>
      </p:pic>
      <p:sp>
        <p:nvSpPr>
          <p:cNvPr id="9" name="円/楕円 8"/>
          <p:cNvSpPr/>
          <p:nvPr/>
        </p:nvSpPr>
        <p:spPr>
          <a:xfrm>
            <a:off x="5092804" y="3917869"/>
            <a:ext cx="185980" cy="2324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4962" y="5144659"/>
            <a:ext cx="781775" cy="579094"/>
          </a:xfrm>
          <a:prstGeom prst="rect">
            <a:avLst/>
          </a:prstGeom>
        </p:spPr>
      </p:pic>
      <p:cxnSp>
        <p:nvCxnSpPr>
          <p:cNvPr id="10" name="直線コネクタ 9"/>
          <p:cNvCxnSpPr/>
          <p:nvPr/>
        </p:nvCxnSpPr>
        <p:spPr>
          <a:xfrm flipH="1" flipV="1">
            <a:off x="4430047" y="2575890"/>
            <a:ext cx="1511495" cy="2916435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7481" y="1743569"/>
            <a:ext cx="1302958" cy="766688"/>
          </a:xfrm>
          <a:prstGeom prst="rect">
            <a:avLst/>
          </a:prstGeom>
        </p:spPr>
      </p:pic>
      <p:sp>
        <p:nvSpPr>
          <p:cNvPr id="12" name="下矢印 11"/>
          <p:cNvSpPr/>
          <p:nvPr/>
        </p:nvSpPr>
        <p:spPr>
          <a:xfrm>
            <a:off x="2819333" y="3630934"/>
            <a:ext cx="697025" cy="2538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5543747" y="4531264"/>
            <a:ext cx="185980" cy="2324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7614" y="4946934"/>
            <a:ext cx="648958" cy="453629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4454" y="2870893"/>
            <a:ext cx="1205236" cy="595406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72" y="6300568"/>
            <a:ext cx="12192000" cy="487038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xmlns="" id="{DF0F0C86-0DE0-46CA-A702-695CB603FF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177" y="136874"/>
            <a:ext cx="2913753" cy="88087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xmlns="" id="{C2EAC7D4-1871-4F76-87C0-D69E6DF25E5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7589" y="2775592"/>
            <a:ext cx="1916117" cy="78600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xmlns="" id="{3C91AA06-BA5C-46D5-8052-C968565710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73641" y="6249901"/>
            <a:ext cx="1185648" cy="588372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xmlns="" id="{3D300397-59A6-469A-B695-CEFB5B01687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05158" y="6240918"/>
            <a:ext cx="1238142" cy="597355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xmlns="" id="{5B673EEB-0552-49AB-8E77-34B2B3F88CF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7165" y="1059106"/>
            <a:ext cx="3113023" cy="80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8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1594"/>
            <a:ext cx="12192000" cy="1202609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758" y="3446163"/>
            <a:ext cx="1791567" cy="709594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xmlns="" id="{3630F5A7-60E8-446A-9815-FF10AD847C02}"/>
              </a:ext>
            </a:extLst>
          </p:cNvPr>
          <p:cNvSpPr/>
          <p:nvPr/>
        </p:nvSpPr>
        <p:spPr>
          <a:xfrm>
            <a:off x="2341984" y="1670180"/>
            <a:ext cx="4823926" cy="1511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xmlns="" id="{9D7C3E06-3DB8-4C75-BFE3-E69871BDA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068" y="2217762"/>
            <a:ext cx="4779380" cy="65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4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74" y="136874"/>
            <a:ext cx="2117306" cy="88087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058" y="115205"/>
            <a:ext cx="7242814" cy="6896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778" y="1110954"/>
            <a:ext cx="7048500" cy="5248275"/>
          </a:xfrm>
          <a:prstGeom prst="rect">
            <a:avLst/>
          </a:prstGeom>
        </p:spPr>
      </p:pic>
      <p:sp>
        <p:nvSpPr>
          <p:cNvPr id="9" name="円/楕円 8"/>
          <p:cNvSpPr/>
          <p:nvPr/>
        </p:nvSpPr>
        <p:spPr>
          <a:xfrm>
            <a:off x="7067227" y="3874576"/>
            <a:ext cx="185980" cy="2324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2319" y="5154233"/>
            <a:ext cx="781775" cy="579094"/>
          </a:xfrm>
          <a:prstGeom prst="rect">
            <a:avLst/>
          </a:prstGeom>
        </p:spPr>
      </p:pic>
      <p:cxnSp>
        <p:nvCxnSpPr>
          <p:cNvPr id="10" name="直線コネクタ 9"/>
          <p:cNvCxnSpPr/>
          <p:nvPr/>
        </p:nvCxnSpPr>
        <p:spPr>
          <a:xfrm flipV="1">
            <a:off x="6400800" y="2154265"/>
            <a:ext cx="1782305" cy="316165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0342" y="1751782"/>
            <a:ext cx="1302958" cy="766688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54408" y="2682288"/>
            <a:ext cx="1270384" cy="668813"/>
          </a:xfrm>
          <a:prstGeom prst="rect">
            <a:avLst/>
          </a:prstGeom>
        </p:spPr>
      </p:pic>
      <p:sp>
        <p:nvSpPr>
          <p:cNvPr id="15" name="円/楕円 14"/>
          <p:cNvSpPr/>
          <p:nvPr/>
        </p:nvSpPr>
        <p:spPr>
          <a:xfrm>
            <a:off x="6676339" y="4435741"/>
            <a:ext cx="185980" cy="2324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6197" y="4927418"/>
            <a:ext cx="648958" cy="453629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1456" y="3877825"/>
            <a:ext cx="586331" cy="342563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10358" y="3735092"/>
            <a:ext cx="390887" cy="628031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44094" y="5097139"/>
            <a:ext cx="1237810" cy="636188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8095" y="6242191"/>
            <a:ext cx="648958" cy="453629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2898" y="1251931"/>
            <a:ext cx="2312750" cy="758531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97923" y="6073432"/>
            <a:ext cx="6091328" cy="709594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92394" y="6258792"/>
            <a:ext cx="586331" cy="342563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7374" y="2244644"/>
            <a:ext cx="3950674" cy="107726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xmlns="" id="{D00C4246-2C06-4C7A-A1B2-DE839198776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60569" y="2699415"/>
            <a:ext cx="1916117" cy="78600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xmlns="" id="{742D4D12-87D3-4794-AA76-B15E7F72BB9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5177" y="136874"/>
            <a:ext cx="2913753" cy="880875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xmlns="" id="{69D9A91C-C6E4-4B02-9B6F-97765FD72B76}"/>
              </a:ext>
            </a:extLst>
          </p:cNvPr>
          <p:cNvSpPr/>
          <p:nvPr/>
        </p:nvSpPr>
        <p:spPr>
          <a:xfrm>
            <a:off x="105177" y="2154265"/>
            <a:ext cx="4062871" cy="14021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xmlns="" id="{8B31807A-A583-4A27-8308-A98186AB13D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680" y="3582860"/>
            <a:ext cx="4779380" cy="65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23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74" y="136874"/>
            <a:ext cx="2117306" cy="88087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058" y="115205"/>
            <a:ext cx="7242814" cy="6896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740" y="1017749"/>
            <a:ext cx="7048500" cy="5248275"/>
          </a:xfrm>
          <a:prstGeom prst="rect">
            <a:avLst/>
          </a:prstGeom>
        </p:spPr>
      </p:pic>
      <p:sp>
        <p:nvSpPr>
          <p:cNvPr id="9" name="円/楕円 8"/>
          <p:cNvSpPr/>
          <p:nvPr/>
        </p:nvSpPr>
        <p:spPr>
          <a:xfrm>
            <a:off x="5092804" y="3917869"/>
            <a:ext cx="185980" cy="2324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944" y="5393686"/>
            <a:ext cx="781775" cy="579094"/>
          </a:xfrm>
          <a:prstGeom prst="rect">
            <a:avLst/>
          </a:prstGeom>
        </p:spPr>
      </p:pic>
      <p:cxnSp>
        <p:nvCxnSpPr>
          <p:cNvPr id="10" name="直線コネクタ 9"/>
          <p:cNvCxnSpPr/>
          <p:nvPr/>
        </p:nvCxnSpPr>
        <p:spPr>
          <a:xfrm flipH="1" flipV="1">
            <a:off x="4430047" y="2575890"/>
            <a:ext cx="1511495" cy="2916435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7481" y="1743569"/>
            <a:ext cx="1302958" cy="766688"/>
          </a:xfrm>
          <a:prstGeom prst="rect">
            <a:avLst/>
          </a:prstGeom>
        </p:spPr>
      </p:pic>
      <p:sp>
        <p:nvSpPr>
          <p:cNvPr id="15" name="円/楕円 14"/>
          <p:cNvSpPr/>
          <p:nvPr/>
        </p:nvSpPr>
        <p:spPr>
          <a:xfrm>
            <a:off x="5543747" y="4531264"/>
            <a:ext cx="185980" cy="2324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7614" y="4946934"/>
            <a:ext cx="648958" cy="453629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4454" y="2870893"/>
            <a:ext cx="1205236" cy="595406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898" y="1251931"/>
            <a:ext cx="2312750" cy="758531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67963" y="2130558"/>
            <a:ext cx="3950674" cy="1077262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00697" y="3768265"/>
            <a:ext cx="1107514" cy="619875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17295" y="3979062"/>
            <a:ext cx="586331" cy="342563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28719" y="5347646"/>
            <a:ext cx="1726419" cy="61987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64740" y="5973733"/>
            <a:ext cx="8338930" cy="831938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8095" y="6242191"/>
            <a:ext cx="648958" cy="453629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92394" y="6258792"/>
            <a:ext cx="586331" cy="34256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xmlns="" id="{CD72C9D7-0644-482C-B8FD-30510BAC714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7589" y="2775592"/>
            <a:ext cx="1916117" cy="786007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xmlns="" id="{A26170C3-0201-409B-A1CA-944EB880041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5177" y="136874"/>
            <a:ext cx="2913753" cy="880875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xmlns="" id="{99604238-0A93-49AE-9E8A-7E4F8255D2F9}"/>
              </a:ext>
            </a:extLst>
          </p:cNvPr>
          <p:cNvSpPr/>
          <p:nvPr/>
        </p:nvSpPr>
        <p:spPr>
          <a:xfrm>
            <a:off x="8067963" y="2010462"/>
            <a:ext cx="3971139" cy="13018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xmlns="" id="{1B21309A-C40E-4E7B-AA72-4F2C23584FC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23550" y="3707665"/>
            <a:ext cx="4779380" cy="65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32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0</Words>
  <Application>Microsoft Office PowerPoint</Application>
  <PresentationFormat>ワイド画面</PresentationFormat>
  <Paragraphs>0</Paragraphs>
  <Slides>35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3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kohei</dc:creator>
  <cp:lastModifiedBy>茂木康平</cp:lastModifiedBy>
  <cp:revision>34</cp:revision>
  <dcterms:created xsi:type="dcterms:W3CDTF">2020-10-06T06:44:04Z</dcterms:created>
  <dcterms:modified xsi:type="dcterms:W3CDTF">2020-10-07T12:59:13Z</dcterms:modified>
</cp:coreProperties>
</file>