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1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256" r:id="rId23"/>
    <p:sldId id="272" r:id="rId24"/>
    <p:sldId id="268" r:id="rId25"/>
    <p:sldId id="273" r:id="rId26"/>
    <p:sldId id="270" r:id="rId27"/>
    <p:sldId id="274" r:id="rId28"/>
    <p:sldId id="258" r:id="rId29"/>
    <p:sldId id="260" r:id="rId30"/>
    <p:sldId id="261" r:id="rId31"/>
    <p:sldId id="262" r:id="rId32"/>
    <p:sldId id="276" r:id="rId33"/>
    <p:sldId id="267" r:id="rId34"/>
    <p:sldId id="263" r:id="rId35"/>
    <p:sldId id="269" r:id="rId36"/>
    <p:sldId id="280" r:id="rId37"/>
    <p:sldId id="277" r:id="rId38"/>
    <p:sldId id="281" r:id="rId39"/>
    <p:sldId id="264" r:id="rId40"/>
    <p:sldId id="265" r:id="rId41"/>
    <p:sldId id="266" r:id="rId42"/>
    <p:sldId id="284" r:id="rId43"/>
    <p:sldId id="257" r:id="rId44"/>
    <p:sldId id="304" r:id="rId4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F3258-E137-495A-8D94-713F06BC9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39C7AF-BBCB-40A9-846A-FB619F0E4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FF8005-612C-4212-A05B-07A10126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21EF-15C2-42D8-9188-1100DCD80F21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C23B69-DC13-43FC-BF93-B75A8338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D3C146-2A8C-449F-989F-DCAB86F2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AB19-F5DD-430E-872E-F6867EDD6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69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89D173-8837-4675-9550-D6E42445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D8B35C-2298-493E-957F-13DE815A9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58FFE3-B47B-475C-915F-264214C4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21EF-15C2-42D8-9188-1100DCD80F21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246E4E-0725-4AC9-895C-E4AF8A52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BAF35C-CC94-4984-95C9-40476AF9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AB19-F5DD-430E-872E-F6867EDD6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73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B1CA52-9DF4-425B-8ACA-7EF748382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81463F-DCDC-4C6D-8D28-299E763C7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DA85FA-8995-47BA-B343-29F3E7446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21EF-15C2-42D8-9188-1100DCD80F21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181AE2-9AD1-43ED-BDF0-53ED1009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B917A6-F67C-4DE4-A387-77FA7970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AB19-F5DD-430E-872E-F6867EDD6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10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E9B73-837D-4A68-AFB2-79731F7F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498DB1-19EC-4E24-8C2C-BAB139A4A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8411E9-98CD-4419-8057-7E449517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21EF-15C2-42D8-9188-1100DCD80F21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3BF929-0454-419C-A10E-FD0D826F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45311F-F141-4BD8-B975-37170985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AB19-F5DD-430E-872E-F6867EDD6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20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BCD96A-4E34-4926-BEBC-9C431C0A7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99D417-8DE2-4EC4-8984-507E8EA16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1FDE36-DD6C-40B6-9AC7-D329F33A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21EF-15C2-42D8-9188-1100DCD80F21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99D99F-D448-42A5-AE44-FE40C982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7C265D-87DF-45A5-B0A7-330C6358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AB19-F5DD-430E-872E-F6867EDD6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77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F9E741-366B-492F-81E5-E1FB23358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5711AE-781A-4AA7-904B-114FE57B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FA8730-6E0F-4C29-9109-65AFDA3AD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82F836-25C3-4960-A320-4F92193A2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21EF-15C2-42D8-9188-1100DCD80F21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C08AF1-61B6-4FAF-9B28-D43157B7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F283AE-D835-48C9-B30C-E901EA6D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AB19-F5DD-430E-872E-F6867EDD6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63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423D9A-F818-4333-8615-2CF960FB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2DFFEB-D3E9-4185-9661-D3E446A4B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BA6E95-930F-4242-AAE5-E9B91B347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7F49391-95A5-4BD4-9082-ECF77ABDE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2A92881-F080-42AE-BE71-B1C9CFAF1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84ADA1-8843-48EA-845A-48D9BAEB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21EF-15C2-42D8-9188-1100DCD80F21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1E754F4-1F04-4B9C-8BD0-F42E64DE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A91BEA-4F9B-4B67-BFF6-2042FF37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AB19-F5DD-430E-872E-F6867EDD6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82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836243-699E-4F6D-8D29-51D96E2B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B6669A-D5F5-44C3-9F8F-63431CE8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21EF-15C2-42D8-9188-1100DCD80F21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98819EE-2A41-4D0A-8186-E966023E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D3F03D7-7269-4F81-9748-38EA7296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AB19-F5DD-430E-872E-F6867EDD6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99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1DEE865-333E-45FD-A9B8-8451CFFD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21EF-15C2-42D8-9188-1100DCD80F21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D4E011-BA95-4847-AE76-563F3F2F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DB6BF2-96DB-4168-9512-A87DCB87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AB19-F5DD-430E-872E-F6867EDD6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5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25B57C-C0A1-4FBC-A44F-530BE8D9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D6BB7E-A04C-41A2-83C3-28FD224C3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ACDABA-9B6C-4269-BA5C-9A3D24363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083994-6E46-4EFB-852F-A3281C05C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21EF-15C2-42D8-9188-1100DCD80F21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E1F459-4818-4C83-A235-F337C3A0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4A8DE9-7377-4E73-8F6E-15C2B52A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AB19-F5DD-430E-872E-F6867EDD6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29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355F4C-CC3D-4DCF-A824-828D3875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BFDBA1A-D0D5-4146-825E-EBC1BC677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F53BC4-0B0B-4DB4-8114-E7C20A5B5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CD11B1-F4D3-4A41-8D63-9A323B11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21EF-15C2-42D8-9188-1100DCD80F21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78CCFF-3A2B-4773-A57C-D6F41F11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A6F253-C9BC-4F3C-8491-E2D476F0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AB19-F5DD-430E-872E-F6867EDD6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90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A339A71-3436-4418-922D-DEC7E065E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89C1D9-18C2-4766-B813-8DEFEABB6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420CD7-B373-4970-9468-2FCEFB279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321EF-15C2-42D8-9188-1100DCD80F21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F45C3A-5270-43A1-A515-0E8301F73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9E8B03-8734-4761-B852-134C38599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BAB19-F5DD-430E-872E-F6867EDD6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39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25.emf"/><Relationship Id="rId3" Type="http://schemas.openxmlformats.org/officeDocument/2006/relationships/image" Target="../media/image7.emf"/><Relationship Id="rId7" Type="http://schemas.openxmlformats.org/officeDocument/2006/relationships/image" Target="../media/image13.emf"/><Relationship Id="rId12" Type="http://schemas.openxmlformats.org/officeDocument/2006/relationships/image" Target="../media/image24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11" Type="http://schemas.openxmlformats.org/officeDocument/2006/relationships/image" Target="../media/image23.emf"/><Relationship Id="rId5" Type="http://schemas.openxmlformats.org/officeDocument/2006/relationships/image" Target="../media/image11.emf"/><Relationship Id="rId10" Type="http://schemas.openxmlformats.org/officeDocument/2006/relationships/image" Target="../media/image17.emf"/><Relationship Id="rId4" Type="http://schemas.openxmlformats.org/officeDocument/2006/relationships/image" Target="../media/image10.emf"/><Relationship Id="rId9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emf"/><Relationship Id="rId4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9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5" Type="http://schemas.openxmlformats.org/officeDocument/2006/relationships/image" Target="../media/image26.emf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2.emf"/><Relationship Id="rId7" Type="http://schemas.openxmlformats.org/officeDocument/2006/relationships/image" Target="../media/image29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5" Type="http://schemas.openxmlformats.org/officeDocument/2006/relationships/image" Target="../media/image26.emf"/><Relationship Id="rId4" Type="http://schemas.openxmlformats.org/officeDocument/2006/relationships/image" Target="../media/image2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emf"/><Relationship Id="rId11" Type="http://schemas.openxmlformats.org/officeDocument/2006/relationships/image" Target="../media/image42.emf"/><Relationship Id="rId5" Type="http://schemas.openxmlformats.org/officeDocument/2006/relationships/image" Target="../media/image37.emf"/><Relationship Id="rId10" Type="http://schemas.openxmlformats.org/officeDocument/2006/relationships/image" Target="../media/image41.emf"/><Relationship Id="rId4" Type="http://schemas.openxmlformats.org/officeDocument/2006/relationships/image" Target="../media/image36.emf"/><Relationship Id="rId9" Type="http://schemas.openxmlformats.org/officeDocument/2006/relationships/image" Target="../media/image40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emf"/><Relationship Id="rId11" Type="http://schemas.openxmlformats.org/officeDocument/2006/relationships/image" Target="../media/image42.emf"/><Relationship Id="rId5" Type="http://schemas.openxmlformats.org/officeDocument/2006/relationships/image" Target="../media/image37.emf"/><Relationship Id="rId10" Type="http://schemas.openxmlformats.org/officeDocument/2006/relationships/image" Target="../media/image41.emf"/><Relationship Id="rId4" Type="http://schemas.openxmlformats.org/officeDocument/2006/relationships/image" Target="../media/image36.emf"/><Relationship Id="rId9" Type="http://schemas.openxmlformats.org/officeDocument/2006/relationships/image" Target="../media/image40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Relationship Id="rId9" Type="http://schemas.openxmlformats.org/officeDocument/2006/relationships/image" Target="../media/image48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emf"/><Relationship Id="rId11" Type="http://schemas.openxmlformats.org/officeDocument/2006/relationships/image" Target="../media/image42.emf"/><Relationship Id="rId5" Type="http://schemas.openxmlformats.org/officeDocument/2006/relationships/image" Target="../media/image37.emf"/><Relationship Id="rId10" Type="http://schemas.openxmlformats.org/officeDocument/2006/relationships/image" Target="../media/image41.emf"/><Relationship Id="rId4" Type="http://schemas.openxmlformats.org/officeDocument/2006/relationships/image" Target="../media/image36.emf"/><Relationship Id="rId9" Type="http://schemas.openxmlformats.org/officeDocument/2006/relationships/image" Target="../media/image4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7" Type="http://schemas.openxmlformats.org/officeDocument/2006/relationships/image" Target="../media/image4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emf"/><Relationship Id="rId5" Type="http://schemas.openxmlformats.org/officeDocument/2006/relationships/image" Target="../media/image3.emf"/><Relationship Id="rId4" Type="http://schemas.openxmlformats.org/officeDocument/2006/relationships/image" Target="../media/image45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emf"/><Relationship Id="rId11" Type="http://schemas.openxmlformats.org/officeDocument/2006/relationships/image" Target="../media/image42.emf"/><Relationship Id="rId5" Type="http://schemas.openxmlformats.org/officeDocument/2006/relationships/image" Target="../media/image37.emf"/><Relationship Id="rId10" Type="http://schemas.openxmlformats.org/officeDocument/2006/relationships/image" Target="../media/image41.emf"/><Relationship Id="rId4" Type="http://schemas.openxmlformats.org/officeDocument/2006/relationships/image" Target="../media/image36.emf"/><Relationship Id="rId9" Type="http://schemas.openxmlformats.org/officeDocument/2006/relationships/image" Target="../media/image4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7" Type="http://schemas.openxmlformats.org/officeDocument/2006/relationships/image" Target="../media/image62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emf"/><Relationship Id="rId11" Type="http://schemas.openxmlformats.org/officeDocument/2006/relationships/image" Target="../media/image42.emf"/><Relationship Id="rId5" Type="http://schemas.openxmlformats.org/officeDocument/2006/relationships/image" Target="../media/image37.emf"/><Relationship Id="rId10" Type="http://schemas.openxmlformats.org/officeDocument/2006/relationships/image" Target="../media/image41.emf"/><Relationship Id="rId4" Type="http://schemas.openxmlformats.org/officeDocument/2006/relationships/image" Target="../media/image36.emf"/><Relationship Id="rId9" Type="http://schemas.openxmlformats.org/officeDocument/2006/relationships/image" Target="../media/image4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emf"/><Relationship Id="rId4" Type="http://schemas.openxmlformats.org/officeDocument/2006/relationships/image" Target="../media/image63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70.emf"/><Relationship Id="rId3" Type="http://schemas.openxmlformats.org/officeDocument/2006/relationships/image" Target="../media/image52.emf"/><Relationship Id="rId7" Type="http://schemas.openxmlformats.org/officeDocument/2006/relationships/image" Target="../media/image43.emf"/><Relationship Id="rId12" Type="http://schemas.openxmlformats.org/officeDocument/2006/relationships/image" Target="../media/image69.emf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68.emf"/><Relationship Id="rId5" Type="http://schemas.openxmlformats.org/officeDocument/2006/relationships/image" Target="../media/image65.emf"/><Relationship Id="rId10" Type="http://schemas.openxmlformats.org/officeDocument/2006/relationships/image" Target="../media/image67.emf"/><Relationship Id="rId4" Type="http://schemas.openxmlformats.org/officeDocument/2006/relationships/image" Target="../media/image63.emf"/><Relationship Id="rId9" Type="http://schemas.openxmlformats.org/officeDocument/2006/relationships/image" Target="../media/image4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emf"/><Relationship Id="rId4" Type="http://schemas.openxmlformats.org/officeDocument/2006/relationships/image" Target="../media/image7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7" Type="http://schemas.openxmlformats.org/officeDocument/2006/relationships/image" Target="../media/image77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emf"/><Relationship Id="rId5" Type="http://schemas.openxmlformats.org/officeDocument/2006/relationships/image" Target="../media/image75.emf"/><Relationship Id="rId4" Type="http://schemas.openxmlformats.org/officeDocument/2006/relationships/image" Target="../media/image65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emf"/><Relationship Id="rId5" Type="http://schemas.openxmlformats.org/officeDocument/2006/relationships/image" Target="../media/image80.emf"/><Relationship Id="rId4" Type="http://schemas.openxmlformats.org/officeDocument/2006/relationships/image" Target="../media/image79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image" Target="../media/image52.emf"/><Relationship Id="rId7" Type="http://schemas.openxmlformats.org/officeDocument/2006/relationships/image" Target="../media/image82.emf"/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emf"/><Relationship Id="rId5" Type="http://schemas.openxmlformats.org/officeDocument/2006/relationships/image" Target="../media/image80.emf"/><Relationship Id="rId4" Type="http://schemas.openxmlformats.org/officeDocument/2006/relationships/image" Target="../media/image79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emf"/><Relationship Id="rId5" Type="http://schemas.openxmlformats.org/officeDocument/2006/relationships/image" Target="../media/image76.emf"/><Relationship Id="rId4" Type="http://schemas.openxmlformats.org/officeDocument/2006/relationships/image" Target="../media/image83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image" Target="../media/image85.emf"/><Relationship Id="rId7" Type="http://schemas.openxmlformats.org/officeDocument/2006/relationships/image" Target="../media/image89.emf"/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emf"/><Relationship Id="rId5" Type="http://schemas.openxmlformats.org/officeDocument/2006/relationships/image" Target="../media/image87.emf"/><Relationship Id="rId4" Type="http://schemas.openxmlformats.org/officeDocument/2006/relationships/image" Target="../media/image86.emf"/><Relationship Id="rId9" Type="http://schemas.openxmlformats.org/officeDocument/2006/relationships/image" Target="../media/image9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12" Type="http://schemas.openxmlformats.org/officeDocument/2006/relationships/image" Target="../media/image16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0BCD512-C1F2-4A6A-A360-8A5221FF0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642" y="2983959"/>
            <a:ext cx="4260715" cy="89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86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3606301-FF11-4920-9BD9-C68D144D8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521" y="487495"/>
            <a:ext cx="2427101" cy="102101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BE160D0-0D46-4E89-A390-0998DD984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143" y="501351"/>
            <a:ext cx="4566591" cy="84826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40F88C8-B3A9-44E8-B343-5B0E45562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347" y="577327"/>
            <a:ext cx="799653" cy="86049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F1F3B54-9874-4ACB-8726-FF9DC8F4F15A}"/>
              </a:ext>
            </a:extLst>
          </p:cNvPr>
          <p:cNvSpPr/>
          <p:nvPr/>
        </p:nvSpPr>
        <p:spPr>
          <a:xfrm>
            <a:off x="881149" y="349135"/>
            <a:ext cx="8994330" cy="115937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E2BE797-4145-45FC-ADF7-505204AAE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149" y="1736703"/>
            <a:ext cx="2490281" cy="204280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D89303C-5A80-4624-B586-8ED9AC005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477" y="4007704"/>
            <a:ext cx="2412460" cy="52043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001DDBC-DBE8-4A33-871F-EA1B66E2A8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1430" y="1660727"/>
            <a:ext cx="6011694" cy="221304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6254CCB-1745-408B-AD55-54BA5DC98B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5937" y="4843875"/>
            <a:ext cx="5194570" cy="1434830"/>
          </a:xfrm>
          <a:prstGeom prst="rect">
            <a:avLst/>
          </a:prstGeom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C540B320-3C38-4EFD-96B6-79328804D4B6}"/>
              </a:ext>
            </a:extLst>
          </p:cNvPr>
          <p:cNvSpPr/>
          <p:nvPr/>
        </p:nvSpPr>
        <p:spPr>
          <a:xfrm>
            <a:off x="1263721" y="5291191"/>
            <a:ext cx="1746607" cy="520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03A8A35-14C4-4409-B2C4-2170F811F610}"/>
              </a:ext>
            </a:extLst>
          </p:cNvPr>
          <p:cNvSpPr/>
          <p:nvPr/>
        </p:nvSpPr>
        <p:spPr>
          <a:xfrm>
            <a:off x="3092521" y="4843875"/>
            <a:ext cx="5435030" cy="143483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574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3606301-FF11-4920-9BD9-C68D144D8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521" y="487495"/>
            <a:ext cx="2427101" cy="102101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BE160D0-0D46-4E89-A390-0998DD984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143" y="501351"/>
            <a:ext cx="4566591" cy="84826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40F88C8-B3A9-44E8-B343-5B0E45562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347" y="577327"/>
            <a:ext cx="799653" cy="86049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F1F3B54-9874-4ACB-8726-FF9DC8F4F15A}"/>
              </a:ext>
            </a:extLst>
          </p:cNvPr>
          <p:cNvSpPr/>
          <p:nvPr/>
        </p:nvSpPr>
        <p:spPr>
          <a:xfrm>
            <a:off x="881149" y="349135"/>
            <a:ext cx="8994330" cy="115937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E2BE797-4145-45FC-ADF7-505204AAE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149" y="1736703"/>
            <a:ext cx="2490281" cy="204280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D89303C-5A80-4624-B586-8ED9AC005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477" y="4007704"/>
            <a:ext cx="2412460" cy="52043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001DDBC-DBE8-4A33-871F-EA1B66E2A8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1430" y="1660727"/>
            <a:ext cx="6011694" cy="221304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6254CCB-1745-408B-AD55-54BA5DC98B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5937" y="4843875"/>
            <a:ext cx="5194570" cy="1434830"/>
          </a:xfrm>
          <a:prstGeom prst="rect">
            <a:avLst/>
          </a:prstGeom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C540B320-3C38-4EFD-96B6-79328804D4B6}"/>
              </a:ext>
            </a:extLst>
          </p:cNvPr>
          <p:cNvSpPr/>
          <p:nvPr/>
        </p:nvSpPr>
        <p:spPr>
          <a:xfrm>
            <a:off x="1263721" y="5291191"/>
            <a:ext cx="1746607" cy="520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03A8A35-14C4-4409-B2C4-2170F811F610}"/>
              </a:ext>
            </a:extLst>
          </p:cNvPr>
          <p:cNvSpPr/>
          <p:nvPr/>
        </p:nvSpPr>
        <p:spPr>
          <a:xfrm>
            <a:off x="3092521" y="4843875"/>
            <a:ext cx="5435030" cy="143483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8716876-A55A-496E-99A5-1031858E95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1759" y="6016155"/>
            <a:ext cx="2198451" cy="413426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F2002BF-1D86-489D-B519-FD25DC9CB9F8}"/>
              </a:ext>
            </a:extLst>
          </p:cNvPr>
          <p:cNvCxnSpPr>
            <a:cxnSpLocks/>
          </p:cNvCxnSpPr>
          <p:nvPr/>
        </p:nvCxnSpPr>
        <p:spPr>
          <a:xfrm flipV="1">
            <a:off x="881149" y="1266455"/>
            <a:ext cx="679024" cy="47497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706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8A7DDF7B-7AF7-425A-A259-4156F7A99232}"/>
              </a:ext>
            </a:extLst>
          </p:cNvPr>
          <p:cNvCxnSpPr>
            <a:cxnSpLocks/>
          </p:cNvCxnSpPr>
          <p:nvPr/>
        </p:nvCxnSpPr>
        <p:spPr>
          <a:xfrm>
            <a:off x="842481" y="3429000"/>
            <a:ext cx="8753582" cy="1027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663CE97-836C-465E-B3B5-1948FA10B739}"/>
              </a:ext>
            </a:extLst>
          </p:cNvPr>
          <p:cNvCxnSpPr>
            <a:cxnSpLocks/>
          </p:cNvCxnSpPr>
          <p:nvPr/>
        </p:nvCxnSpPr>
        <p:spPr>
          <a:xfrm flipV="1">
            <a:off x="5373384" y="698643"/>
            <a:ext cx="0" cy="51679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9FAF7DF1-7DF0-44FB-91EB-ADF63C3B6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365" y="2235759"/>
            <a:ext cx="1050587" cy="642026"/>
          </a:xfrm>
          <a:prstGeom prst="rect">
            <a:avLst/>
          </a:prstGeom>
        </p:spPr>
      </p:pic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58D16393-87A9-461F-9327-4E9AB0AE667C}"/>
              </a:ext>
            </a:extLst>
          </p:cNvPr>
          <p:cNvSpPr/>
          <p:nvPr/>
        </p:nvSpPr>
        <p:spPr>
          <a:xfrm>
            <a:off x="2065106" y="1801074"/>
            <a:ext cx="6587339" cy="2853119"/>
          </a:xfrm>
          <a:custGeom>
            <a:avLst/>
            <a:gdLst>
              <a:gd name="connsiteX0" fmla="*/ 0 w 6587339"/>
              <a:gd name="connsiteY0" fmla="*/ 2853119 h 2853119"/>
              <a:gd name="connsiteX1" fmla="*/ 1160979 w 6587339"/>
              <a:gd name="connsiteY1" fmla="*/ 685272 h 2853119"/>
              <a:gd name="connsiteX2" fmla="*/ 3174714 w 6587339"/>
              <a:gd name="connsiteY2" fmla="*/ 2585991 h 2853119"/>
              <a:gd name="connsiteX3" fmla="*/ 6287784 w 6587339"/>
              <a:gd name="connsiteY3" fmla="*/ 233209 h 2853119"/>
              <a:gd name="connsiteX4" fmla="*/ 6287784 w 6587339"/>
              <a:gd name="connsiteY4" fmla="*/ 212661 h 285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7339" h="2853119">
                <a:moveTo>
                  <a:pt x="0" y="2853119"/>
                </a:moveTo>
                <a:cubicBezTo>
                  <a:pt x="315930" y="1791456"/>
                  <a:pt x="631860" y="729793"/>
                  <a:pt x="1160979" y="685272"/>
                </a:cubicBezTo>
                <a:cubicBezTo>
                  <a:pt x="1690098" y="640751"/>
                  <a:pt x="2320247" y="2661335"/>
                  <a:pt x="3174714" y="2585991"/>
                </a:cubicBezTo>
                <a:cubicBezTo>
                  <a:pt x="4029181" y="2510647"/>
                  <a:pt x="6287784" y="233209"/>
                  <a:pt x="6287784" y="233209"/>
                </a:cubicBezTo>
                <a:cubicBezTo>
                  <a:pt x="6806629" y="-162346"/>
                  <a:pt x="6547206" y="25157"/>
                  <a:pt x="6287784" y="212661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CC049A3-1887-4CCE-AB5E-06B7C779B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6063" y="3429000"/>
            <a:ext cx="350196" cy="335604"/>
          </a:xfrm>
          <a:prstGeom prst="rect">
            <a:avLst/>
          </a:prstGeom>
        </p:spPr>
      </p:pic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8A1C8319-4264-466C-8CB9-A3510CAC0670}"/>
              </a:ext>
            </a:extLst>
          </p:cNvPr>
          <p:cNvSpPr/>
          <p:nvPr/>
        </p:nvSpPr>
        <p:spPr>
          <a:xfrm>
            <a:off x="943511" y="1741998"/>
            <a:ext cx="6587339" cy="2853119"/>
          </a:xfrm>
          <a:custGeom>
            <a:avLst/>
            <a:gdLst>
              <a:gd name="connsiteX0" fmla="*/ 0 w 6587339"/>
              <a:gd name="connsiteY0" fmla="*/ 2853119 h 2853119"/>
              <a:gd name="connsiteX1" fmla="*/ 1160979 w 6587339"/>
              <a:gd name="connsiteY1" fmla="*/ 685272 h 2853119"/>
              <a:gd name="connsiteX2" fmla="*/ 3174714 w 6587339"/>
              <a:gd name="connsiteY2" fmla="*/ 2585991 h 2853119"/>
              <a:gd name="connsiteX3" fmla="*/ 6287784 w 6587339"/>
              <a:gd name="connsiteY3" fmla="*/ 233209 h 2853119"/>
              <a:gd name="connsiteX4" fmla="*/ 6287784 w 6587339"/>
              <a:gd name="connsiteY4" fmla="*/ 212661 h 285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7339" h="2853119">
                <a:moveTo>
                  <a:pt x="0" y="2853119"/>
                </a:moveTo>
                <a:cubicBezTo>
                  <a:pt x="315930" y="1791456"/>
                  <a:pt x="631860" y="729793"/>
                  <a:pt x="1160979" y="685272"/>
                </a:cubicBezTo>
                <a:cubicBezTo>
                  <a:pt x="1690098" y="640751"/>
                  <a:pt x="2320247" y="2661335"/>
                  <a:pt x="3174714" y="2585991"/>
                </a:cubicBezTo>
                <a:cubicBezTo>
                  <a:pt x="4029181" y="2510647"/>
                  <a:pt x="6287784" y="233209"/>
                  <a:pt x="6287784" y="233209"/>
                </a:cubicBezTo>
                <a:cubicBezTo>
                  <a:pt x="6806629" y="-162346"/>
                  <a:pt x="6547206" y="25157"/>
                  <a:pt x="6287784" y="212661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7E520EF-A794-4320-8EF8-2476BD43C7E2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3226085" y="2486346"/>
            <a:ext cx="0" cy="942654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016728A-51DB-4C73-8882-26D3F6F2AA18}"/>
              </a:ext>
            </a:extLst>
          </p:cNvPr>
          <p:cNvCxnSpPr>
            <a:cxnSpLocks/>
          </p:cNvCxnSpPr>
          <p:nvPr/>
        </p:nvCxnSpPr>
        <p:spPr>
          <a:xfrm>
            <a:off x="2065105" y="2496620"/>
            <a:ext cx="0" cy="942654"/>
          </a:xfrm>
          <a:prstGeom prst="line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矢印: 右 11">
            <a:extLst>
              <a:ext uri="{FF2B5EF4-FFF2-40B4-BE49-F238E27FC236}">
                <a16:creationId xmlns:a16="http://schemas.microsoft.com/office/drawing/2014/main" id="{99B2453A-F61C-4A22-BE10-FB17C63D9F95}"/>
              </a:ext>
            </a:extLst>
          </p:cNvPr>
          <p:cNvSpPr/>
          <p:nvPr/>
        </p:nvSpPr>
        <p:spPr>
          <a:xfrm flipH="1">
            <a:off x="2065106" y="2877785"/>
            <a:ext cx="1160980" cy="414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6950AD2-A2E2-405F-9623-E7F07ACD6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531" y="5985425"/>
            <a:ext cx="1459149" cy="59338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B0B98D0F-193F-46EC-BA1B-8A8ACAE15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5339" y="5676965"/>
            <a:ext cx="369651" cy="71011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BDAFEFC-DF26-45A5-AB95-868245A89D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8153" y="5849628"/>
            <a:ext cx="856034" cy="44747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000B2025-98F1-4C54-9335-F29154D623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3011" y="6356176"/>
            <a:ext cx="272374" cy="46206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B226BD5-6BF5-4550-B223-E12BAAD590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0668" y="6356176"/>
            <a:ext cx="914400" cy="471791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470FD4D-8350-4F14-9853-39DEE0D8913F}"/>
              </a:ext>
            </a:extLst>
          </p:cNvPr>
          <p:cNvCxnSpPr/>
          <p:nvPr/>
        </p:nvCxnSpPr>
        <p:spPr>
          <a:xfrm>
            <a:off x="4515068" y="6356176"/>
            <a:ext cx="122818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図 20">
            <a:extLst>
              <a:ext uri="{FF2B5EF4-FFF2-40B4-BE49-F238E27FC236}">
                <a16:creationId xmlns:a16="http://schemas.microsoft.com/office/drawing/2014/main" id="{C15BA829-1DBC-4F54-83A7-CBBC7009C4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9015" y="5854957"/>
            <a:ext cx="3482502" cy="646889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8917E44-E45A-429A-8E71-CAF39A616F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72327" y="6371234"/>
            <a:ext cx="447472" cy="481519"/>
          </a:xfrm>
          <a:prstGeom prst="rect">
            <a:avLst/>
          </a:prstGeom>
        </p:spPr>
      </p:pic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AA59C10D-A824-420D-BCB1-2AAFB51A862B}"/>
              </a:ext>
            </a:extLst>
          </p:cNvPr>
          <p:cNvSpPr/>
          <p:nvPr/>
        </p:nvSpPr>
        <p:spPr>
          <a:xfrm>
            <a:off x="1099335" y="5744809"/>
            <a:ext cx="10376899" cy="1073431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23446D09-18B5-48DD-8E1B-326B0217AC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4242346"/>
            <a:ext cx="1750979" cy="593387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96CFACD8-C9BA-456B-9910-8E1A710D52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5488" y="4869693"/>
            <a:ext cx="1070043" cy="35992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FA88038-1162-4685-AC99-0BCDE814311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09837" y="6059949"/>
            <a:ext cx="1828800" cy="62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48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BE160D0-0D46-4E89-A390-0998DD984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143" y="501351"/>
            <a:ext cx="4566591" cy="84826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40F88C8-B3A9-44E8-B343-5B0E45562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347" y="577327"/>
            <a:ext cx="799653" cy="86049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F1F3B54-9874-4ACB-8726-FF9DC8F4F15A}"/>
              </a:ext>
            </a:extLst>
          </p:cNvPr>
          <p:cNvSpPr/>
          <p:nvPr/>
        </p:nvSpPr>
        <p:spPr>
          <a:xfrm>
            <a:off x="881149" y="349135"/>
            <a:ext cx="8994330" cy="115937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0F1F761-A901-46C8-8765-0B15F21CA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266" y="585975"/>
            <a:ext cx="2243191" cy="76363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962C8BE-8938-480A-A9DC-BF0D70B65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9804" y="2750495"/>
            <a:ext cx="5272391" cy="135700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94472D5-6EC5-4660-8EB7-39A73E6D6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531" y="3363348"/>
            <a:ext cx="2101174" cy="510702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8ED73B6-B2F6-412B-BF5B-A215F3C42AD8}"/>
              </a:ext>
            </a:extLst>
          </p:cNvPr>
          <p:cNvCxnSpPr>
            <a:cxnSpLocks/>
          </p:cNvCxnSpPr>
          <p:nvPr/>
        </p:nvCxnSpPr>
        <p:spPr>
          <a:xfrm flipH="1" flipV="1">
            <a:off x="1527852" y="1349614"/>
            <a:ext cx="73419" cy="201373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C493531-61DC-40EE-AFCC-2076E6835BC2}"/>
              </a:ext>
            </a:extLst>
          </p:cNvPr>
          <p:cNvSpPr/>
          <p:nvPr/>
        </p:nvSpPr>
        <p:spPr>
          <a:xfrm>
            <a:off x="3339101" y="2640458"/>
            <a:ext cx="5393094" cy="156167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390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55FF034-F368-4B66-AAAC-7CF66ECFA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676" y="261601"/>
            <a:ext cx="5194570" cy="1434830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B7E6D93-0BDE-4E3C-A940-0DE896C88A7A}"/>
              </a:ext>
            </a:extLst>
          </p:cNvPr>
          <p:cNvSpPr/>
          <p:nvPr/>
        </p:nvSpPr>
        <p:spPr>
          <a:xfrm>
            <a:off x="3832260" y="261601"/>
            <a:ext cx="5435030" cy="143483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32B2667-5423-46D1-947C-C5DACD99B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819" y="772303"/>
            <a:ext cx="2198451" cy="41342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E133D3C-99A7-45E9-9F57-A9284C0D3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096" y="2470430"/>
            <a:ext cx="2101174" cy="51070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1179E66-B606-4EF7-8B8E-9CC952544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676" y="2071991"/>
            <a:ext cx="5272391" cy="1357009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4ADC793-63E2-4F0D-86B0-596B10ED959F}"/>
              </a:ext>
            </a:extLst>
          </p:cNvPr>
          <p:cNvSpPr/>
          <p:nvPr/>
        </p:nvSpPr>
        <p:spPr>
          <a:xfrm>
            <a:off x="3874973" y="1961954"/>
            <a:ext cx="5393094" cy="156167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380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55FF034-F368-4B66-AAAC-7CF66ECFA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676" y="261601"/>
            <a:ext cx="5194570" cy="1434830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B7E6D93-0BDE-4E3C-A940-0DE896C88A7A}"/>
              </a:ext>
            </a:extLst>
          </p:cNvPr>
          <p:cNvSpPr/>
          <p:nvPr/>
        </p:nvSpPr>
        <p:spPr>
          <a:xfrm>
            <a:off x="3832260" y="261601"/>
            <a:ext cx="5435030" cy="143483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32B2667-5423-46D1-947C-C5DACD99B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819" y="772303"/>
            <a:ext cx="2198451" cy="41342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E133D3C-99A7-45E9-9F57-A9284C0D3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096" y="2470430"/>
            <a:ext cx="2101174" cy="51070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1179E66-B606-4EF7-8B8E-9CC952544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676" y="2071991"/>
            <a:ext cx="5272391" cy="1357009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4ADC793-63E2-4F0D-86B0-596B10ED959F}"/>
              </a:ext>
            </a:extLst>
          </p:cNvPr>
          <p:cNvSpPr/>
          <p:nvPr/>
        </p:nvSpPr>
        <p:spPr>
          <a:xfrm>
            <a:off x="3874973" y="1961954"/>
            <a:ext cx="5393094" cy="156167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CFA3F5B-87CD-4477-9D1A-96E4CD70B6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7387" y="3611825"/>
            <a:ext cx="7957226" cy="60311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ECD207F-5FBD-4358-B86B-076BC2FEA3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8683" y="4220454"/>
            <a:ext cx="6828817" cy="118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18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55FF034-F368-4B66-AAAC-7CF66ECFA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676" y="261601"/>
            <a:ext cx="5194570" cy="1434830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B7E6D93-0BDE-4E3C-A940-0DE896C88A7A}"/>
              </a:ext>
            </a:extLst>
          </p:cNvPr>
          <p:cNvSpPr/>
          <p:nvPr/>
        </p:nvSpPr>
        <p:spPr>
          <a:xfrm>
            <a:off x="3832260" y="261601"/>
            <a:ext cx="5435030" cy="143483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32B2667-5423-46D1-947C-C5DACD99B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819" y="772303"/>
            <a:ext cx="2198451" cy="41342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E133D3C-99A7-45E9-9F57-A9284C0D3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096" y="2470430"/>
            <a:ext cx="2101174" cy="51070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1179E66-B606-4EF7-8B8E-9CC952544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676" y="2071991"/>
            <a:ext cx="5272391" cy="1357009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4ADC793-63E2-4F0D-86B0-596B10ED959F}"/>
              </a:ext>
            </a:extLst>
          </p:cNvPr>
          <p:cNvSpPr/>
          <p:nvPr/>
        </p:nvSpPr>
        <p:spPr>
          <a:xfrm>
            <a:off x="3874973" y="1961954"/>
            <a:ext cx="5393094" cy="156167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CFA3F5B-87CD-4477-9D1A-96E4CD70B6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7387" y="3611825"/>
            <a:ext cx="7957226" cy="60311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ECD207F-5FBD-4358-B86B-076BC2FEA3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8683" y="4220454"/>
            <a:ext cx="6828817" cy="118677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75AAA2D-1F7E-440A-B202-C5FEEB64E8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7984" y="5471809"/>
            <a:ext cx="5350213" cy="1386191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6C63F6E-F220-4822-9D17-2FDA57FB94AC}"/>
              </a:ext>
            </a:extLst>
          </p:cNvPr>
          <p:cNvSpPr/>
          <p:nvPr/>
        </p:nvSpPr>
        <p:spPr>
          <a:xfrm>
            <a:off x="2984269" y="5439020"/>
            <a:ext cx="5760720" cy="141898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43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A058E5A-8389-4B90-ACAE-078B963A5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40" y="162162"/>
            <a:ext cx="6828817" cy="118677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800AD4-1DD3-4A40-B636-9E9E90531DB9}"/>
              </a:ext>
            </a:extLst>
          </p:cNvPr>
          <p:cNvSpPr/>
          <p:nvPr/>
        </p:nvSpPr>
        <p:spPr>
          <a:xfrm>
            <a:off x="2270589" y="811658"/>
            <a:ext cx="7322668" cy="780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0F59E8F-87B0-45FB-AD4A-8DFC4576F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870" y="996812"/>
            <a:ext cx="5350213" cy="1386191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4B1ECA2-5EBE-4648-83DF-59469515359B}"/>
              </a:ext>
            </a:extLst>
          </p:cNvPr>
          <p:cNvSpPr/>
          <p:nvPr/>
        </p:nvSpPr>
        <p:spPr>
          <a:xfrm>
            <a:off x="3467155" y="964023"/>
            <a:ext cx="5760720" cy="141898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A058E5A-8389-4B90-ACAE-078B963A5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40" y="162162"/>
            <a:ext cx="6828817" cy="118677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800AD4-1DD3-4A40-B636-9E9E90531DB9}"/>
              </a:ext>
            </a:extLst>
          </p:cNvPr>
          <p:cNvSpPr/>
          <p:nvPr/>
        </p:nvSpPr>
        <p:spPr>
          <a:xfrm>
            <a:off x="2270589" y="811658"/>
            <a:ext cx="7322668" cy="780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0F59E8F-87B0-45FB-AD4A-8DFC4576F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870" y="996812"/>
            <a:ext cx="5350213" cy="1386191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4B1ECA2-5EBE-4648-83DF-59469515359B}"/>
              </a:ext>
            </a:extLst>
          </p:cNvPr>
          <p:cNvSpPr/>
          <p:nvPr/>
        </p:nvSpPr>
        <p:spPr>
          <a:xfrm>
            <a:off x="3467155" y="964023"/>
            <a:ext cx="5760720" cy="141898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61AFC39C-76CB-404D-943B-20AB3CBFB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822" y="2920976"/>
            <a:ext cx="5155660" cy="2762655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FAE8E73-435C-42A0-A3AF-0C0B34BA8C28}"/>
              </a:ext>
            </a:extLst>
          </p:cNvPr>
          <p:cNvCxnSpPr/>
          <p:nvPr/>
        </p:nvCxnSpPr>
        <p:spPr>
          <a:xfrm flipV="1">
            <a:off x="3256908" y="2241990"/>
            <a:ext cx="1027416" cy="86080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BFAFE3A-A07A-4BC6-B871-0C4ED4D82D3E}"/>
              </a:ext>
            </a:extLst>
          </p:cNvPr>
          <p:cNvCxnSpPr/>
          <p:nvPr/>
        </p:nvCxnSpPr>
        <p:spPr>
          <a:xfrm flipV="1">
            <a:off x="4246652" y="2137025"/>
            <a:ext cx="921249" cy="21652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077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A058E5A-8389-4B90-ACAE-078B963A5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40" y="162162"/>
            <a:ext cx="6828817" cy="118677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800AD4-1DD3-4A40-B636-9E9E90531DB9}"/>
              </a:ext>
            </a:extLst>
          </p:cNvPr>
          <p:cNvSpPr/>
          <p:nvPr/>
        </p:nvSpPr>
        <p:spPr>
          <a:xfrm>
            <a:off x="2270589" y="811658"/>
            <a:ext cx="7322668" cy="780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0F59E8F-87B0-45FB-AD4A-8DFC4576F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870" y="996812"/>
            <a:ext cx="5350213" cy="1386191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4B1ECA2-5EBE-4648-83DF-59469515359B}"/>
              </a:ext>
            </a:extLst>
          </p:cNvPr>
          <p:cNvSpPr/>
          <p:nvPr/>
        </p:nvSpPr>
        <p:spPr>
          <a:xfrm>
            <a:off x="3467155" y="964023"/>
            <a:ext cx="5760720" cy="141898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61AFC39C-76CB-404D-943B-20AB3CBFB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822" y="2920976"/>
            <a:ext cx="5155660" cy="2762655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FAE8E73-435C-42A0-A3AF-0C0B34BA8C28}"/>
              </a:ext>
            </a:extLst>
          </p:cNvPr>
          <p:cNvCxnSpPr/>
          <p:nvPr/>
        </p:nvCxnSpPr>
        <p:spPr>
          <a:xfrm flipV="1">
            <a:off x="3256908" y="2241990"/>
            <a:ext cx="1027416" cy="86080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BFAFE3A-A07A-4BC6-B871-0C4ED4D82D3E}"/>
              </a:ext>
            </a:extLst>
          </p:cNvPr>
          <p:cNvCxnSpPr/>
          <p:nvPr/>
        </p:nvCxnSpPr>
        <p:spPr>
          <a:xfrm flipV="1">
            <a:off x="4246652" y="2137025"/>
            <a:ext cx="921249" cy="21652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D88846C8-581E-43FE-8A6E-A5CC0B225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0915" y="3258192"/>
            <a:ext cx="1906621" cy="63229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2478BA9-14D3-4364-92EA-67FF5FD4E8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0097" y="4637744"/>
            <a:ext cx="1848255" cy="60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1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3A1AFB2-EDBC-4E17-AD0E-2B548BDA7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25" y="206882"/>
            <a:ext cx="4255377" cy="89619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A20412-AEE8-4C1E-8841-D52246E32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683" y="1383704"/>
            <a:ext cx="6536987" cy="3905655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FEDAF90-947C-460D-B423-A2374288AEE9}"/>
              </a:ext>
            </a:extLst>
          </p:cNvPr>
          <p:cNvSpPr/>
          <p:nvPr/>
        </p:nvSpPr>
        <p:spPr>
          <a:xfrm>
            <a:off x="2668650" y="2693147"/>
            <a:ext cx="7881257" cy="34253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5827053-6B71-4656-95B9-7A55DF28A59C}"/>
              </a:ext>
            </a:extLst>
          </p:cNvPr>
          <p:cNvSpPr/>
          <p:nvPr/>
        </p:nvSpPr>
        <p:spPr>
          <a:xfrm>
            <a:off x="5558319" y="1479479"/>
            <a:ext cx="4839128" cy="19495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8274D68-7692-4DDB-9C9D-FC7DCC8D7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429" y="2693147"/>
            <a:ext cx="1284051" cy="57393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3C18BC3-6113-4C75-8449-96253D4E9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223" y="2629917"/>
            <a:ext cx="5155660" cy="63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19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A058E5A-8389-4B90-ACAE-078B963A5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40" y="162162"/>
            <a:ext cx="6828817" cy="118677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800AD4-1DD3-4A40-B636-9E9E90531DB9}"/>
              </a:ext>
            </a:extLst>
          </p:cNvPr>
          <p:cNvSpPr/>
          <p:nvPr/>
        </p:nvSpPr>
        <p:spPr>
          <a:xfrm>
            <a:off x="2270589" y="811658"/>
            <a:ext cx="7322668" cy="780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0F59E8F-87B0-45FB-AD4A-8DFC4576F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870" y="996812"/>
            <a:ext cx="5350213" cy="1386191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4B1ECA2-5EBE-4648-83DF-59469515359B}"/>
              </a:ext>
            </a:extLst>
          </p:cNvPr>
          <p:cNvSpPr/>
          <p:nvPr/>
        </p:nvSpPr>
        <p:spPr>
          <a:xfrm>
            <a:off x="3467155" y="964023"/>
            <a:ext cx="5760720" cy="141898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61AFC39C-76CB-404D-943B-20AB3CBFB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822" y="2920976"/>
            <a:ext cx="5155660" cy="2762655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FAE8E73-435C-42A0-A3AF-0C0B34BA8C28}"/>
              </a:ext>
            </a:extLst>
          </p:cNvPr>
          <p:cNvCxnSpPr/>
          <p:nvPr/>
        </p:nvCxnSpPr>
        <p:spPr>
          <a:xfrm flipV="1">
            <a:off x="3256908" y="2241990"/>
            <a:ext cx="1027416" cy="86080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BFAFE3A-A07A-4BC6-B871-0C4ED4D82D3E}"/>
              </a:ext>
            </a:extLst>
          </p:cNvPr>
          <p:cNvCxnSpPr/>
          <p:nvPr/>
        </p:nvCxnSpPr>
        <p:spPr>
          <a:xfrm flipV="1">
            <a:off x="4246652" y="2137025"/>
            <a:ext cx="921249" cy="21652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D88846C8-581E-43FE-8A6E-A5CC0B225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0915" y="3258192"/>
            <a:ext cx="1906621" cy="63229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2478BA9-14D3-4364-92EA-67FF5FD4E8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0097" y="4637744"/>
            <a:ext cx="1848255" cy="603115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917DF005-3185-4334-81BB-4610D6A033E5}"/>
              </a:ext>
            </a:extLst>
          </p:cNvPr>
          <p:cNvSpPr/>
          <p:nvPr/>
        </p:nvSpPr>
        <p:spPr>
          <a:xfrm>
            <a:off x="4246652" y="2883323"/>
            <a:ext cx="4462516" cy="141898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F99AC4F-D62C-4D41-BC3E-A2E5EA7F4FFF}"/>
              </a:ext>
            </a:extLst>
          </p:cNvPr>
          <p:cNvSpPr/>
          <p:nvPr/>
        </p:nvSpPr>
        <p:spPr>
          <a:xfrm>
            <a:off x="4275836" y="4392532"/>
            <a:ext cx="4462516" cy="129110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894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A058E5A-8389-4B90-ACAE-078B963A5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40" y="162162"/>
            <a:ext cx="6828817" cy="118677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800AD4-1DD3-4A40-B636-9E9E90531DB9}"/>
              </a:ext>
            </a:extLst>
          </p:cNvPr>
          <p:cNvSpPr/>
          <p:nvPr/>
        </p:nvSpPr>
        <p:spPr>
          <a:xfrm>
            <a:off x="2270589" y="811658"/>
            <a:ext cx="7322668" cy="780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0F59E8F-87B0-45FB-AD4A-8DFC4576F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870" y="996812"/>
            <a:ext cx="5350213" cy="1386191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4B1ECA2-5EBE-4648-83DF-59469515359B}"/>
              </a:ext>
            </a:extLst>
          </p:cNvPr>
          <p:cNvSpPr/>
          <p:nvPr/>
        </p:nvSpPr>
        <p:spPr>
          <a:xfrm>
            <a:off x="3467155" y="964023"/>
            <a:ext cx="5760720" cy="141898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61AFC39C-76CB-404D-943B-20AB3CBFB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822" y="2920976"/>
            <a:ext cx="5155660" cy="2762655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FAE8E73-435C-42A0-A3AF-0C0B34BA8C28}"/>
              </a:ext>
            </a:extLst>
          </p:cNvPr>
          <p:cNvCxnSpPr/>
          <p:nvPr/>
        </p:nvCxnSpPr>
        <p:spPr>
          <a:xfrm flipV="1">
            <a:off x="3256908" y="2241990"/>
            <a:ext cx="1027416" cy="86080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BFAFE3A-A07A-4BC6-B871-0C4ED4D82D3E}"/>
              </a:ext>
            </a:extLst>
          </p:cNvPr>
          <p:cNvCxnSpPr/>
          <p:nvPr/>
        </p:nvCxnSpPr>
        <p:spPr>
          <a:xfrm flipV="1">
            <a:off x="4246652" y="2137025"/>
            <a:ext cx="921249" cy="21652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D88846C8-581E-43FE-8A6E-A5CC0B225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0915" y="3258192"/>
            <a:ext cx="1906621" cy="63229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2478BA9-14D3-4364-92EA-67FF5FD4E8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0097" y="4637744"/>
            <a:ext cx="1848255" cy="603115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917DF005-3185-4334-81BB-4610D6A033E5}"/>
              </a:ext>
            </a:extLst>
          </p:cNvPr>
          <p:cNvSpPr/>
          <p:nvPr/>
        </p:nvSpPr>
        <p:spPr>
          <a:xfrm>
            <a:off x="4246652" y="2883323"/>
            <a:ext cx="4462516" cy="141898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F99AC4F-D62C-4D41-BC3E-A2E5EA7F4FFF}"/>
              </a:ext>
            </a:extLst>
          </p:cNvPr>
          <p:cNvSpPr/>
          <p:nvPr/>
        </p:nvSpPr>
        <p:spPr>
          <a:xfrm>
            <a:off x="4275836" y="4392532"/>
            <a:ext cx="4462516" cy="129110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D351900-E5DB-44D3-834E-ACB08369DE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3969" y="3379405"/>
            <a:ext cx="719847" cy="54961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026764E9-85BB-4763-A3B0-766B9CBB25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3969" y="4691246"/>
            <a:ext cx="719847" cy="54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97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B39E391-0755-406D-92BD-34E3ABBDA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07" y="561772"/>
            <a:ext cx="6536987" cy="390565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5902DF0-20D0-4B80-869D-3E9212ACF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24" y="4816026"/>
            <a:ext cx="11698951" cy="131045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3BBE3FE-A234-46EE-B640-BE8649CD7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0649" y="988750"/>
            <a:ext cx="544749" cy="58366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1213DD9-6621-438B-994A-EFFACCE0DD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7078" y="1845619"/>
            <a:ext cx="603115" cy="56906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649D108-BBC1-4616-AFD2-7F30B1C453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7078" y="2649469"/>
            <a:ext cx="564204" cy="54474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EF42C96-4015-4CD3-B076-EBACC90343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7078" y="3663783"/>
            <a:ext cx="583660" cy="54474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33D30A0-8BE7-48BD-884C-4CDDAB7055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524" y="1018261"/>
            <a:ext cx="2491139" cy="52463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367EB4A-7E81-44CD-8E88-5BE8BC3401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107" y="2649469"/>
            <a:ext cx="1985900" cy="54612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A4BD0D-127A-406E-BC59-9486797FE8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8107" y="3679943"/>
            <a:ext cx="2826798" cy="51242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3376CC6-747E-4535-B7E2-C95A6CDC4F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7354" y="1900817"/>
            <a:ext cx="1985900" cy="5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91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B39E391-0755-406D-92BD-34E3ABBDA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07" y="561772"/>
            <a:ext cx="6536987" cy="390565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5902DF0-20D0-4B80-869D-3E9212ACF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24" y="4816026"/>
            <a:ext cx="11698951" cy="131045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3BBE3FE-A234-46EE-B640-BE8649CD7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0649" y="988750"/>
            <a:ext cx="544749" cy="58366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1213DD9-6621-438B-994A-EFFACCE0DD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7078" y="1845619"/>
            <a:ext cx="603115" cy="56906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649D108-BBC1-4616-AFD2-7F30B1C453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7078" y="2649469"/>
            <a:ext cx="564204" cy="54474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EF42C96-4015-4CD3-B076-EBACC90343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7078" y="3663783"/>
            <a:ext cx="583660" cy="54474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33D30A0-8BE7-48BD-884C-4CDDAB7055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524" y="1018261"/>
            <a:ext cx="2491139" cy="52463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367EB4A-7E81-44CD-8E88-5BE8BC3401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107" y="2649469"/>
            <a:ext cx="1985900" cy="546122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523718A9-23AD-4774-907C-2F54E1CAA7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8107" y="3679943"/>
            <a:ext cx="2826798" cy="51242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9197090-6F0D-4AEA-867B-CB8FBF1C30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7354" y="1900817"/>
            <a:ext cx="1985900" cy="528600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C739997-4661-4A83-9E74-605317EDFF48}"/>
              </a:ext>
            </a:extLst>
          </p:cNvPr>
          <p:cNvSpPr/>
          <p:nvPr/>
        </p:nvSpPr>
        <p:spPr>
          <a:xfrm>
            <a:off x="760288" y="2429417"/>
            <a:ext cx="9580745" cy="210933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591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8F25FC1D-995F-4049-AA4D-7D29B209F623}"/>
              </a:ext>
            </a:extLst>
          </p:cNvPr>
          <p:cNvCxnSpPr>
            <a:cxnSpLocks/>
          </p:cNvCxnSpPr>
          <p:nvPr/>
        </p:nvCxnSpPr>
        <p:spPr>
          <a:xfrm>
            <a:off x="1666188" y="3429000"/>
            <a:ext cx="850522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C8A8FCE-F6F5-4D1F-8471-FAE10EFF7A64}"/>
              </a:ext>
            </a:extLst>
          </p:cNvPr>
          <p:cNvCxnSpPr/>
          <p:nvPr/>
        </p:nvCxnSpPr>
        <p:spPr>
          <a:xfrm flipV="1">
            <a:off x="1787703" y="667820"/>
            <a:ext cx="0" cy="525009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>
            <a:extLst>
              <a:ext uri="{FF2B5EF4-FFF2-40B4-BE49-F238E27FC236}">
                <a16:creationId xmlns:a16="http://schemas.microsoft.com/office/drawing/2014/main" id="{514F97D2-4079-4302-B607-EEC87753C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616" y="3429000"/>
            <a:ext cx="350196" cy="33560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98B7EA1-2936-4549-82AF-912995A3F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128" y="69569"/>
            <a:ext cx="1459149" cy="59825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0397542-39A9-477F-94E2-004BCE052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974" y="3596801"/>
            <a:ext cx="319656" cy="116013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2413217-2A4E-465A-B664-0E821845C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6300" y="3596801"/>
            <a:ext cx="323199" cy="562086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39EA2CC-849A-4796-81E2-CF88A4408ED6}"/>
              </a:ext>
            </a:extLst>
          </p:cNvPr>
          <p:cNvCxnSpPr/>
          <p:nvPr/>
        </p:nvCxnSpPr>
        <p:spPr>
          <a:xfrm flipV="1">
            <a:off x="1787702" y="1212351"/>
            <a:ext cx="3590100" cy="22166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46B456C-3964-4FEE-A80B-7AF3F672D22E}"/>
              </a:ext>
            </a:extLst>
          </p:cNvPr>
          <p:cNvCxnSpPr>
            <a:cxnSpLocks/>
          </p:cNvCxnSpPr>
          <p:nvPr/>
        </p:nvCxnSpPr>
        <p:spPr>
          <a:xfrm>
            <a:off x="5377801" y="1212352"/>
            <a:ext cx="3590098" cy="2216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B0DABD6-6B01-45B7-96F7-CB3D9ACBEA8F}"/>
              </a:ext>
            </a:extLst>
          </p:cNvPr>
          <p:cNvCxnSpPr/>
          <p:nvPr/>
        </p:nvCxnSpPr>
        <p:spPr>
          <a:xfrm>
            <a:off x="5377801" y="1212351"/>
            <a:ext cx="0" cy="2216649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EB4E631-E277-480E-8A5B-26F0C1ADFFEE}"/>
              </a:ext>
            </a:extLst>
          </p:cNvPr>
          <p:cNvCxnSpPr>
            <a:cxnSpLocks/>
          </p:cNvCxnSpPr>
          <p:nvPr/>
        </p:nvCxnSpPr>
        <p:spPr>
          <a:xfrm flipH="1">
            <a:off x="1787702" y="1212351"/>
            <a:ext cx="3590100" cy="0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図 19">
            <a:extLst>
              <a:ext uri="{FF2B5EF4-FFF2-40B4-BE49-F238E27FC236}">
                <a16:creationId xmlns:a16="http://schemas.microsoft.com/office/drawing/2014/main" id="{98E896E3-1B83-47F6-8D76-AD56FFF3F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1107" y="667820"/>
            <a:ext cx="505838" cy="1070043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C5371B1-69AA-4AB5-9EB1-1856C1C6A9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9309" y="368694"/>
            <a:ext cx="4552545" cy="47665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A305EA1-1F7D-4447-BE26-5FF3A02CA3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9283" y="4176867"/>
            <a:ext cx="4301431" cy="2569977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85B68DA-2F92-4B15-92C5-A4273C922955}"/>
              </a:ext>
            </a:extLst>
          </p:cNvPr>
          <p:cNvSpPr/>
          <p:nvPr/>
        </p:nvSpPr>
        <p:spPr>
          <a:xfrm>
            <a:off x="5918801" y="4158887"/>
            <a:ext cx="4607001" cy="1235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A03818A-6630-40B9-A6AE-9AAA816AE33E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5705582" y="845349"/>
            <a:ext cx="2444224" cy="537822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0630C3B-CB01-440D-BC92-D1355DAE441C}"/>
              </a:ext>
            </a:extLst>
          </p:cNvPr>
          <p:cNvCxnSpPr/>
          <p:nvPr/>
        </p:nvCxnSpPr>
        <p:spPr>
          <a:xfrm flipH="1" flipV="1">
            <a:off x="4150760" y="2116476"/>
            <a:ext cx="3174714" cy="34521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>
            <a:extLst>
              <a:ext uri="{FF2B5EF4-FFF2-40B4-BE49-F238E27FC236}">
                <a16:creationId xmlns:a16="http://schemas.microsoft.com/office/drawing/2014/main" id="{3B50B826-61F0-48D2-9625-7B7AF72489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6717" y="3508494"/>
            <a:ext cx="287010" cy="44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64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B39E391-0755-406D-92BD-34E3ABBDA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07" y="561772"/>
            <a:ext cx="6536987" cy="390565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5902DF0-20D0-4B80-869D-3E9212ACF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24" y="4816026"/>
            <a:ext cx="11698951" cy="131045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3BBE3FE-A234-46EE-B640-BE8649CD7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0649" y="988750"/>
            <a:ext cx="544749" cy="58366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1213DD9-6621-438B-994A-EFFACCE0DD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7078" y="1845619"/>
            <a:ext cx="603115" cy="56906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649D108-BBC1-4616-AFD2-7F30B1C453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7078" y="2649469"/>
            <a:ext cx="564204" cy="54474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EF42C96-4015-4CD3-B076-EBACC90343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7078" y="3663783"/>
            <a:ext cx="583660" cy="54474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33D30A0-8BE7-48BD-884C-4CDDAB7055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524" y="1018261"/>
            <a:ext cx="2491139" cy="52463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367EB4A-7E81-44CD-8E88-5BE8BC3401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107" y="2649469"/>
            <a:ext cx="1985900" cy="54612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A4BD0D-127A-406E-BC59-9486797FE8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8107" y="3679943"/>
            <a:ext cx="2826798" cy="51242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3376CC6-747E-4535-B7E2-C95A6CDC4F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7354" y="1900817"/>
            <a:ext cx="1985900" cy="528600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8F52D36-81C9-4273-B159-D4C04765414F}"/>
              </a:ext>
            </a:extLst>
          </p:cNvPr>
          <p:cNvSpPr/>
          <p:nvPr/>
        </p:nvSpPr>
        <p:spPr>
          <a:xfrm>
            <a:off x="246524" y="561772"/>
            <a:ext cx="10305036" cy="194512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50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9AB16DAC-1A85-44C6-9BB8-4A6851A8903F}"/>
              </a:ext>
            </a:extLst>
          </p:cNvPr>
          <p:cNvCxnSpPr>
            <a:cxnSpLocks/>
          </p:cNvCxnSpPr>
          <p:nvPr/>
        </p:nvCxnSpPr>
        <p:spPr>
          <a:xfrm>
            <a:off x="1666188" y="3429000"/>
            <a:ext cx="850522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D956B4D-B447-4696-BE8B-8C4DF749D868}"/>
              </a:ext>
            </a:extLst>
          </p:cNvPr>
          <p:cNvCxnSpPr/>
          <p:nvPr/>
        </p:nvCxnSpPr>
        <p:spPr>
          <a:xfrm flipV="1">
            <a:off x="1787703" y="667820"/>
            <a:ext cx="0" cy="525009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18164754-0A2A-442A-AE37-3FBA5F0FE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616" y="3429000"/>
            <a:ext cx="350196" cy="33560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8928DFA-1B65-4797-B1A3-27E9D1BC2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767" y="20931"/>
            <a:ext cx="1361872" cy="64688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1E618E2-C928-4BB6-84FE-71D6E74E1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300" y="3596801"/>
            <a:ext cx="323199" cy="562086"/>
          </a:xfrm>
          <a:prstGeom prst="rect">
            <a:avLst/>
          </a:prstGeom>
        </p:spPr>
      </p:pic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AADF0118-D5A6-4F56-A8DF-57FF8F0C897A}"/>
              </a:ext>
            </a:extLst>
          </p:cNvPr>
          <p:cNvSpPr/>
          <p:nvPr/>
        </p:nvSpPr>
        <p:spPr>
          <a:xfrm>
            <a:off x="1777429" y="2433955"/>
            <a:ext cx="7171362" cy="2592710"/>
          </a:xfrm>
          <a:custGeom>
            <a:avLst/>
            <a:gdLst>
              <a:gd name="connsiteX0" fmla="*/ 0 w 7171362"/>
              <a:gd name="connsiteY0" fmla="*/ 1007888 h 2592710"/>
              <a:gd name="connsiteX1" fmla="*/ 482886 w 7171362"/>
              <a:gd name="connsiteY1" fmla="*/ 442809 h 2592710"/>
              <a:gd name="connsiteX2" fmla="*/ 2219218 w 7171362"/>
              <a:gd name="connsiteY2" fmla="*/ 1020 h 2592710"/>
              <a:gd name="connsiteX3" fmla="*/ 2506895 w 7171362"/>
              <a:gd name="connsiteY3" fmla="*/ 566099 h 2592710"/>
              <a:gd name="connsiteX4" fmla="*/ 2897313 w 7171362"/>
              <a:gd name="connsiteY4" fmla="*/ 1809272 h 2592710"/>
              <a:gd name="connsiteX5" fmla="*/ 4140486 w 7171362"/>
              <a:gd name="connsiteY5" fmla="*/ 2569560 h 2592710"/>
              <a:gd name="connsiteX6" fmla="*/ 4798032 w 7171362"/>
              <a:gd name="connsiteY6" fmla="*/ 2364076 h 2592710"/>
              <a:gd name="connsiteX7" fmla="*/ 5024063 w 7171362"/>
              <a:gd name="connsiteY7" fmla="*/ 2107223 h 2592710"/>
              <a:gd name="connsiteX8" fmla="*/ 5363110 w 7171362"/>
              <a:gd name="connsiteY8" fmla="*/ 2220238 h 2592710"/>
              <a:gd name="connsiteX9" fmla="*/ 5712432 w 7171362"/>
              <a:gd name="connsiteY9" fmla="*/ 2579834 h 2592710"/>
              <a:gd name="connsiteX10" fmla="*/ 6390526 w 7171362"/>
              <a:gd name="connsiteY10" fmla="*/ 1706530 h 2592710"/>
              <a:gd name="connsiteX11" fmla="*/ 6863137 w 7171362"/>
              <a:gd name="connsiteY11" fmla="*/ 627744 h 2592710"/>
              <a:gd name="connsiteX12" fmla="*/ 7171362 w 7171362"/>
              <a:gd name="connsiteY12" fmla="*/ 987339 h 259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71362" h="2592710">
                <a:moveTo>
                  <a:pt x="0" y="1007888"/>
                </a:moveTo>
                <a:cubicBezTo>
                  <a:pt x="56508" y="809254"/>
                  <a:pt x="113016" y="610620"/>
                  <a:pt x="482886" y="442809"/>
                </a:cubicBezTo>
                <a:cubicBezTo>
                  <a:pt x="852756" y="274998"/>
                  <a:pt x="1881883" y="-19528"/>
                  <a:pt x="2219218" y="1020"/>
                </a:cubicBezTo>
                <a:cubicBezTo>
                  <a:pt x="2556553" y="21568"/>
                  <a:pt x="2393879" y="264724"/>
                  <a:pt x="2506895" y="566099"/>
                </a:cubicBezTo>
                <a:cubicBezTo>
                  <a:pt x="2619911" y="867474"/>
                  <a:pt x="2625048" y="1475362"/>
                  <a:pt x="2897313" y="1809272"/>
                </a:cubicBezTo>
                <a:cubicBezTo>
                  <a:pt x="3169578" y="2143182"/>
                  <a:pt x="3823700" y="2477093"/>
                  <a:pt x="4140486" y="2569560"/>
                </a:cubicBezTo>
                <a:cubicBezTo>
                  <a:pt x="4457272" y="2662027"/>
                  <a:pt x="4650769" y="2441132"/>
                  <a:pt x="4798032" y="2364076"/>
                </a:cubicBezTo>
                <a:cubicBezTo>
                  <a:pt x="4945295" y="2287020"/>
                  <a:pt x="4929883" y="2131196"/>
                  <a:pt x="5024063" y="2107223"/>
                </a:cubicBezTo>
                <a:cubicBezTo>
                  <a:pt x="5118243" y="2083250"/>
                  <a:pt x="5248382" y="2141470"/>
                  <a:pt x="5363110" y="2220238"/>
                </a:cubicBezTo>
                <a:cubicBezTo>
                  <a:pt x="5477838" y="2299006"/>
                  <a:pt x="5541196" y="2665452"/>
                  <a:pt x="5712432" y="2579834"/>
                </a:cubicBezTo>
                <a:cubicBezTo>
                  <a:pt x="5883668" y="2494216"/>
                  <a:pt x="6198742" y="2031878"/>
                  <a:pt x="6390526" y="1706530"/>
                </a:cubicBezTo>
                <a:cubicBezTo>
                  <a:pt x="6582310" y="1381182"/>
                  <a:pt x="6732998" y="747609"/>
                  <a:pt x="6863137" y="627744"/>
                </a:cubicBezTo>
                <a:cubicBezTo>
                  <a:pt x="6993276" y="507879"/>
                  <a:pt x="7082319" y="747609"/>
                  <a:pt x="7171362" y="987339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61798E1-726E-4F11-B219-ADFF81ECE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401" y="214879"/>
            <a:ext cx="4098206" cy="2448556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F87CC6B-3674-4C18-9D75-7909B6B6BEBE}"/>
              </a:ext>
            </a:extLst>
          </p:cNvPr>
          <p:cNvSpPr/>
          <p:nvPr/>
        </p:nvSpPr>
        <p:spPr>
          <a:xfrm>
            <a:off x="5075434" y="1489456"/>
            <a:ext cx="4304868" cy="1239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461D154-F31A-4EF3-8BCB-EFC55F1D721F}"/>
              </a:ext>
            </a:extLst>
          </p:cNvPr>
          <p:cNvCxnSpPr>
            <a:endCxn id="8" idx="0"/>
          </p:cNvCxnSpPr>
          <p:nvPr/>
        </p:nvCxnSpPr>
        <p:spPr>
          <a:xfrm flipH="1">
            <a:off x="1777429" y="1222625"/>
            <a:ext cx="3811713" cy="221921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6538DA3-42C2-45CF-8DEA-6ACC0F46050F}"/>
              </a:ext>
            </a:extLst>
          </p:cNvPr>
          <p:cNvCxnSpPr>
            <a:endCxn id="8" idx="12"/>
          </p:cNvCxnSpPr>
          <p:nvPr/>
        </p:nvCxnSpPr>
        <p:spPr>
          <a:xfrm>
            <a:off x="7746715" y="1304818"/>
            <a:ext cx="1202076" cy="211647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5800F0CC-6397-4B5E-B8AD-AD7D54C52C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7480" y="2140974"/>
            <a:ext cx="668594" cy="103367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0B5ABCCD-BF86-4858-B5F3-C60547631F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6717" y="3508494"/>
            <a:ext cx="287010" cy="44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92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B39E391-0755-406D-92BD-34E3ABBDA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07" y="561772"/>
            <a:ext cx="6536987" cy="390565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5902DF0-20D0-4B80-869D-3E9212ACF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24" y="4816026"/>
            <a:ext cx="11698951" cy="131045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3BBE3FE-A234-46EE-B640-BE8649CD7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0649" y="988750"/>
            <a:ext cx="544749" cy="58366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1213DD9-6621-438B-994A-EFFACCE0DD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7078" y="1845619"/>
            <a:ext cx="603115" cy="56906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649D108-BBC1-4616-AFD2-7F30B1C453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7078" y="2649469"/>
            <a:ext cx="564204" cy="54474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EF42C96-4015-4CD3-B076-EBACC90343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7078" y="3663783"/>
            <a:ext cx="583660" cy="54474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33D30A0-8BE7-48BD-884C-4CDDAB7055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524" y="1018261"/>
            <a:ext cx="2491139" cy="52463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367EB4A-7E81-44CD-8E88-5BE8BC3401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107" y="2649469"/>
            <a:ext cx="1985900" cy="54612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A4BD0D-127A-406E-BC59-9486797FE8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8107" y="3679943"/>
            <a:ext cx="2826798" cy="51242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3376CC6-747E-4535-B7E2-C95A6CDC4F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7354" y="1900817"/>
            <a:ext cx="1985900" cy="528600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022A332-1458-422D-8DC9-EF7A9D89BD26}"/>
              </a:ext>
            </a:extLst>
          </p:cNvPr>
          <p:cNvSpPr/>
          <p:nvPr/>
        </p:nvSpPr>
        <p:spPr>
          <a:xfrm>
            <a:off x="102742" y="4816026"/>
            <a:ext cx="11842733" cy="99044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286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E0D9138-75E5-4A97-9454-B4335CBCA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353" y="158921"/>
            <a:ext cx="3839293" cy="185821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B81827A-F464-45ED-9368-0687684CC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423" y="2163892"/>
            <a:ext cx="9591472" cy="154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47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E0D9138-75E5-4A97-9454-B4335CBCA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353" y="158921"/>
            <a:ext cx="3839293" cy="185821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9B17A13-0049-4797-BDCD-9E60CB0F1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423" y="2163892"/>
            <a:ext cx="9591472" cy="154669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4827AF1-5A85-44B6-A0A2-91402F598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607" y="3857343"/>
            <a:ext cx="914400" cy="121595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43BABD4-07FB-4F56-82AA-0A0A98021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607" y="5358738"/>
            <a:ext cx="875489" cy="121595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E2E1ACE-CEF1-4BCC-A04C-0E7C48BBBF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2160" y="4364159"/>
            <a:ext cx="486383" cy="31614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3A91E63-BEDB-4973-81A0-C7FD04C6A2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9383" y="5889122"/>
            <a:ext cx="486383" cy="31614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723A3CE-BDEB-462B-8B22-452A6D9DA6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5766" y="3690518"/>
            <a:ext cx="2801566" cy="166343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BF8C580-DAF6-4C5E-A1F1-50FDC0E415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5766" y="5194570"/>
            <a:ext cx="2801566" cy="166343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03FDF35-2278-4D12-9AA7-8BAFEB7B3C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7332" y="3768647"/>
            <a:ext cx="6712085" cy="152724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2521BC3-B3BB-4274-8836-449776232D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4555" y="5315775"/>
            <a:ext cx="6712085" cy="152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0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8A7DDF7B-7AF7-425A-A259-4156F7A99232}"/>
              </a:ext>
            </a:extLst>
          </p:cNvPr>
          <p:cNvCxnSpPr>
            <a:cxnSpLocks/>
          </p:cNvCxnSpPr>
          <p:nvPr/>
        </p:nvCxnSpPr>
        <p:spPr>
          <a:xfrm>
            <a:off x="842481" y="3429000"/>
            <a:ext cx="8753582" cy="1027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663CE97-836C-465E-B3B5-1948FA10B739}"/>
              </a:ext>
            </a:extLst>
          </p:cNvPr>
          <p:cNvCxnSpPr>
            <a:cxnSpLocks/>
          </p:cNvCxnSpPr>
          <p:nvPr/>
        </p:nvCxnSpPr>
        <p:spPr>
          <a:xfrm flipV="1">
            <a:off x="5373384" y="698643"/>
            <a:ext cx="0" cy="51679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9FAF7DF1-7DF0-44FB-91EB-ADF63C3B6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365" y="2235759"/>
            <a:ext cx="1050587" cy="642026"/>
          </a:xfrm>
          <a:prstGeom prst="rect">
            <a:avLst/>
          </a:prstGeom>
        </p:spPr>
      </p:pic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58D16393-87A9-461F-9327-4E9AB0AE667C}"/>
              </a:ext>
            </a:extLst>
          </p:cNvPr>
          <p:cNvSpPr/>
          <p:nvPr/>
        </p:nvSpPr>
        <p:spPr>
          <a:xfrm>
            <a:off x="2065106" y="1801074"/>
            <a:ext cx="6587339" cy="2853119"/>
          </a:xfrm>
          <a:custGeom>
            <a:avLst/>
            <a:gdLst>
              <a:gd name="connsiteX0" fmla="*/ 0 w 6587339"/>
              <a:gd name="connsiteY0" fmla="*/ 2853119 h 2853119"/>
              <a:gd name="connsiteX1" fmla="*/ 1160979 w 6587339"/>
              <a:gd name="connsiteY1" fmla="*/ 685272 h 2853119"/>
              <a:gd name="connsiteX2" fmla="*/ 3174714 w 6587339"/>
              <a:gd name="connsiteY2" fmla="*/ 2585991 h 2853119"/>
              <a:gd name="connsiteX3" fmla="*/ 6287784 w 6587339"/>
              <a:gd name="connsiteY3" fmla="*/ 233209 h 2853119"/>
              <a:gd name="connsiteX4" fmla="*/ 6287784 w 6587339"/>
              <a:gd name="connsiteY4" fmla="*/ 212661 h 285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7339" h="2853119">
                <a:moveTo>
                  <a:pt x="0" y="2853119"/>
                </a:moveTo>
                <a:cubicBezTo>
                  <a:pt x="315930" y="1791456"/>
                  <a:pt x="631860" y="729793"/>
                  <a:pt x="1160979" y="685272"/>
                </a:cubicBezTo>
                <a:cubicBezTo>
                  <a:pt x="1690098" y="640751"/>
                  <a:pt x="2320247" y="2661335"/>
                  <a:pt x="3174714" y="2585991"/>
                </a:cubicBezTo>
                <a:cubicBezTo>
                  <a:pt x="4029181" y="2510647"/>
                  <a:pt x="6287784" y="233209"/>
                  <a:pt x="6287784" y="233209"/>
                </a:cubicBezTo>
                <a:cubicBezTo>
                  <a:pt x="6806629" y="-162346"/>
                  <a:pt x="6547206" y="25157"/>
                  <a:pt x="6287784" y="212661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CC049A3-1887-4CCE-AB5E-06B7C779B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6063" y="3429000"/>
            <a:ext cx="350196" cy="33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21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422C1C7-37A0-4275-AB57-D85C7D8E2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942" y="166353"/>
            <a:ext cx="6106115" cy="1056271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0FBECA2-B88D-4567-9853-56A3416C8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164" y="1448655"/>
            <a:ext cx="9591472" cy="154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15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422C1C7-37A0-4275-AB57-D85C7D8E2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942" y="166353"/>
            <a:ext cx="6106115" cy="1056271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0FBECA2-B88D-4567-9853-56A3416C8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164" y="1448655"/>
            <a:ext cx="9591472" cy="154669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ACA4C9C-9C08-463C-B8D6-D7932120B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164" y="3066596"/>
            <a:ext cx="9591472" cy="154669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93200D5-5184-4217-B9B6-F88202422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164" y="4963461"/>
            <a:ext cx="9591472" cy="15466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DCB8A3F-CD06-4896-8B87-59E066ECC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764" y="3544559"/>
            <a:ext cx="272374" cy="4717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0A91DC9-4B65-4017-8893-C69EF6C36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1039" y="3221384"/>
            <a:ext cx="317096" cy="54925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C9A588E-6B6A-4820-8CEA-2F11015C82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5764" y="5402457"/>
            <a:ext cx="303084" cy="48376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38C71C3-06CE-49B6-8B6E-F63F10F34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1039" y="5113031"/>
            <a:ext cx="303084" cy="483769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1A41A4E-5501-46AC-8191-601B17F8CA3A}"/>
              </a:ext>
            </a:extLst>
          </p:cNvPr>
          <p:cNvSpPr/>
          <p:nvPr/>
        </p:nvSpPr>
        <p:spPr>
          <a:xfrm>
            <a:off x="9149057" y="3221384"/>
            <a:ext cx="1643579" cy="115540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57314CE9-16A6-4987-A7A5-8AA62F38120A}"/>
              </a:ext>
            </a:extLst>
          </p:cNvPr>
          <p:cNvSpPr/>
          <p:nvPr/>
        </p:nvSpPr>
        <p:spPr>
          <a:xfrm>
            <a:off x="9162390" y="5113031"/>
            <a:ext cx="1643579" cy="115540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EBA069A-0A06-4EA7-80D5-FD34A9375D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8402" y="3529967"/>
            <a:ext cx="797668" cy="50097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CD456B2-67F7-4A0E-A7DC-BE6FB8172B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8402" y="5440247"/>
            <a:ext cx="797668" cy="50097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1D1E707-403D-4B9E-98BC-0D16AE3C4D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47992" y="4410244"/>
            <a:ext cx="272374" cy="42315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BC8342D-A0D5-43E9-AED5-E64CAAFF11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4659" y="6307819"/>
            <a:ext cx="272374" cy="42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47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B39E391-0755-406D-92BD-34E3ABBDA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07" y="561772"/>
            <a:ext cx="6536987" cy="390565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5902DF0-20D0-4B80-869D-3E9212ACF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24" y="4816026"/>
            <a:ext cx="11698951" cy="131045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3BBE3FE-A234-46EE-B640-BE8649CD7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0649" y="988750"/>
            <a:ext cx="544749" cy="58366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1213DD9-6621-438B-994A-EFFACCE0DD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7078" y="1845619"/>
            <a:ext cx="603115" cy="56906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649D108-BBC1-4616-AFD2-7F30B1C453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7078" y="2649469"/>
            <a:ext cx="564204" cy="54474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EF42C96-4015-4CD3-B076-EBACC90343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7078" y="3663783"/>
            <a:ext cx="583660" cy="54474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33D30A0-8BE7-48BD-884C-4CDDAB7055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524" y="1018261"/>
            <a:ext cx="2491139" cy="52463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367EB4A-7E81-44CD-8E88-5BE8BC3401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107" y="2649469"/>
            <a:ext cx="1985900" cy="54612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A4BD0D-127A-406E-BC59-9486797FE8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8107" y="3679943"/>
            <a:ext cx="2826798" cy="51242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3376CC6-747E-4535-B7E2-C95A6CDC4F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7354" y="1900817"/>
            <a:ext cx="1985900" cy="528600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F05D9D8-823F-4542-AF1E-164BB1E1F87F}"/>
              </a:ext>
            </a:extLst>
          </p:cNvPr>
          <p:cNvSpPr/>
          <p:nvPr/>
        </p:nvSpPr>
        <p:spPr>
          <a:xfrm>
            <a:off x="143838" y="5691883"/>
            <a:ext cx="6411074" cy="52463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805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E09CF90-8A02-464E-A3A5-C526EF9AA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91" y="71948"/>
            <a:ext cx="9986018" cy="122068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AF279B7-944B-4BD2-8ABD-7810D7645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164" y="1448655"/>
            <a:ext cx="9591472" cy="154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25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6602F87-A769-4238-81B8-CB035E45C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335" y="3151371"/>
            <a:ext cx="4669277" cy="129864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F68D9C8-3C35-4631-B289-6299A4246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164" y="1448655"/>
            <a:ext cx="9591472" cy="154669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E6B6227-CFA0-4351-9531-30BE89CA7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891" y="71948"/>
            <a:ext cx="9986018" cy="122068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854840B-C752-47FD-8CD6-405FA3577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427" y="3429000"/>
            <a:ext cx="2120630" cy="53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03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6602F87-A769-4238-81B8-CB035E45C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335" y="3151371"/>
            <a:ext cx="4669277" cy="129864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F68D9C8-3C35-4631-B289-6299A4246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164" y="1448655"/>
            <a:ext cx="9591472" cy="154669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E6B6227-CFA0-4351-9531-30BE89CA7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891" y="71948"/>
            <a:ext cx="9986018" cy="122068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854840B-C752-47FD-8CD6-405FA3577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427" y="3429000"/>
            <a:ext cx="2120630" cy="535021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2E074C0-4BE8-419D-BE83-837CBBAAD715}"/>
              </a:ext>
            </a:extLst>
          </p:cNvPr>
          <p:cNvCxnSpPr/>
          <p:nvPr/>
        </p:nvCxnSpPr>
        <p:spPr>
          <a:xfrm>
            <a:off x="3245922" y="5599416"/>
            <a:ext cx="5518135" cy="0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3902524-DEDF-4C35-A617-E299E44342BF}"/>
              </a:ext>
            </a:extLst>
          </p:cNvPr>
          <p:cNvCxnSpPr/>
          <p:nvPr/>
        </p:nvCxnSpPr>
        <p:spPr>
          <a:xfrm flipV="1">
            <a:off x="6096000" y="4325420"/>
            <a:ext cx="0" cy="228086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D7A851D-FFFA-4577-9952-96C0591376DD}"/>
              </a:ext>
            </a:extLst>
          </p:cNvPr>
          <p:cNvCxnSpPr/>
          <p:nvPr/>
        </p:nvCxnSpPr>
        <p:spPr>
          <a:xfrm flipV="1">
            <a:off x="6096000" y="4859676"/>
            <a:ext cx="1085636" cy="73974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1E40C6C-B82F-44CE-B277-AF891CA559D7}"/>
              </a:ext>
            </a:extLst>
          </p:cNvPr>
          <p:cNvCxnSpPr>
            <a:cxnSpLocks/>
          </p:cNvCxnSpPr>
          <p:nvPr/>
        </p:nvCxnSpPr>
        <p:spPr>
          <a:xfrm>
            <a:off x="7181636" y="4859675"/>
            <a:ext cx="1068512" cy="73974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9C1CF540-4353-46CD-ABCE-AD922C662C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335" y="5597228"/>
            <a:ext cx="1115665" cy="768163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334CA2B-BB89-4F1E-92B3-83DC64D36455}"/>
              </a:ext>
            </a:extLst>
          </p:cNvPr>
          <p:cNvCxnSpPr>
            <a:cxnSpLocks/>
          </p:cNvCxnSpPr>
          <p:nvPr/>
        </p:nvCxnSpPr>
        <p:spPr>
          <a:xfrm>
            <a:off x="3911923" y="5611439"/>
            <a:ext cx="1068512" cy="73974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2D633C31-6071-4FAB-9807-08F162CE33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8357" y="4156900"/>
            <a:ext cx="1459149" cy="598251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A3F06A5E-9514-4762-A2B0-B04F1C1EE2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9688" y="5465851"/>
            <a:ext cx="350196" cy="33560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F2E80DF-1E1C-4B4C-866B-6831741F06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0479" y="5702411"/>
            <a:ext cx="182314" cy="66167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C657EE9-756F-4E93-8A90-554B2E181C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62502" y="5716230"/>
            <a:ext cx="355811" cy="530158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C53B81A-A0D7-4F8A-8641-CD365B935EAE}"/>
              </a:ext>
            </a:extLst>
          </p:cNvPr>
          <p:cNvCxnSpPr>
            <a:cxnSpLocks/>
          </p:cNvCxnSpPr>
          <p:nvPr/>
        </p:nvCxnSpPr>
        <p:spPr>
          <a:xfrm>
            <a:off x="7181636" y="4859675"/>
            <a:ext cx="0" cy="737553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>
            <a:extLst>
              <a:ext uri="{FF2B5EF4-FFF2-40B4-BE49-F238E27FC236}">
                <a16:creationId xmlns:a16="http://schemas.microsoft.com/office/drawing/2014/main" id="{0F71B2FA-BBA2-4209-A9FB-9FD5390104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31832" y="4929325"/>
            <a:ext cx="981747" cy="59825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605E6129-82CE-4B0C-AD98-38D55DBD05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309" y="5946521"/>
            <a:ext cx="4255909" cy="27777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CE0CDAD8-5988-4823-BF71-1BFCA3CBABD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646" y="5359768"/>
            <a:ext cx="3126688" cy="4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532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7BF8A20-1197-427A-A8CE-5F8B8A8A8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060" y="1174045"/>
            <a:ext cx="5458724" cy="196666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9C2A3C6-311C-46B8-BFC2-92DB6CF92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334" y="3392311"/>
            <a:ext cx="7277327" cy="173203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0E1B20E-15D5-44A0-92B1-8F60E83D8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50" y="217556"/>
            <a:ext cx="2444955" cy="90076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199CC9A-2B74-46C0-8F3D-665FF7E89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6241" y="230526"/>
            <a:ext cx="5759518" cy="87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16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C9BA9E1-D0EA-4DEC-9DA1-364DA879D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92" y="1645413"/>
            <a:ext cx="7508697" cy="146855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12F5959-AE88-4887-AB5F-67A102641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967" y="233137"/>
            <a:ext cx="4669277" cy="129864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9179F29-41EE-4AFC-AE4D-04781C36A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059" y="510766"/>
            <a:ext cx="2120630" cy="53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720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C9BA9E1-D0EA-4DEC-9DA1-364DA879D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92" y="1645413"/>
            <a:ext cx="7508697" cy="146855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12F5959-AE88-4887-AB5F-67A102641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967" y="233137"/>
            <a:ext cx="4669277" cy="129864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9179F29-41EE-4AFC-AE4D-04781C36A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059" y="510766"/>
            <a:ext cx="2120630" cy="535021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CB43BEEF-E127-48EA-8AE3-BCB51CCEB9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4310" y="3500915"/>
            <a:ext cx="5683284" cy="64615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62EBF78-57E9-4BD3-ACA1-5582E3ABE8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475" y="4189987"/>
            <a:ext cx="10907730" cy="2045199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CD670D3-F7EF-445F-8357-2E0AF52752F0}"/>
              </a:ext>
            </a:extLst>
          </p:cNvPr>
          <p:cNvSpPr/>
          <p:nvPr/>
        </p:nvSpPr>
        <p:spPr>
          <a:xfrm>
            <a:off x="7736440" y="4397339"/>
            <a:ext cx="3791164" cy="173633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6FE4ABE-FEC9-400A-A2EA-BEA8192E7527}"/>
              </a:ext>
            </a:extLst>
          </p:cNvPr>
          <p:cNvSpPr/>
          <p:nvPr/>
        </p:nvSpPr>
        <p:spPr>
          <a:xfrm>
            <a:off x="256854" y="4232909"/>
            <a:ext cx="3369924" cy="204519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6FEAC3F-A664-473D-9A1A-53EF5F9D8F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7992" y="4973379"/>
            <a:ext cx="1435809" cy="584252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95C5426-7C67-4510-8737-F99B8AA4E9C6}"/>
              </a:ext>
            </a:extLst>
          </p:cNvPr>
          <p:cNvSpPr/>
          <p:nvPr/>
        </p:nvSpPr>
        <p:spPr>
          <a:xfrm>
            <a:off x="1910993" y="4232909"/>
            <a:ext cx="6164495" cy="181857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672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9B258FE-A536-4605-A8A1-6DA06A39C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192" y="141597"/>
            <a:ext cx="8133015" cy="176939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37121AC-C1AD-4E02-B577-720535079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264" y="1910993"/>
            <a:ext cx="9591472" cy="154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4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8A7DDF7B-7AF7-425A-A259-4156F7A99232}"/>
              </a:ext>
            </a:extLst>
          </p:cNvPr>
          <p:cNvCxnSpPr>
            <a:cxnSpLocks/>
          </p:cNvCxnSpPr>
          <p:nvPr/>
        </p:nvCxnSpPr>
        <p:spPr>
          <a:xfrm>
            <a:off x="842481" y="3429000"/>
            <a:ext cx="8753582" cy="1027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663CE97-836C-465E-B3B5-1948FA10B739}"/>
              </a:ext>
            </a:extLst>
          </p:cNvPr>
          <p:cNvCxnSpPr>
            <a:cxnSpLocks/>
          </p:cNvCxnSpPr>
          <p:nvPr/>
        </p:nvCxnSpPr>
        <p:spPr>
          <a:xfrm flipV="1">
            <a:off x="5373384" y="698643"/>
            <a:ext cx="0" cy="51679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9FAF7DF1-7DF0-44FB-91EB-ADF63C3B6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365" y="2235759"/>
            <a:ext cx="1050587" cy="642026"/>
          </a:xfrm>
          <a:prstGeom prst="rect">
            <a:avLst/>
          </a:prstGeom>
        </p:spPr>
      </p:pic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58D16393-87A9-461F-9327-4E9AB0AE667C}"/>
              </a:ext>
            </a:extLst>
          </p:cNvPr>
          <p:cNvSpPr/>
          <p:nvPr/>
        </p:nvSpPr>
        <p:spPr>
          <a:xfrm>
            <a:off x="2065106" y="1801074"/>
            <a:ext cx="6587339" cy="2853119"/>
          </a:xfrm>
          <a:custGeom>
            <a:avLst/>
            <a:gdLst>
              <a:gd name="connsiteX0" fmla="*/ 0 w 6587339"/>
              <a:gd name="connsiteY0" fmla="*/ 2853119 h 2853119"/>
              <a:gd name="connsiteX1" fmla="*/ 1160979 w 6587339"/>
              <a:gd name="connsiteY1" fmla="*/ 685272 h 2853119"/>
              <a:gd name="connsiteX2" fmla="*/ 3174714 w 6587339"/>
              <a:gd name="connsiteY2" fmla="*/ 2585991 h 2853119"/>
              <a:gd name="connsiteX3" fmla="*/ 6287784 w 6587339"/>
              <a:gd name="connsiteY3" fmla="*/ 233209 h 2853119"/>
              <a:gd name="connsiteX4" fmla="*/ 6287784 w 6587339"/>
              <a:gd name="connsiteY4" fmla="*/ 212661 h 285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7339" h="2853119">
                <a:moveTo>
                  <a:pt x="0" y="2853119"/>
                </a:moveTo>
                <a:cubicBezTo>
                  <a:pt x="315930" y="1791456"/>
                  <a:pt x="631860" y="729793"/>
                  <a:pt x="1160979" y="685272"/>
                </a:cubicBezTo>
                <a:cubicBezTo>
                  <a:pt x="1690098" y="640751"/>
                  <a:pt x="2320247" y="2661335"/>
                  <a:pt x="3174714" y="2585991"/>
                </a:cubicBezTo>
                <a:cubicBezTo>
                  <a:pt x="4029181" y="2510647"/>
                  <a:pt x="6287784" y="233209"/>
                  <a:pt x="6287784" y="233209"/>
                </a:cubicBezTo>
                <a:cubicBezTo>
                  <a:pt x="6806629" y="-162346"/>
                  <a:pt x="6547206" y="25157"/>
                  <a:pt x="6287784" y="212661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CC049A3-1887-4CCE-AB5E-06B7C779B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6063" y="3429000"/>
            <a:ext cx="350196" cy="335604"/>
          </a:xfrm>
          <a:prstGeom prst="rect">
            <a:avLst/>
          </a:prstGeom>
        </p:spPr>
      </p:pic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8A1C8319-4264-466C-8CB9-A3510CAC0670}"/>
              </a:ext>
            </a:extLst>
          </p:cNvPr>
          <p:cNvSpPr/>
          <p:nvPr/>
        </p:nvSpPr>
        <p:spPr>
          <a:xfrm>
            <a:off x="3871645" y="1801073"/>
            <a:ext cx="6587339" cy="2853119"/>
          </a:xfrm>
          <a:custGeom>
            <a:avLst/>
            <a:gdLst>
              <a:gd name="connsiteX0" fmla="*/ 0 w 6587339"/>
              <a:gd name="connsiteY0" fmla="*/ 2853119 h 2853119"/>
              <a:gd name="connsiteX1" fmla="*/ 1160979 w 6587339"/>
              <a:gd name="connsiteY1" fmla="*/ 685272 h 2853119"/>
              <a:gd name="connsiteX2" fmla="*/ 3174714 w 6587339"/>
              <a:gd name="connsiteY2" fmla="*/ 2585991 h 2853119"/>
              <a:gd name="connsiteX3" fmla="*/ 6287784 w 6587339"/>
              <a:gd name="connsiteY3" fmla="*/ 233209 h 2853119"/>
              <a:gd name="connsiteX4" fmla="*/ 6287784 w 6587339"/>
              <a:gd name="connsiteY4" fmla="*/ 212661 h 285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7339" h="2853119">
                <a:moveTo>
                  <a:pt x="0" y="2853119"/>
                </a:moveTo>
                <a:cubicBezTo>
                  <a:pt x="315930" y="1791456"/>
                  <a:pt x="631860" y="729793"/>
                  <a:pt x="1160979" y="685272"/>
                </a:cubicBezTo>
                <a:cubicBezTo>
                  <a:pt x="1690098" y="640751"/>
                  <a:pt x="2320247" y="2661335"/>
                  <a:pt x="3174714" y="2585991"/>
                </a:cubicBezTo>
                <a:cubicBezTo>
                  <a:pt x="4029181" y="2510647"/>
                  <a:pt x="6287784" y="233209"/>
                  <a:pt x="6287784" y="233209"/>
                </a:cubicBezTo>
                <a:cubicBezTo>
                  <a:pt x="6806629" y="-162346"/>
                  <a:pt x="6547206" y="25157"/>
                  <a:pt x="6287784" y="212661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7E520EF-A794-4320-8EF8-2476BD43C7E2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3226085" y="2486346"/>
            <a:ext cx="0" cy="942654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016728A-51DB-4C73-8882-26D3F6F2AA18}"/>
              </a:ext>
            </a:extLst>
          </p:cNvPr>
          <p:cNvCxnSpPr>
            <a:cxnSpLocks/>
          </p:cNvCxnSpPr>
          <p:nvPr/>
        </p:nvCxnSpPr>
        <p:spPr>
          <a:xfrm>
            <a:off x="5032625" y="2496620"/>
            <a:ext cx="0" cy="942654"/>
          </a:xfrm>
          <a:prstGeom prst="line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矢印: 右 11">
            <a:extLst>
              <a:ext uri="{FF2B5EF4-FFF2-40B4-BE49-F238E27FC236}">
                <a16:creationId xmlns:a16="http://schemas.microsoft.com/office/drawing/2014/main" id="{99B2453A-F61C-4A22-BE10-FB17C63D9F95}"/>
              </a:ext>
            </a:extLst>
          </p:cNvPr>
          <p:cNvSpPr/>
          <p:nvPr/>
        </p:nvSpPr>
        <p:spPr>
          <a:xfrm>
            <a:off x="3226085" y="2877785"/>
            <a:ext cx="1806531" cy="358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60E84EF-A2ED-4D56-8D7D-E314EBF98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580" y="4529891"/>
            <a:ext cx="2957209" cy="57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74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9B258FE-A536-4605-A8A1-6DA06A39C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192" y="141597"/>
            <a:ext cx="8133015" cy="176939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37121AC-C1AD-4E02-B577-720535079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264" y="1910993"/>
            <a:ext cx="9591472" cy="154669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D04FD5F-35F0-456A-942A-6FDAE4147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630" y="3680388"/>
            <a:ext cx="2334638" cy="115759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4CBB642-0AAB-41F1-B638-066DBE6C9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522" y="3597702"/>
            <a:ext cx="3501957" cy="132296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4F94C84-9F17-4795-A3D8-45CE45CF6A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8966" y="3962489"/>
            <a:ext cx="856034" cy="59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146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9B258FE-A536-4605-A8A1-6DA06A39C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192" y="141597"/>
            <a:ext cx="8133015" cy="176939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37121AC-C1AD-4E02-B577-720535079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264" y="1910993"/>
            <a:ext cx="9591472" cy="154669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D04FD5F-35F0-456A-942A-6FDAE4147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630" y="3680388"/>
            <a:ext cx="2334638" cy="115759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4CBB642-0AAB-41F1-B638-066DBE6C9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522" y="3597702"/>
            <a:ext cx="3501957" cy="132296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4F94C84-9F17-4795-A3D8-45CE45CF6A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8966" y="3962489"/>
            <a:ext cx="856034" cy="59338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532ADC0-0A61-40EB-A3ED-5B2E7B054F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9268" y="5322217"/>
            <a:ext cx="817634" cy="89625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C5B9023-ABDB-40B1-AC71-E74148D3F9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6902" y="5315980"/>
            <a:ext cx="1349814" cy="902491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2F81874-69C9-48EA-BAA8-F47558BB81D1}"/>
              </a:ext>
            </a:extLst>
          </p:cNvPr>
          <p:cNvSpPr/>
          <p:nvPr/>
        </p:nvSpPr>
        <p:spPr>
          <a:xfrm>
            <a:off x="4119937" y="5137079"/>
            <a:ext cx="3584149" cy="132296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3298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E0C3AAF-F0F8-4CF9-A24F-199636AAA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93" y="365854"/>
            <a:ext cx="9591472" cy="154669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8876B5C-EBC5-47C8-B645-4656C4256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508" y="5085476"/>
            <a:ext cx="817634" cy="89625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89D680F-659D-4B4C-8257-9FF68C651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142" y="5079239"/>
            <a:ext cx="1349814" cy="902491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48F28EE-2DA8-447B-9CD7-B80EF2EF9447}"/>
              </a:ext>
            </a:extLst>
          </p:cNvPr>
          <p:cNvSpPr/>
          <p:nvPr/>
        </p:nvSpPr>
        <p:spPr>
          <a:xfrm>
            <a:off x="4541177" y="4900338"/>
            <a:ext cx="3584149" cy="132296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98B3F61-ACAF-4017-9AE1-2B4055899A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743" y="2406400"/>
            <a:ext cx="10907730" cy="2045199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797FC8F-6B19-40FE-9335-DCBCC6A7772A}"/>
              </a:ext>
            </a:extLst>
          </p:cNvPr>
          <p:cNvSpPr/>
          <p:nvPr/>
        </p:nvSpPr>
        <p:spPr>
          <a:xfrm>
            <a:off x="8142628" y="2613751"/>
            <a:ext cx="3791164" cy="173633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133305D-4566-4B53-8F46-C50C96720F94}"/>
              </a:ext>
            </a:extLst>
          </p:cNvPr>
          <p:cNvSpPr/>
          <p:nvPr/>
        </p:nvSpPr>
        <p:spPr>
          <a:xfrm>
            <a:off x="623299" y="2459319"/>
            <a:ext cx="3369924" cy="204519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9553F58-11D5-4413-B53F-7C0D80742C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5260" y="3189792"/>
            <a:ext cx="1435809" cy="584252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AF7A82C-3557-4235-84A2-39C5EA798071}"/>
              </a:ext>
            </a:extLst>
          </p:cNvPr>
          <p:cNvSpPr/>
          <p:nvPr/>
        </p:nvSpPr>
        <p:spPr>
          <a:xfrm>
            <a:off x="2308261" y="2449322"/>
            <a:ext cx="6164495" cy="181857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A904B67-D05E-451F-A513-33CC5018F670}"/>
              </a:ext>
            </a:extLst>
          </p:cNvPr>
          <p:cNvSpPr/>
          <p:nvPr/>
        </p:nvSpPr>
        <p:spPr>
          <a:xfrm>
            <a:off x="4212404" y="893852"/>
            <a:ext cx="544531" cy="647272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3F07CB9-6B1C-4AAA-9468-BCDA6E45F1A9}"/>
              </a:ext>
            </a:extLst>
          </p:cNvPr>
          <p:cNvSpPr/>
          <p:nvPr/>
        </p:nvSpPr>
        <p:spPr>
          <a:xfrm>
            <a:off x="6693049" y="815567"/>
            <a:ext cx="544531" cy="647272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5A42A62-0ACB-42F4-A87E-094B0A0E8B89}"/>
              </a:ext>
            </a:extLst>
          </p:cNvPr>
          <p:cNvCxnSpPr/>
          <p:nvPr/>
        </p:nvCxnSpPr>
        <p:spPr>
          <a:xfrm flipV="1">
            <a:off x="3854121" y="1472836"/>
            <a:ext cx="493600" cy="9864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8D71C18-78A0-49C1-928C-C3B6DA9C5147}"/>
              </a:ext>
            </a:extLst>
          </p:cNvPr>
          <p:cNvCxnSpPr>
            <a:cxnSpLocks/>
          </p:cNvCxnSpPr>
          <p:nvPr/>
        </p:nvCxnSpPr>
        <p:spPr>
          <a:xfrm flipV="1">
            <a:off x="5243552" y="1454380"/>
            <a:ext cx="1648747" cy="344595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6714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843AA6E-85D6-41DD-B2A2-ECA9754A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30" y="2406400"/>
            <a:ext cx="10907730" cy="204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7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57" y="510988"/>
            <a:ext cx="10011613" cy="580993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37" y="135801"/>
            <a:ext cx="1889289" cy="75037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365" y="259905"/>
            <a:ext cx="2039783" cy="62627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529" y="1262381"/>
            <a:ext cx="2450780" cy="67086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9165" y="2684634"/>
            <a:ext cx="2709866" cy="54172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7938" y="4512850"/>
            <a:ext cx="2631271" cy="52158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0356" y="5053484"/>
            <a:ext cx="2618675" cy="50643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8632" y="6331926"/>
            <a:ext cx="1242122" cy="48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8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8A7DDF7B-7AF7-425A-A259-4156F7A99232}"/>
              </a:ext>
            </a:extLst>
          </p:cNvPr>
          <p:cNvCxnSpPr>
            <a:cxnSpLocks/>
          </p:cNvCxnSpPr>
          <p:nvPr/>
        </p:nvCxnSpPr>
        <p:spPr>
          <a:xfrm>
            <a:off x="842481" y="3429000"/>
            <a:ext cx="8753582" cy="1027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663CE97-836C-465E-B3B5-1948FA10B739}"/>
              </a:ext>
            </a:extLst>
          </p:cNvPr>
          <p:cNvCxnSpPr>
            <a:cxnSpLocks/>
          </p:cNvCxnSpPr>
          <p:nvPr/>
        </p:nvCxnSpPr>
        <p:spPr>
          <a:xfrm flipV="1">
            <a:off x="5373384" y="698643"/>
            <a:ext cx="0" cy="51679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9FAF7DF1-7DF0-44FB-91EB-ADF63C3B6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365" y="2235759"/>
            <a:ext cx="1050587" cy="642026"/>
          </a:xfrm>
          <a:prstGeom prst="rect">
            <a:avLst/>
          </a:prstGeom>
        </p:spPr>
      </p:pic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58D16393-87A9-461F-9327-4E9AB0AE667C}"/>
              </a:ext>
            </a:extLst>
          </p:cNvPr>
          <p:cNvSpPr/>
          <p:nvPr/>
        </p:nvSpPr>
        <p:spPr>
          <a:xfrm>
            <a:off x="2065106" y="1801074"/>
            <a:ext cx="6587339" cy="2853119"/>
          </a:xfrm>
          <a:custGeom>
            <a:avLst/>
            <a:gdLst>
              <a:gd name="connsiteX0" fmla="*/ 0 w 6587339"/>
              <a:gd name="connsiteY0" fmla="*/ 2853119 h 2853119"/>
              <a:gd name="connsiteX1" fmla="*/ 1160979 w 6587339"/>
              <a:gd name="connsiteY1" fmla="*/ 685272 h 2853119"/>
              <a:gd name="connsiteX2" fmla="*/ 3174714 w 6587339"/>
              <a:gd name="connsiteY2" fmla="*/ 2585991 h 2853119"/>
              <a:gd name="connsiteX3" fmla="*/ 6287784 w 6587339"/>
              <a:gd name="connsiteY3" fmla="*/ 233209 h 2853119"/>
              <a:gd name="connsiteX4" fmla="*/ 6287784 w 6587339"/>
              <a:gd name="connsiteY4" fmla="*/ 212661 h 285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7339" h="2853119">
                <a:moveTo>
                  <a:pt x="0" y="2853119"/>
                </a:moveTo>
                <a:cubicBezTo>
                  <a:pt x="315930" y="1791456"/>
                  <a:pt x="631860" y="729793"/>
                  <a:pt x="1160979" y="685272"/>
                </a:cubicBezTo>
                <a:cubicBezTo>
                  <a:pt x="1690098" y="640751"/>
                  <a:pt x="2320247" y="2661335"/>
                  <a:pt x="3174714" y="2585991"/>
                </a:cubicBezTo>
                <a:cubicBezTo>
                  <a:pt x="4029181" y="2510647"/>
                  <a:pt x="6287784" y="233209"/>
                  <a:pt x="6287784" y="233209"/>
                </a:cubicBezTo>
                <a:cubicBezTo>
                  <a:pt x="6806629" y="-162346"/>
                  <a:pt x="6547206" y="25157"/>
                  <a:pt x="6287784" y="212661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CC049A3-1887-4CCE-AB5E-06B7C779B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6063" y="3429000"/>
            <a:ext cx="350196" cy="335604"/>
          </a:xfrm>
          <a:prstGeom prst="rect">
            <a:avLst/>
          </a:prstGeom>
        </p:spPr>
      </p:pic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8A1C8319-4264-466C-8CB9-A3510CAC0670}"/>
              </a:ext>
            </a:extLst>
          </p:cNvPr>
          <p:cNvSpPr/>
          <p:nvPr/>
        </p:nvSpPr>
        <p:spPr>
          <a:xfrm>
            <a:off x="3871645" y="1801073"/>
            <a:ext cx="6587339" cy="2853119"/>
          </a:xfrm>
          <a:custGeom>
            <a:avLst/>
            <a:gdLst>
              <a:gd name="connsiteX0" fmla="*/ 0 w 6587339"/>
              <a:gd name="connsiteY0" fmla="*/ 2853119 h 2853119"/>
              <a:gd name="connsiteX1" fmla="*/ 1160979 w 6587339"/>
              <a:gd name="connsiteY1" fmla="*/ 685272 h 2853119"/>
              <a:gd name="connsiteX2" fmla="*/ 3174714 w 6587339"/>
              <a:gd name="connsiteY2" fmla="*/ 2585991 h 2853119"/>
              <a:gd name="connsiteX3" fmla="*/ 6287784 w 6587339"/>
              <a:gd name="connsiteY3" fmla="*/ 233209 h 2853119"/>
              <a:gd name="connsiteX4" fmla="*/ 6287784 w 6587339"/>
              <a:gd name="connsiteY4" fmla="*/ 212661 h 285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7339" h="2853119">
                <a:moveTo>
                  <a:pt x="0" y="2853119"/>
                </a:moveTo>
                <a:cubicBezTo>
                  <a:pt x="315930" y="1791456"/>
                  <a:pt x="631860" y="729793"/>
                  <a:pt x="1160979" y="685272"/>
                </a:cubicBezTo>
                <a:cubicBezTo>
                  <a:pt x="1690098" y="640751"/>
                  <a:pt x="2320247" y="2661335"/>
                  <a:pt x="3174714" y="2585991"/>
                </a:cubicBezTo>
                <a:cubicBezTo>
                  <a:pt x="4029181" y="2510647"/>
                  <a:pt x="6287784" y="233209"/>
                  <a:pt x="6287784" y="233209"/>
                </a:cubicBezTo>
                <a:cubicBezTo>
                  <a:pt x="6806629" y="-162346"/>
                  <a:pt x="6547206" y="25157"/>
                  <a:pt x="6287784" y="212661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7E520EF-A794-4320-8EF8-2476BD43C7E2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3226085" y="2486346"/>
            <a:ext cx="0" cy="942654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016728A-51DB-4C73-8882-26D3F6F2AA18}"/>
              </a:ext>
            </a:extLst>
          </p:cNvPr>
          <p:cNvCxnSpPr>
            <a:cxnSpLocks/>
          </p:cNvCxnSpPr>
          <p:nvPr/>
        </p:nvCxnSpPr>
        <p:spPr>
          <a:xfrm>
            <a:off x="5032625" y="2496620"/>
            <a:ext cx="0" cy="942654"/>
          </a:xfrm>
          <a:prstGeom prst="line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矢印: 右 11">
            <a:extLst>
              <a:ext uri="{FF2B5EF4-FFF2-40B4-BE49-F238E27FC236}">
                <a16:creationId xmlns:a16="http://schemas.microsoft.com/office/drawing/2014/main" id="{99B2453A-F61C-4A22-BE10-FB17C63D9F95}"/>
              </a:ext>
            </a:extLst>
          </p:cNvPr>
          <p:cNvSpPr/>
          <p:nvPr/>
        </p:nvSpPr>
        <p:spPr>
          <a:xfrm>
            <a:off x="3226085" y="2877785"/>
            <a:ext cx="1806531" cy="358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60E84EF-A2ED-4D56-8D7D-E314EBF98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580" y="4529891"/>
            <a:ext cx="2957209" cy="573932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0D14232A-648C-4875-A375-55BBCC358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008" y="5136830"/>
            <a:ext cx="5252936" cy="60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5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8A7DDF7B-7AF7-425A-A259-4156F7A99232}"/>
              </a:ext>
            </a:extLst>
          </p:cNvPr>
          <p:cNvCxnSpPr>
            <a:cxnSpLocks/>
          </p:cNvCxnSpPr>
          <p:nvPr/>
        </p:nvCxnSpPr>
        <p:spPr>
          <a:xfrm>
            <a:off x="842481" y="3429000"/>
            <a:ext cx="8753582" cy="1027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663CE97-836C-465E-B3B5-1948FA10B739}"/>
              </a:ext>
            </a:extLst>
          </p:cNvPr>
          <p:cNvCxnSpPr>
            <a:cxnSpLocks/>
          </p:cNvCxnSpPr>
          <p:nvPr/>
        </p:nvCxnSpPr>
        <p:spPr>
          <a:xfrm flipV="1">
            <a:off x="5373384" y="698643"/>
            <a:ext cx="0" cy="51679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9FAF7DF1-7DF0-44FB-91EB-ADF63C3B6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365" y="2235759"/>
            <a:ext cx="1050587" cy="642026"/>
          </a:xfrm>
          <a:prstGeom prst="rect">
            <a:avLst/>
          </a:prstGeom>
        </p:spPr>
      </p:pic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58D16393-87A9-461F-9327-4E9AB0AE667C}"/>
              </a:ext>
            </a:extLst>
          </p:cNvPr>
          <p:cNvSpPr/>
          <p:nvPr/>
        </p:nvSpPr>
        <p:spPr>
          <a:xfrm>
            <a:off x="2065106" y="1801074"/>
            <a:ext cx="6587339" cy="2853119"/>
          </a:xfrm>
          <a:custGeom>
            <a:avLst/>
            <a:gdLst>
              <a:gd name="connsiteX0" fmla="*/ 0 w 6587339"/>
              <a:gd name="connsiteY0" fmla="*/ 2853119 h 2853119"/>
              <a:gd name="connsiteX1" fmla="*/ 1160979 w 6587339"/>
              <a:gd name="connsiteY1" fmla="*/ 685272 h 2853119"/>
              <a:gd name="connsiteX2" fmla="*/ 3174714 w 6587339"/>
              <a:gd name="connsiteY2" fmla="*/ 2585991 h 2853119"/>
              <a:gd name="connsiteX3" fmla="*/ 6287784 w 6587339"/>
              <a:gd name="connsiteY3" fmla="*/ 233209 h 2853119"/>
              <a:gd name="connsiteX4" fmla="*/ 6287784 w 6587339"/>
              <a:gd name="connsiteY4" fmla="*/ 212661 h 285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7339" h="2853119">
                <a:moveTo>
                  <a:pt x="0" y="2853119"/>
                </a:moveTo>
                <a:cubicBezTo>
                  <a:pt x="315930" y="1791456"/>
                  <a:pt x="631860" y="729793"/>
                  <a:pt x="1160979" y="685272"/>
                </a:cubicBezTo>
                <a:cubicBezTo>
                  <a:pt x="1690098" y="640751"/>
                  <a:pt x="2320247" y="2661335"/>
                  <a:pt x="3174714" y="2585991"/>
                </a:cubicBezTo>
                <a:cubicBezTo>
                  <a:pt x="4029181" y="2510647"/>
                  <a:pt x="6287784" y="233209"/>
                  <a:pt x="6287784" y="233209"/>
                </a:cubicBezTo>
                <a:cubicBezTo>
                  <a:pt x="6806629" y="-162346"/>
                  <a:pt x="6547206" y="25157"/>
                  <a:pt x="6287784" y="212661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CC049A3-1887-4CCE-AB5E-06B7C779B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6063" y="3429000"/>
            <a:ext cx="350196" cy="335604"/>
          </a:xfrm>
          <a:prstGeom prst="rect">
            <a:avLst/>
          </a:prstGeom>
        </p:spPr>
      </p:pic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8A1C8319-4264-466C-8CB9-A3510CAC0670}"/>
              </a:ext>
            </a:extLst>
          </p:cNvPr>
          <p:cNvSpPr/>
          <p:nvPr/>
        </p:nvSpPr>
        <p:spPr>
          <a:xfrm>
            <a:off x="3871645" y="1801073"/>
            <a:ext cx="6587339" cy="2853119"/>
          </a:xfrm>
          <a:custGeom>
            <a:avLst/>
            <a:gdLst>
              <a:gd name="connsiteX0" fmla="*/ 0 w 6587339"/>
              <a:gd name="connsiteY0" fmla="*/ 2853119 h 2853119"/>
              <a:gd name="connsiteX1" fmla="*/ 1160979 w 6587339"/>
              <a:gd name="connsiteY1" fmla="*/ 685272 h 2853119"/>
              <a:gd name="connsiteX2" fmla="*/ 3174714 w 6587339"/>
              <a:gd name="connsiteY2" fmla="*/ 2585991 h 2853119"/>
              <a:gd name="connsiteX3" fmla="*/ 6287784 w 6587339"/>
              <a:gd name="connsiteY3" fmla="*/ 233209 h 2853119"/>
              <a:gd name="connsiteX4" fmla="*/ 6287784 w 6587339"/>
              <a:gd name="connsiteY4" fmla="*/ 212661 h 285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7339" h="2853119">
                <a:moveTo>
                  <a:pt x="0" y="2853119"/>
                </a:moveTo>
                <a:cubicBezTo>
                  <a:pt x="315930" y="1791456"/>
                  <a:pt x="631860" y="729793"/>
                  <a:pt x="1160979" y="685272"/>
                </a:cubicBezTo>
                <a:cubicBezTo>
                  <a:pt x="1690098" y="640751"/>
                  <a:pt x="2320247" y="2661335"/>
                  <a:pt x="3174714" y="2585991"/>
                </a:cubicBezTo>
                <a:cubicBezTo>
                  <a:pt x="4029181" y="2510647"/>
                  <a:pt x="6287784" y="233209"/>
                  <a:pt x="6287784" y="233209"/>
                </a:cubicBezTo>
                <a:cubicBezTo>
                  <a:pt x="6806629" y="-162346"/>
                  <a:pt x="6547206" y="25157"/>
                  <a:pt x="6287784" y="212661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7E520EF-A794-4320-8EF8-2476BD43C7E2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3226085" y="2486346"/>
            <a:ext cx="0" cy="942654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016728A-51DB-4C73-8882-26D3F6F2AA18}"/>
              </a:ext>
            </a:extLst>
          </p:cNvPr>
          <p:cNvCxnSpPr>
            <a:cxnSpLocks/>
          </p:cNvCxnSpPr>
          <p:nvPr/>
        </p:nvCxnSpPr>
        <p:spPr>
          <a:xfrm>
            <a:off x="5032625" y="2496620"/>
            <a:ext cx="0" cy="942654"/>
          </a:xfrm>
          <a:prstGeom prst="line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矢印: 右 11">
            <a:extLst>
              <a:ext uri="{FF2B5EF4-FFF2-40B4-BE49-F238E27FC236}">
                <a16:creationId xmlns:a16="http://schemas.microsoft.com/office/drawing/2014/main" id="{99B2453A-F61C-4A22-BE10-FB17C63D9F95}"/>
              </a:ext>
            </a:extLst>
          </p:cNvPr>
          <p:cNvSpPr/>
          <p:nvPr/>
        </p:nvSpPr>
        <p:spPr>
          <a:xfrm>
            <a:off x="3226085" y="2877785"/>
            <a:ext cx="1806531" cy="358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60E84EF-A2ED-4D56-8D7D-E314EBF98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580" y="4529891"/>
            <a:ext cx="2957209" cy="573932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0D14232A-648C-4875-A375-55BBCC358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008" y="5136830"/>
            <a:ext cx="5252936" cy="60797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6950AD2-A2E2-405F-9623-E7F07ACD67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531" y="5985425"/>
            <a:ext cx="1459149" cy="59338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B0B98D0F-193F-46EC-BA1B-8A8ACAE150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5339" y="5676965"/>
            <a:ext cx="369651" cy="71011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BDAFEFC-DF26-45A5-AB95-868245A89D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8153" y="5849628"/>
            <a:ext cx="856034" cy="44747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000B2025-98F1-4C54-9335-F29154D623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3011" y="6356176"/>
            <a:ext cx="272374" cy="46206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B226BD5-6BF5-4550-B223-E12BAAD590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0668" y="6356176"/>
            <a:ext cx="914400" cy="471791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470FD4D-8350-4F14-9853-39DEE0D8913F}"/>
              </a:ext>
            </a:extLst>
          </p:cNvPr>
          <p:cNvCxnSpPr/>
          <p:nvPr/>
        </p:nvCxnSpPr>
        <p:spPr>
          <a:xfrm>
            <a:off x="4515068" y="6356176"/>
            <a:ext cx="122818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図 19">
            <a:extLst>
              <a:ext uri="{FF2B5EF4-FFF2-40B4-BE49-F238E27FC236}">
                <a16:creationId xmlns:a16="http://schemas.microsoft.com/office/drawing/2014/main" id="{8AD6D3BF-D6ED-4794-8D36-55DA77308A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43254" y="5930591"/>
            <a:ext cx="2023353" cy="85117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C15BA829-1DBC-4F54-83A7-CBBC7009C4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9015" y="5854957"/>
            <a:ext cx="3482502" cy="646889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8917E44-E45A-429A-8E71-CAF39A616F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72327" y="6371234"/>
            <a:ext cx="447472" cy="481519"/>
          </a:xfrm>
          <a:prstGeom prst="rect">
            <a:avLst/>
          </a:prstGeom>
        </p:spPr>
      </p:pic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AA59C10D-A824-420D-BCB1-2AAFB51A862B}"/>
              </a:ext>
            </a:extLst>
          </p:cNvPr>
          <p:cNvSpPr/>
          <p:nvPr/>
        </p:nvSpPr>
        <p:spPr>
          <a:xfrm>
            <a:off x="1099335" y="5744809"/>
            <a:ext cx="10376899" cy="1073431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7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3606301-FF11-4920-9BD9-C68D144D8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521" y="487495"/>
            <a:ext cx="2427101" cy="102101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BE160D0-0D46-4E89-A390-0998DD984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143" y="501351"/>
            <a:ext cx="4566591" cy="84826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40F88C8-B3A9-44E8-B343-5B0E45562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347" y="577327"/>
            <a:ext cx="799653" cy="86049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F1F3B54-9874-4ACB-8726-FF9DC8F4F15A}"/>
              </a:ext>
            </a:extLst>
          </p:cNvPr>
          <p:cNvSpPr/>
          <p:nvPr/>
        </p:nvSpPr>
        <p:spPr>
          <a:xfrm>
            <a:off x="881149" y="349135"/>
            <a:ext cx="8994330" cy="115937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19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3606301-FF11-4920-9BD9-C68D144D8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521" y="487495"/>
            <a:ext cx="2427101" cy="102101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BE160D0-0D46-4E89-A390-0998DD984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143" y="501351"/>
            <a:ext cx="4566591" cy="84826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40F88C8-B3A9-44E8-B343-5B0E45562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347" y="577327"/>
            <a:ext cx="799653" cy="86049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F1F3B54-9874-4ACB-8726-FF9DC8F4F15A}"/>
              </a:ext>
            </a:extLst>
          </p:cNvPr>
          <p:cNvSpPr/>
          <p:nvPr/>
        </p:nvSpPr>
        <p:spPr>
          <a:xfrm>
            <a:off x="881149" y="349135"/>
            <a:ext cx="8994330" cy="115937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E2BE797-4145-45FC-ADF7-505204AAE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149" y="1736703"/>
            <a:ext cx="2490281" cy="204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8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3606301-FF11-4920-9BD9-C68D144D8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521" y="487495"/>
            <a:ext cx="2427101" cy="102101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BE160D0-0D46-4E89-A390-0998DD984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143" y="501351"/>
            <a:ext cx="4566591" cy="84826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40F88C8-B3A9-44E8-B343-5B0E45562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347" y="577327"/>
            <a:ext cx="799653" cy="86049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F1F3B54-9874-4ACB-8726-FF9DC8F4F15A}"/>
              </a:ext>
            </a:extLst>
          </p:cNvPr>
          <p:cNvSpPr/>
          <p:nvPr/>
        </p:nvSpPr>
        <p:spPr>
          <a:xfrm>
            <a:off x="881149" y="349135"/>
            <a:ext cx="8994330" cy="115937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E2BE797-4145-45FC-ADF7-505204AAE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149" y="1736703"/>
            <a:ext cx="2490281" cy="204280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D89303C-5A80-4624-B586-8ED9AC005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477" y="4007704"/>
            <a:ext cx="2412460" cy="52043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001DDBC-DBE8-4A33-871F-EA1B66E2A8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1430" y="1660727"/>
            <a:ext cx="6011694" cy="221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96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0</Words>
  <Application>Microsoft Office PowerPoint</Application>
  <PresentationFormat>ワイド画面</PresentationFormat>
  <Paragraphs>0</Paragraphs>
  <Slides>44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4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kohei</dc:creator>
  <cp:lastModifiedBy>kohei</cp:lastModifiedBy>
  <cp:revision>48</cp:revision>
  <dcterms:created xsi:type="dcterms:W3CDTF">2020-06-07T15:01:16Z</dcterms:created>
  <dcterms:modified xsi:type="dcterms:W3CDTF">2020-09-03T06:02:19Z</dcterms:modified>
</cp:coreProperties>
</file>