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57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6" r:id="rId21"/>
    <p:sldId id="277" r:id="rId22"/>
    <p:sldId id="278" r:id="rId23"/>
    <p:sldId id="280" r:id="rId24"/>
    <p:sldId id="279" r:id="rId25"/>
    <p:sldId id="282" r:id="rId26"/>
    <p:sldId id="283" r:id="rId27"/>
    <p:sldId id="281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50827-B6A1-47FD-851E-4FA22593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1EA59F-BD54-498A-9FA4-C9F47A453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BED2-20B9-4E1E-B0E3-1E509CF4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D5773-9C3A-46D1-A828-675CC446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9E5F8-B9D0-426F-9796-7557FF79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9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D7B4D-35C7-4661-B364-17CDDAB9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21D10C-C907-4DC1-A846-2CE5ED2D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AF698-34F5-4BB1-9131-324C4D5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4D26F-B4A4-419A-969F-947E53EA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812E6-41E7-418D-A7B7-E68ABD60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5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A6E3E3-1018-400A-9572-8B1F11D7D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D66CFE-1439-4609-98BC-766CC65C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627BA-51C5-4BB3-B88E-F85A0DD7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62BBF-8C4F-4D84-8B73-26B3F6C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EB819-C616-41E3-B42C-1D23E7BB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9BDBE-556C-4847-9751-A26732DF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76456-5FB5-4968-8063-43DD6664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9F22D-6D15-40E7-AC51-60A9BA47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407C0-3252-4285-A8DE-B3468EA8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F1D3F5-9AEC-4CB8-A882-FE9E5009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52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45F01-CBF3-4671-8E44-8D1FBE2F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53A91F-8445-4E19-8B44-222D12EB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745DA-030D-4E5C-94AD-7029647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BB519-CDF7-4BA8-B16E-7561469D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827B0-3118-484C-A810-ADA1AD26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F2AF1-8B20-4393-8FBE-55E0A98C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E1092-E192-4544-9632-7005F5EC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128300-46A1-40FA-9C2F-6B441001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AAA5E5-F0AA-44D0-B2C2-5952C5C3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59C40-B163-4E93-8259-526405C2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707916-006C-4A7C-9C6B-52ADC23F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6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B5242-6ACB-4DF8-9297-BC854BBE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D9B0A9-170D-4919-8165-82908501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5008D4-F129-4443-86EF-1878C0B8B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C5C567-3AAA-449D-B979-4F36E4AC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502437-0D89-4FEF-9E90-8B813A02A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DD565F-F915-4A82-8F1A-9C4B97BF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50D4EC-FDA7-4D28-9122-ABA3967C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681E8F-0B3C-4859-A57E-F1DF90B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5AF86-0140-4ED4-AEE2-8328E7FD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13EDD2-C512-4AF2-8A82-C01762D6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99E619-70B5-4C15-81A7-0883CF43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37E91F-688F-4068-BAEF-2B386A50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25F3AB-41BA-402A-A1BA-92F06A14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A13C17-A798-461A-A322-411D93D6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04B3DD-AB3F-49FC-AD96-182F1933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88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1A1522-80F3-405A-9C76-08B72E3B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4807A4-DEB5-43AA-8775-AFD82854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30B235-4596-4816-9E5F-80DB9A773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AD41A7-67AB-4D8D-855C-2ADB245A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434C6B-BBD9-466F-AF51-8F12D714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A0314A-6098-43E5-A983-5A008C37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02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E4A66-1D57-42BE-8E1B-7DD82435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B7827F-D388-4031-959B-0EF0A3EEF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661142-8DE1-4EDB-A770-6D4E65A51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A9535-3F6A-4278-BB70-C12634CB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9A4819-C059-4C42-B883-CEECEC20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A03DF0-C6B5-480C-93CC-D369439C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6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56D4E7-2AB4-4E50-A121-2F6A30FA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B753EF-D516-456E-8E9C-2406D7D9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4735C-C87F-4990-9487-FD56CF51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CDA6-5E93-404C-B851-109BABA20428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83334-5D8C-4B56-882C-25C71AF7C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950FBB-51F2-478E-868C-EA653125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F31F-FDF1-4C96-82B0-BB768676B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78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0.emf"/><Relationship Id="rId7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6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.emf"/><Relationship Id="rId7" Type="http://schemas.openxmlformats.org/officeDocument/2006/relationships/image" Target="../media/image2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24.emf"/><Relationship Id="rId7" Type="http://schemas.openxmlformats.org/officeDocument/2006/relationships/image" Target="../media/image3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6.emf"/><Relationship Id="rId3" Type="http://schemas.openxmlformats.org/officeDocument/2006/relationships/image" Target="../media/image9.emf"/><Relationship Id="rId7" Type="http://schemas.openxmlformats.org/officeDocument/2006/relationships/image" Target="../media/image40.emf"/><Relationship Id="rId12" Type="http://schemas.openxmlformats.org/officeDocument/2006/relationships/image" Target="../media/image35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3.emf"/><Relationship Id="rId5" Type="http://schemas.openxmlformats.org/officeDocument/2006/relationships/image" Target="../media/image38.emf"/><Relationship Id="rId10" Type="http://schemas.openxmlformats.org/officeDocument/2006/relationships/image" Target="../media/image42.emf"/><Relationship Id="rId4" Type="http://schemas.openxmlformats.org/officeDocument/2006/relationships/image" Target="../media/image10.emf"/><Relationship Id="rId9" Type="http://schemas.openxmlformats.org/officeDocument/2006/relationships/image" Target="../media/image41.emf"/><Relationship Id="rId1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24.emf"/><Relationship Id="rId4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35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10" Type="http://schemas.openxmlformats.org/officeDocument/2006/relationships/image" Target="../media/image36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6.emf"/><Relationship Id="rId7" Type="http://schemas.openxmlformats.org/officeDocument/2006/relationships/image" Target="../media/image43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11" Type="http://schemas.openxmlformats.org/officeDocument/2006/relationships/image" Target="../media/image57.emf"/><Relationship Id="rId5" Type="http://schemas.openxmlformats.org/officeDocument/2006/relationships/image" Target="../media/image53.emf"/><Relationship Id="rId10" Type="http://schemas.openxmlformats.org/officeDocument/2006/relationships/image" Target="../media/image56.emf"/><Relationship Id="rId4" Type="http://schemas.openxmlformats.org/officeDocument/2006/relationships/image" Target="../media/image47.emf"/><Relationship Id="rId9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10.emf"/><Relationship Id="rId7" Type="http://schemas.openxmlformats.org/officeDocument/2006/relationships/image" Target="../media/image59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image" Target="../media/image42.emf"/><Relationship Id="rId10" Type="http://schemas.openxmlformats.org/officeDocument/2006/relationships/image" Target="../media/image57.emf"/><Relationship Id="rId4" Type="http://schemas.openxmlformats.org/officeDocument/2006/relationships/image" Target="../media/image41.emf"/><Relationship Id="rId9" Type="http://schemas.openxmlformats.org/officeDocument/2006/relationships/image" Target="../media/image5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8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6F35A82-C37F-4588-B172-39AAD3E4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35" y="2839547"/>
            <a:ext cx="3890865" cy="8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E19B10C-73E3-402A-A56A-8BE1AF473501}"/>
              </a:ext>
            </a:extLst>
          </p:cNvPr>
          <p:cNvCxnSpPr>
            <a:cxnSpLocks/>
          </p:cNvCxnSpPr>
          <p:nvPr/>
        </p:nvCxnSpPr>
        <p:spPr>
          <a:xfrm flipV="1">
            <a:off x="3219062" y="2295331"/>
            <a:ext cx="9330" cy="31397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5CFA1B6-DC7E-44E8-AD2C-8C5FF90A8B22}"/>
              </a:ext>
            </a:extLst>
          </p:cNvPr>
          <p:cNvCxnSpPr>
            <a:cxnSpLocks/>
          </p:cNvCxnSpPr>
          <p:nvPr/>
        </p:nvCxnSpPr>
        <p:spPr>
          <a:xfrm flipV="1">
            <a:off x="2774302" y="5018314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587E66D8-B909-4ED7-823D-73B930B5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65" y="4805754"/>
            <a:ext cx="825910" cy="6957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07BA95-0C4F-42BD-8A05-B12C8D8A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24" y="1808313"/>
            <a:ext cx="1022555" cy="487018"/>
          </a:xfrm>
          <a:prstGeom prst="rect">
            <a:avLst/>
          </a:prstGeom>
        </p:spPr>
      </p:pic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F4A86A5-1948-439D-BB17-7F9CC3520F99}"/>
              </a:ext>
            </a:extLst>
          </p:cNvPr>
          <p:cNvSpPr/>
          <p:nvPr/>
        </p:nvSpPr>
        <p:spPr>
          <a:xfrm>
            <a:off x="3359020" y="3368286"/>
            <a:ext cx="4357396" cy="1531991"/>
          </a:xfrm>
          <a:custGeom>
            <a:avLst/>
            <a:gdLst>
              <a:gd name="connsiteX0" fmla="*/ 0 w 4357396"/>
              <a:gd name="connsiteY0" fmla="*/ 867812 h 1531991"/>
              <a:gd name="connsiteX1" fmla="*/ 475862 w 4357396"/>
              <a:gd name="connsiteY1" fmla="*/ 65 h 1531991"/>
              <a:gd name="connsiteX2" fmla="*/ 1614196 w 4357396"/>
              <a:gd name="connsiteY2" fmla="*/ 905134 h 1531991"/>
              <a:gd name="connsiteX3" fmla="*/ 3163078 w 4357396"/>
              <a:gd name="connsiteY3" fmla="*/ 1530285 h 1531991"/>
              <a:gd name="connsiteX4" fmla="*/ 4357396 w 4357396"/>
              <a:gd name="connsiteY4" fmla="*/ 718522 h 153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96" h="1531991">
                <a:moveTo>
                  <a:pt x="0" y="867812"/>
                </a:moveTo>
                <a:cubicBezTo>
                  <a:pt x="103414" y="430828"/>
                  <a:pt x="206829" y="-6155"/>
                  <a:pt x="475862" y="65"/>
                </a:cubicBezTo>
                <a:cubicBezTo>
                  <a:pt x="744895" y="6285"/>
                  <a:pt x="1166327" y="650097"/>
                  <a:pt x="1614196" y="905134"/>
                </a:cubicBezTo>
                <a:cubicBezTo>
                  <a:pt x="2062065" y="1160171"/>
                  <a:pt x="2705878" y="1561387"/>
                  <a:pt x="3163078" y="1530285"/>
                </a:cubicBezTo>
                <a:cubicBezTo>
                  <a:pt x="3620278" y="1499183"/>
                  <a:pt x="3988837" y="1108852"/>
                  <a:pt x="4357396" y="71852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61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E19B10C-73E3-402A-A56A-8BE1AF473501}"/>
              </a:ext>
            </a:extLst>
          </p:cNvPr>
          <p:cNvCxnSpPr>
            <a:cxnSpLocks/>
          </p:cNvCxnSpPr>
          <p:nvPr/>
        </p:nvCxnSpPr>
        <p:spPr>
          <a:xfrm flipV="1">
            <a:off x="3219062" y="2295331"/>
            <a:ext cx="9330" cy="31397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5CFA1B6-DC7E-44E8-AD2C-8C5FF90A8B22}"/>
              </a:ext>
            </a:extLst>
          </p:cNvPr>
          <p:cNvCxnSpPr>
            <a:cxnSpLocks/>
          </p:cNvCxnSpPr>
          <p:nvPr/>
        </p:nvCxnSpPr>
        <p:spPr>
          <a:xfrm flipV="1">
            <a:off x="2774302" y="5018314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587E66D8-B909-4ED7-823D-73B930B5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65" y="4805754"/>
            <a:ext cx="825910" cy="6957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07BA95-0C4F-42BD-8A05-B12C8D8A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24" y="1808313"/>
            <a:ext cx="1022555" cy="487018"/>
          </a:xfrm>
          <a:prstGeom prst="rect">
            <a:avLst/>
          </a:prstGeom>
        </p:spPr>
      </p:pic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F4A86A5-1948-439D-BB17-7F9CC3520F99}"/>
              </a:ext>
            </a:extLst>
          </p:cNvPr>
          <p:cNvSpPr/>
          <p:nvPr/>
        </p:nvSpPr>
        <p:spPr>
          <a:xfrm>
            <a:off x="3359020" y="3368286"/>
            <a:ext cx="4357396" cy="1531991"/>
          </a:xfrm>
          <a:custGeom>
            <a:avLst/>
            <a:gdLst>
              <a:gd name="connsiteX0" fmla="*/ 0 w 4357396"/>
              <a:gd name="connsiteY0" fmla="*/ 867812 h 1531991"/>
              <a:gd name="connsiteX1" fmla="*/ 475862 w 4357396"/>
              <a:gd name="connsiteY1" fmla="*/ 65 h 1531991"/>
              <a:gd name="connsiteX2" fmla="*/ 1614196 w 4357396"/>
              <a:gd name="connsiteY2" fmla="*/ 905134 h 1531991"/>
              <a:gd name="connsiteX3" fmla="*/ 3163078 w 4357396"/>
              <a:gd name="connsiteY3" fmla="*/ 1530285 h 1531991"/>
              <a:gd name="connsiteX4" fmla="*/ 4357396 w 4357396"/>
              <a:gd name="connsiteY4" fmla="*/ 718522 h 153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96" h="1531991">
                <a:moveTo>
                  <a:pt x="0" y="867812"/>
                </a:moveTo>
                <a:cubicBezTo>
                  <a:pt x="103414" y="430828"/>
                  <a:pt x="206829" y="-6155"/>
                  <a:pt x="475862" y="65"/>
                </a:cubicBezTo>
                <a:cubicBezTo>
                  <a:pt x="744895" y="6285"/>
                  <a:pt x="1166327" y="650097"/>
                  <a:pt x="1614196" y="905134"/>
                </a:cubicBezTo>
                <a:cubicBezTo>
                  <a:pt x="2062065" y="1160171"/>
                  <a:pt x="2705878" y="1561387"/>
                  <a:pt x="3163078" y="1530285"/>
                </a:cubicBezTo>
                <a:cubicBezTo>
                  <a:pt x="3620278" y="1499183"/>
                  <a:pt x="3988837" y="1108852"/>
                  <a:pt x="4357396" y="71852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78E99A-21DE-404F-8B90-0097C720F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994" y="2506893"/>
            <a:ext cx="2064141" cy="12906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25A432-2475-4011-9591-DCF3B43CB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245" y="2829407"/>
            <a:ext cx="1361548" cy="800202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919E8C8A-7966-4305-869D-5F65690E90EC}"/>
              </a:ext>
            </a:extLst>
          </p:cNvPr>
          <p:cNvSpPr/>
          <p:nvPr/>
        </p:nvSpPr>
        <p:spPr>
          <a:xfrm>
            <a:off x="5859618" y="4658952"/>
            <a:ext cx="1474243" cy="49467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35B72E-558F-49F2-A322-A923BFAA4617}"/>
              </a:ext>
            </a:extLst>
          </p:cNvPr>
          <p:cNvCxnSpPr/>
          <p:nvPr/>
        </p:nvCxnSpPr>
        <p:spPr>
          <a:xfrm flipH="1">
            <a:off x="6913984" y="3368286"/>
            <a:ext cx="643812" cy="1290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5D998C87-1E84-43FC-9652-99497C6B7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897" y="1925259"/>
            <a:ext cx="1888496" cy="5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4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E19B10C-73E3-402A-A56A-8BE1AF473501}"/>
              </a:ext>
            </a:extLst>
          </p:cNvPr>
          <p:cNvCxnSpPr>
            <a:cxnSpLocks/>
          </p:cNvCxnSpPr>
          <p:nvPr/>
        </p:nvCxnSpPr>
        <p:spPr>
          <a:xfrm flipV="1">
            <a:off x="3219062" y="2295331"/>
            <a:ext cx="9330" cy="31397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5CFA1B6-DC7E-44E8-AD2C-8C5FF90A8B22}"/>
              </a:ext>
            </a:extLst>
          </p:cNvPr>
          <p:cNvCxnSpPr>
            <a:cxnSpLocks/>
          </p:cNvCxnSpPr>
          <p:nvPr/>
        </p:nvCxnSpPr>
        <p:spPr>
          <a:xfrm flipV="1">
            <a:off x="2774302" y="5018314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587E66D8-B909-4ED7-823D-73B930B5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65" y="4805754"/>
            <a:ext cx="825910" cy="6957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07BA95-0C4F-42BD-8A05-B12C8D8A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24" y="1808313"/>
            <a:ext cx="1022555" cy="487018"/>
          </a:xfrm>
          <a:prstGeom prst="rect">
            <a:avLst/>
          </a:prstGeom>
        </p:spPr>
      </p:pic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F4A86A5-1948-439D-BB17-7F9CC3520F99}"/>
              </a:ext>
            </a:extLst>
          </p:cNvPr>
          <p:cNvSpPr/>
          <p:nvPr/>
        </p:nvSpPr>
        <p:spPr>
          <a:xfrm>
            <a:off x="3359020" y="3368286"/>
            <a:ext cx="4357396" cy="1531991"/>
          </a:xfrm>
          <a:custGeom>
            <a:avLst/>
            <a:gdLst>
              <a:gd name="connsiteX0" fmla="*/ 0 w 4357396"/>
              <a:gd name="connsiteY0" fmla="*/ 867812 h 1531991"/>
              <a:gd name="connsiteX1" fmla="*/ 475862 w 4357396"/>
              <a:gd name="connsiteY1" fmla="*/ 65 h 1531991"/>
              <a:gd name="connsiteX2" fmla="*/ 1614196 w 4357396"/>
              <a:gd name="connsiteY2" fmla="*/ 905134 h 1531991"/>
              <a:gd name="connsiteX3" fmla="*/ 3163078 w 4357396"/>
              <a:gd name="connsiteY3" fmla="*/ 1530285 h 1531991"/>
              <a:gd name="connsiteX4" fmla="*/ 4357396 w 4357396"/>
              <a:gd name="connsiteY4" fmla="*/ 718522 h 153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96" h="1531991">
                <a:moveTo>
                  <a:pt x="0" y="867812"/>
                </a:moveTo>
                <a:cubicBezTo>
                  <a:pt x="103414" y="430828"/>
                  <a:pt x="206829" y="-6155"/>
                  <a:pt x="475862" y="65"/>
                </a:cubicBezTo>
                <a:cubicBezTo>
                  <a:pt x="744895" y="6285"/>
                  <a:pt x="1166327" y="650097"/>
                  <a:pt x="1614196" y="905134"/>
                </a:cubicBezTo>
                <a:cubicBezTo>
                  <a:pt x="2062065" y="1160171"/>
                  <a:pt x="2705878" y="1561387"/>
                  <a:pt x="3163078" y="1530285"/>
                </a:cubicBezTo>
                <a:cubicBezTo>
                  <a:pt x="3620278" y="1499183"/>
                  <a:pt x="3988837" y="1108852"/>
                  <a:pt x="4357396" y="71852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78E99A-21DE-404F-8B90-0097C720F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994" y="2506893"/>
            <a:ext cx="2064141" cy="12906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25A432-2475-4011-9591-DCF3B43CB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245" y="2829407"/>
            <a:ext cx="1361548" cy="800202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919E8C8A-7966-4305-869D-5F65690E90EC}"/>
              </a:ext>
            </a:extLst>
          </p:cNvPr>
          <p:cNvSpPr/>
          <p:nvPr/>
        </p:nvSpPr>
        <p:spPr>
          <a:xfrm>
            <a:off x="5859618" y="4658952"/>
            <a:ext cx="1474243" cy="49467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35B72E-558F-49F2-A322-A923BFAA4617}"/>
              </a:ext>
            </a:extLst>
          </p:cNvPr>
          <p:cNvCxnSpPr/>
          <p:nvPr/>
        </p:nvCxnSpPr>
        <p:spPr>
          <a:xfrm flipH="1">
            <a:off x="6913984" y="3368286"/>
            <a:ext cx="643812" cy="1290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D87A5D42-3502-4A4D-A136-AB8D7C260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392" y="3628637"/>
            <a:ext cx="1796175" cy="120870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523775D-278C-4412-AB53-88A0F608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567" y="3865207"/>
            <a:ext cx="1361548" cy="800202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1ED05DFB-379E-4503-A0F4-9751189A897B}"/>
              </a:ext>
            </a:extLst>
          </p:cNvPr>
          <p:cNvSpPr/>
          <p:nvPr/>
        </p:nvSpPr>
        <p:spPr>
          <a:xfrm>
            <a:off x="7786245" y="3948817"/>
            <a:ext cx="825910" cy="695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31153B9B-1B17-4443-9712-9841545ED406}"/>
              </a:ext>
            </a:extLst>
          </p:cNvPr>
          <p:cNvSpPr/>
          <p:nvPr/>
        </p:nvSpPr>
        <p:spPr>
          <a:xfrm>
            <a:off x="6259485" y="3865207"/>
            <a:ext cx="466530" cy="10081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30B57CAA-3D36-445A-90E8-960E7B083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548" y="1911263"/>
            <a:ext cx="3168933" cy="5799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689F811-B4D1-4A28-8FBC-69B93C4F5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897" y="1925259"/>
            <a:ext cx="1888496" cy="5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E19B10C-73E3-402A-A56A-8BE1AF473501}"/>
              </a:ext>
            </a:extLst>
          </p:cNvPr>
          <p:cNvCxnSpPr>
            <a:cxnSpLocks/>
          </p:cNvCxnSpPr>
          <p:nvPr/>
        </p:nvCxnSpPr>
        <p:spPr>
          <a:xfrm flipV="1">
            <a:off x="3219062" y="2295331"/>
            <a:ext cx="9330" cy="31397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5CFA1B6-DC7E-44E8-AD2C-8C5FF90A8B22}"/>
              </a:ext>
            </a:extLst>
          </p:cNvPr>
          <p:cNvCxnSpPr>
            <a:cxnSpLocks/>
          </p:cNvCxnSpPr>
          <p:nvPr/>
        </p:nvCxnSpPr>
        <p:spPr>
          <a:xfrm flipV="1">
            <a:off x="2774302" y="5018314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587E66D8-B909-4ED7-823D-73B930B5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65" y="4805754"/>
            <a:ext cx="825910" cy="6957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07BA95-0C4F-42BD-8A05-B12C8D8A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24" y="1808313"/>
            <a:ext cx="1022555" cy="487018"/>
          </a:xfrm>
          <a:prstGeom prst="rect">
            <a:avLst/>
          </a:prstGeom>
        </p:spPr>
      </p:pic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F4A86A5-1948-439D-BB17-7F9CC3520F99}"/>
              </a:ext>
            </a:extLst>
          </p:cNvPr>
          <p:cNvSpPr/>
          <p:nvPr/>
        </p:nvSpPr>
        <p:spPr>
          <a:xfrm>
            <a:off x="3359020" y="3368286"/>
            <a:ext cx="4357396" cy="1531991"/>
          </a:xfrm>
          <a:custGeom>
            <a:avLst/>
            <a:gdLst>
              <a:gd name="connsiteX0" fmla="*/ 0 w 4357396"/>
              <a:gd name="connsiteY0" fmla="*/ 867812 h 1531991"/>
              <a:gd name="connsiteX1" fmla="*/ 475862 w 4357396"/>
              <a:gd name="connsiteY1" fmla="*/ 65 h 1531991"/>
              <a:gd name="connsiteX2" fmla="*/ 1614196 w 4357396"/>
              <a:gd name="connsiteY2" fmla="*/ 905134 h 1531991"/>
              <a:gd name="connsiteX3" fmla="*/ 3163078 w 4357396"/>
              <a:gd name="connsiteY3" fmla="*/ 1530285 h 1531991"/>
              <a:gd name="connsiteX4" fmla="*/ 4357396 w 4357396"/>
              <a:gd name="connsiteY4" fmla="*/ 718522 h 153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96" h="1531991">
                <a:moveTo>
                  <a:pt x="0" y="867812"/>
                </a:moveTo>
                <a:cubicBezTo>
                  <a:pt x="103414" y="430828"/>
                  <a:pt x="206829" y="-6155"/>
                  <a:pt x="475862" y="65"/>
                </a:cubicBezTo>
                <a:cubicBezTo>
                  <a:pt x="744895" y="6285"/>
                  <a:pt x="1166327" y="650097"/>
                  <a:pt x="1614196" y="905134"/>
                </a:cubicBezTo>
                <a:cubicBezTo>
                  <a:pt x="2062065" y="1160171"/>
                  <a:pt x="2705878" y="1561387"/>
                  <a:pt x="3163078" y="1530285"/>
                </a:cubicBezTo>
                <a:cubicBezTo>
                  <a:pt x="3620278" y="1499183"/>
                  <a:pt x="3988837" y="1108852"/>
                  <a:pt x="4357396" y="71852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78E99A-21DE-404F-8B90-0097C720F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994" y="2506893"/>
            <a:ext cx="2064141" cy="1290666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919E8C8A-7966-4305-869D-5F65690E90EC}"/>
              </a:ext>
            </a:extLst>
          </p:cNvPr>
          <p:cNvSpPr/>
          <p:nvPr/>
        </p:nvSpPr>
        <p:spPr>
          <a:xfrm>
            <a:off x="3355910" y="3127785"/>
            <a:ext cx="1010818" cy="66977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35B72E-558F-49F2-A322-A923BFAA4617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4366728" y="3250249"/>
            <a:ext cx="2640562" cy="2124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EB34F11C-91B0-4B0A-AB02-B299ABAA7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34" y="2761861"/>
            <a:ext cx="1408851" cy="87314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DC81B82-B3EB-4DD4-9426-749D95A9F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7160" y="1890838"/>
            <a:ext cx="1903358" cy="7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5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E19B10C-73E3-402A-A56A-8BE1AF473501}"/>
              </a:ext>
            </a:extLst>
          </p:cNvPr>
          <p:cNvCxnSpPr>
            <a:cxnSpLocks/>
          </p:cNvCxnSpPr>
          <p:nvPr/>
        </p:nvCxnSpPr>
        <p:spPr>
          <a:xfrm flipV="1">
            <a:off x="3219062" y="2295331"/>
            <a:ext cx="9330" cy="31397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5CFA1B6-DC7E-44E8-AD2C-8C5FF90A8B22}"/>
              </a:ext>
            </a:extLst>
          </p:cNvPr>
          <p:cNvCxnSpPr>
            <a:cxnSpLocks/>
          </p:cNvCxnSpPr>
          <p:nvPr/>
        </p:nvCxnSpPr>
        <p:spPr>
          <a:xfrm flipV="1">
            <a:off x="2774302" y="5018314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587E66D8-B909-4ED7-823D-73B930B5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65" y="4805754"/>
            <a:ext cx="825910" cy="6957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307BA95-0C4F-42BD-8A05-B12C8D8A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24" y="1808313"/>
            <a:ext cx="1022555" cy="487018"/>
          </a:xfrm>
          <a:prstGeom prst="rect">
            <a:avLst/>
          </a:prstGeom>
        </p:spPr>
      </p:pic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F4A86A5-1948-439D-BB17-7F9CC3520F99}"/>
              </a:ext>
            </a:extLst>
          </p:cNvPr>
          <p:cNvSpPr/>
          <p:nvPr/>
        </p:nvSpPr>
        <p:spPr>
          <a:xfrm>
            <a:off x="3359020" y="3368286"/>
            <a:ext cx="4357396" cy="1531991"/>
          </a:xfrm>
          <a:custGeom>
            <a:avLst/>
            <a:gdLst>
              <a:gd name="connsiteX0" fmla="*/ 0 w 4357396"/>
              <a:gd name="connsiteY0" fmla="*/ 867812 h 1531991"/>
              <a:gd name="connsiteX1" fmla="*/ 475862 w 4357396"/>
              <a:gd name="connsiteY1" fmla="*/ 65 h 1531991"/>
              <a:gd name="connsiteX2" fmla="*/ 1614196 w 4357396"/>
              <a:gd name="connsiteY2" fmla="*/ 905134 h 1531991"/>
              <a:gd name="connsiteX3" fmla="*/ 3163078 w 4357396"/>
              <a:gd name="connsiteY3" fmla="*/ 1530285 h 1531991"/>
              <a:gd name="connsiteX4" fmla="*/ 4357396 w 4357396"/>
              <a:gd name="connsiteY4" fmla="*/ 718522 h 153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96" h="1531991">
                <a:moveTo>
                  <a:pt x="0" y="867812"/>
                </a:moveTo>
                <a:cubicBezTo>
                  <a:pt x="103414" y="430828"/>
                  <a:pt x="206829" y="-6155"/>
                  <a:pt x="475862" y="65"/>
                </a:cubicBezTo>
                <a:cubicBezTo>
                  <a:pt x="744895" y="6285"/>
                  <a:pt x="1166327" y="650097"/>
                  <a:pt x="1614196" y="905134"/>
                </a:cubicBezTo>
                <a:cubicBezTo>
                  <a:pt x="2062065" y="1160171"/>
                  <a:pt x="2705878" y="1561387"/>
                  <a:pt x="3163078" y="1530285"/>
                </a:cubicBezTo>
                <a:cubicBezTo>
                  <a:pt x="3620278" y="1499183"/>
                  <a:pt x="3988837" y="1108852"/>
                  <a:pt x="4357396" y="71852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78E99A-21DE-404F-8B90-0097C720F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994" y="2506893"/>
            <a:ext cx="2064141" cy="1290666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919E8C8A-7966-4305-869D-5F65690E90EC}"/>
              </a:ext>
            </a:extLst>
          </p:cNvPr>
          <p:cNvSpPr/>
          <p:nvPr/>
        </p:nvSpPr>
        <p:spPr>
          <a:xfrm>
            <a:off x="3355910" y="3127785"/>
            <a:ext cx="1010818" cy="66977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35B72E-558F-49F2-A322-A923BFAA4617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4366728" y="3250249"/>
            <a:ext cx="2640562" cy="2124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EB34F11C-91B0-4B0A-AB02-B299ABAA7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34" y="2761861"/>
            <a:ext cx="1408851" cy="873148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DB6F3275-679B-448B-ABB4-6F717A865213}"/>
              </a:ext>
            </a:extLst>
          </p:cNvPr>
          <p:cNvSpPr/>
          <p:nvPr/>
        </p:nvSpPr>
        <p:spPr>
          <a:xfrm>
            <a:off x="7786245" y="3948817"/>
            <a:ext cx="825910" cy="695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C79515B-833B-4A78-B0A6-C27214DC2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392" y="3628637"/>
            <a:ext cx="1796175" cy="120870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4A87F99-C151-4712-856D-9179BF302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567" y="3797559"/>
            <a:ext cx="1408851" cy="873148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5ECFBD3A-1D07-4191-848A-D30FE5AA7C0E}"/>
              </a:ext>
            </a:extLst>
          </p:cNvPr>
          <p:cNvSpPr/>
          <p:nvPr/>
        </p:nvSpPr>
        <p:spPr>
          <a:xfrm>
            <a:off x="3620278" y="3400378"/>
            <a:ext cx="433524" cy="10077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7E0DEF4-9B84-488D-8699-161107C10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868" y="1981182"/>
            <a:ext cx="2957196" cy="5257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710461A-0F20-4650-AF29-302393C12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7160" y="1890838"/>
            <a:ext cx="1903358" cy="7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4B8E1E4-D87C-4DE8-AB8A-F60716B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1617560"/>
            <a:ext cx="8870302" cy="7078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769FE4-5689-4D1A-B0EA-DC706693F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746" y="460241"/>
            <a:ext cx="3890865" cy="8120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4B8E1E4-D87C-4DE8-AB8A-F60716B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1617560"/>
            <a:ext cx="8870302" cy="7078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769FE4-5689-4D1A-B0EA-DC706693F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746" y="460241"/>
            <a:ext cx="3890865" cy="8120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DDA2F7F1-4B5F-4B0F-BF7A-43D5C4BA03B6}"/>
              </a:ext>
            </a:extLst>
          </p:cNvPr>
          <p:cNvSpPr/>
          <p:nvPr/>
        </p:nvSpPr>
        <p:spPr>
          <a:xfrm>
            <a:off x="2649894" y="606490"/>
            <a:ext cx="550506" cy="593364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1710772-CE6E-40FC-ACB4-285505510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59502"/>
            <a:ext cx="12192000" cy="113899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00169D2-0EB2-423F-9945-4F321220D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063" y="4264378"/>
            <a:ext cx="8991600" cy="5363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8312E43-34AC-4C20-898A-B438E025E1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0818" y="5066585"/>
            <a:ext cx="550606" cy="765313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9D655950-A690-4FBA-9B8D-DB3ECD5CB8C5}"/>
              </a:ext>
            </a:extLst>
          </p:cNvPr>
          <p:cNvSpPr/>
          <p:nvPr/>
        </p:nvSpPr>
        <p:spPr>
          <a:xfrm>
            <a:off x="372533" y="5066585"/>
            <a:ext cx="1365956" cy="747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60D752B-80E6-4815-8664-D3322C8DDE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3753" y="5032240"/>
            <a:ext cx="2496843" cy="7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EEC2FF-1086-4B67-AD78-10229ECD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174"/>
            <a:ext cx="12192000" cy="51419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7FA4D84-5D96-48E4-83DD-5969C9C7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3" y="983625"/>
            <a:ext cx="9110133" cy="130946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3E34FED-ED72-47A2-9BE2-4219E65E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067" y="2502340"/>
            <a:ext cx="6664814" cy="7243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BCDC2B8-A578-47C5-9248-2304F1368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067" y="3411025"/>
            <a:ext cx="7789333" cy="19321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8FB6701-2F8D-4C92-8429-3CB7DDA3E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666" y="5790732"/>
            <a:ext cx="1683865" cy="6703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F05467-92DB-44E4-B217-23A3CC493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36" y="2502340"/>
            <a:ext cx="1369597" cy="6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6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EEC2FF-1086-4B67-AD78-10229ECD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174"/>
            <a:ext cx="12192000" cy="51419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7FA4D84-5D96-48E4-83DD-5969C9C7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3" y="983625"/>
            <a:ext cx="9110133" cy="130946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3E34FED-ED72-47A2-9BE2-4219E65E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067" y="2502340"/>
            <a:ext cx="6664814" cy="7243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BCDC2B8-A578-47C5-9248-2304F1368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067" y="3411025"/>
            <a:ext cx="7789333" cy="19321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8FB6701-2F8D-4C92-8429-3CB7DDA3E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666" y="5790732"/>
            <a:ext cx="1683865" cy="6703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F05467-92DB-44E4-B217-23A3CC493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36" y="2502340"/>
            <a:ext cx="1369597" cy="69877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91C1CCB-5411-48D8-BEAF-FF811D353E1B}"/>
              </a:ext>
            </a:extLst>
          </p:cNvPr>
          <p:cNvSpPr/>
          <p:nvPr/>
        </p:nvSpPr>
        <p:spPr>
          <a:xfrm>
            <a:off x="171336" y="2293086"/>
            <a:ext cx="11939992" cy="113591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38CE16-2A30-4FDE-8D25-DDBDBFBAE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2692" y="2358148"/>
            <a:ext cx="3507972" cy="10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4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4B4E89-EC92-44DF-BECD-AA9DA807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66" y="254307"/>
            <a:ext cx="6528255" cy="81712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811935-D7F6-4A67-A4DF-901EB929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24" y="1159198"/>
            <a:ext cx="6925551" cy="9270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095516F-3A0D-4AEE-83CC-F9F6292DA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462" y="3249228"/>
            <a:ext cx="7013313" cy="100107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F857388-1C23-4B80-A5F7-C967C228B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224" y="4264049"/>
            <a:ext cx="6925551" cy="8000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EAEA271-18F6-4121-8EBA-A06DD8001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224" y="5064144"/>
            <a:ext cx="7236178" cy="16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4B8E1E4-D87C-4DE8-AB8A-F60716B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1617560"/>
            <a:ext cx="8870302" cy="7078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769FE4-5689-4D1A-B0EA-DC706693F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746" y="460241"/>
            <a:ext cx="3890865" cy="8120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EEC2FF-1086-4B67-AD78-10229ECD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174"/>
            <a:ext cx="12192000" cy="51419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7FA4D84-5D96-48E4-83DD-5969C9C7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33" y="983625"/>
            <a:ext cx="9110133" cy="13094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BCDC2B8-A578-47C5-9248-2304F136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067" y="3411025"/>
            <a:ext cx="7789333" cy="19321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8FB6701-2F8D-4C92-8429-3CB7DDA3E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666" y="5790732"/>
            <a:ext cx="1683865" cy="67037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0E1B38D-E9D6-4B80-9C07-FE8F895FB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777" y="2293086"/>
            <a:ext cx="2618112" cy="11405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BD6E797-DD76-400B-ABC8-6E01E46A1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866" y="2541145"/>
            <a:ext cx="4738419" cy="676355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792CA47-3ABF-4B24-A2CE-941AE83B744B}"/>
              </a:ext>
            </a:extLst>
          </p:cNvPr>
          <p:cNvSpPr/>
          <p:nvPr/>
        </p:nvSpPr>
        <p:spPr>
          <a:xfrm>
            <a:off x="293511" y="2287104"/>
            <a:ext cx="11774311" cy="114189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91FF95D-B4A9-43E0-93CD-386A3113C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218" y="2324638"/>
            <a:ext cx="2563870" cy="10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C3B3626-4063-4895-992F-D85FF3B9B721}"/>
              </a:ext>
            </a:extLst>
          </p:cNvPr>
          <p:cNvCxnSpPr/>
          <p:nvPr/>
        </p:nvCxnSpPr>
        <p:spPr>
          <a:xfrm flipV="1">
            <a:off x="3750906" y="1076913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3E97B1-FA79-4370-8164-EDD1FD70466C}"/>
              </a:ext>
            </a:extLst>
          </p:cNvPr>
          <p:cNvCxnSpPr>
            <a:cxnSpLocks/>
          </p:cNvCxnSpPr>
          <p:nvPr/>
        </p:nvCxnSpPr>
        <p:spPr>
          <a:xfrm flipV="1">
            <a:off x="3306147" y="3012232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D75B4990-8583-4AF4-A865-BF68D61AF954}"/>
              </a:ext>
            </a:extLst>
          </p:cNvPr>
          <p:cNvSpPr/>
          <p:nvPr/>
        </p:nvSpPr>
        <p:spPr>
          <a:xfrm rot="5400000">
            <a:off x="5604580" y="836655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8E833AD-DAB4-4C2E-BB52-7943AD1C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7" y="3254340"/>
            <a:ext cx="1132827" cy="515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80652C-FC31-4AB2-A398-729BCF83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10" y="2799672"/>
            <a:ext cx="825910" cy="69573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B7AAFC6-74D6-4F6F-9B3B-C78477CB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73" y="756046"/>
            <a:ext cx="1022555" cy="48701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3D77B6-804E-4193-B2DF-B5D778151594}"/>
              </a:ext>
            </a:extLst>
          </p:cNvPr>
          <p:cNvCxnSpPr/>
          <p:nvPr/>
        </p:nvCxnSpPr>
        <p:spPr>
          <a:xfrm flipV="1">
            <a:off x="3750906" y="4129376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CF94955-2CE4-4EC2-9A96-F24C46255C4A}"/>
              </a:ext>
            </a:extLst>
          </p:cNvPr>
          <p:cNvCxnSpPr>
            <a:cxnSpLocks/>
          </p:cNvCxnSpPr>
          <p:nvPr/>
        </p:nvCxnSpPr>
        <p:spPr>
          <a:xfrm flipV="1">
            <a:off x="3306147" y="6064695"/>
            <a:ext cx="538998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柱 14">
            <a:extLst>
              <a:ext uri="{FF2B5EF4-FFF2-40B4-BE49-F238E27FC236}">
                <a16:creationId xmlns:a16="http://schemas.microsoft.com/office/drawing/2014/main" id="{E38D951F-CCC2-41F2-8DE7-BC6E6B518CD9}"/>
              </a:ext>
            </a:extLst>
          </p:cNvPr>
          <p:cNvSpPr/>
          <p:nvPr/>
        </p:nvSpPr>
        <p:spPr>
          <a:xfrm rot="5400000">
            <a:off x="5604580" y="3889118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49AA0B3-F122-4CF6-A1AD-0B3096E0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47" y="6306803"/>
            <a:ext cx="1132827" cy="51531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A3C8ADA-037C-41C0-8779-C72C2BE6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910" y="5852135"/>
            <a:ext cx="825910" cy="69573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0BB4C7D-DDDC-478E-9221-7906FF42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442" y="4004822"/>
            <a:ext cx="1022555" cy="4870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AEA5641-D4AC-486D-8784-C75F093D9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71" y="3425833"/>
            <a:ext cx="1897128" cy="654232"/>
          </a:xfrm>
          <a:prstGeom prst="rect">
            <a:avLst/>
          </a:prstGeom>
        </p:spPr>
      </p:pic>
      <p:sp>
        <p:nvSpPr>
          <p:cNvPr id="24" name="矢印: 右カーブ 23">
            <a:extLst>
              <a:ext uri="{FF2B5EF4-FFF2-40B4-BE49-F238E27FC236}">
                <a16:creationId xmlns:a16="http://schemas.microsoft.com/office/drawing/2014/main" id="{F7437122-8A77-460A-837B-B0454C6029F1}"/>
              </a:ext>
            </a:extLst>
          </p:cNvPr>
          <p:cNvSpPr/>
          <p:nvPr/>
        </p:nvSpPr>
        <p:spPr>
          <a:xfrm>
            <a:off x="2100899" y="1866122"/>
            <a:ext cx="940881" cy="36949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800F0CC-6397-4B5E-B8AD-AD7D54C52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814" y="4296028"/>
            <a:ext cx="668594" cy="10336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94AA59B-6C3B-4EDF-8067-51A9DD29E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325227"/>
            <a:ext cx="1791176" cy="784188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2D8E2DC-F541-4FD4-902F-38DE2915D071}"/>
              </a:ext>
            </a:extLst>
          </p:cNvPr>
          <p:cNvCxnSpPr/>
          <p:nvPr/>
        </p:nvCxnSpPr>
        <p:spPr>
          <a:xfrm flipV="1">
            <a:off x="3750906" y="1439377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0C6A8C7E-681F-4EDF-AD75-8AB157AA7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051" y="80353"/>
            <a:ext cx="5000071" cy="1240266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932EABF-42F1-43D7-BFF2-A2FE41176A3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87314" y="1439377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55AE55EE-5421-40DF-945A-A880149877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9297" y="3084283"/>
            <a:ext cx="295362" cy="49379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C504AEE-2143-40CC-A058-244EA0705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1482" y="6234566"/>
            <a:ext cx="295362" cy="49379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A168496-B254-4C9B-A5A8-71D0241AC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538" y="6268734"/>
            <a:ext cx="295547" cy="49615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4150E3A4-5212-40FB-858D-6A2A3F281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6593" y="3212394"/>
            <a:ext cx="295547" cy="49615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3B9E50F-23FC-41E3-A649-BC1CE5B71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4881" y="1245707"/>
            <a:ext cx="295547" cy="496155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0934AAB-A4C1-4B69-969B-7664D30C172E}"/>
              </a:ext>
            </a:extLst>
          </p:cNvPr>
          <p:cNvCxnSpPr/>
          <p:nvPr/>
        </p:nvCxnSpPr>
        <p:spPr>
          <a:xfrm>
            <a:off x="3781228" y="1439377"/>
            <a:ext cx="2036408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D99089D-484C-4178-9302-BE459A8395B8}"/>
              </a:ext>
            </a:extLst>
          </p:cNvPr>
          <p:cNvSpPr/>
          <p:nvPr/>
        </p:nvSpPr>
        <p:spPr>
          <a:xfrm>
            <a:off x="7601710" y="3666911"/>
            <a:ext cx="4343403" cy="129334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125CB93-0FFC-48F0-8914-A41AD4804A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5162" y="284167"/>
            <a:ext cx="2499669" cy="672032"/>
          </a:xfrm>
          <a:prstGeom prst="rect">
            <a:avLst/>
          </a:prstGeom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3D962FF-97C7-4606-8D5B-45B0C8387682}"/>
              </a:ext>
            </a:extLst>
          </p:cNvPr>
          <p:cNvSpPr/>
          <p:nvPr/>
        </p:nvSpPr>
        <p:spPr>
          <a:xfrm>
            <a:off x="6811347" y="80353"/>
            <a:ext cx="5133767" cy="129577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440A8DA-4080-4334-BA66-D597128838CD}"/>
              </a:ext>
            </a:extLst>
          </p:cNvPr>
          <p:cNvCxnSpPr>
            <a:cxnSpLocks/>
          </p:cNvCxnSpPr>
          <p:nvPr/>
        </p:nvCxnSpPr>
        <p:spPr>
          <a:xfrm flipH="1">
            <a:off x="3748127" y="4960258"/>
            <a:ext cx="4605651" cy="10814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3F61801-3F36-4261-90CB-B6DC587874B8}"/>
              </a:ext>
            </a:extLst>
          </p:cNvPr>
          <p:cNvCxnSpPr>
            <a:cxnSpLocks/>
          </p:cNvCxnSpPr>
          <p:nvPr/>
        </p:nvCxnSpPr>
        <p:spPr>
          <a:xfrm flipH="1">
            <a:off x="7935297" y="4939798"/>
            <a:ext cx="1365658" cy="1121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9BC62257-F923-421C-B4F1-8739A3F3A094}"/>
              </a:ext>
            </a:extLst>
          </p:cNvPr>
          <p:cNvSpPr/>
          <p:nvPr/>
        </p:nvSpPr>
        <p:spPr>
          <a:xfrm>
            <a:off x="3750905" y="4836697"/>
            <a:ext cx="4184385" cy="794011"/>
          </a:xfrm>
          <a:custGeom>
            <a:avLst/>
            <a:gdLst>
              <a:gd name="connsiteX0" fmla="*/ 0 w 4077478"/>
              <a:gd name="connsiteY0" fmla="*/ 443905 h 746833"/>
              <a:gd name="connsiteX1" fmla="*/ 475861 w 4077478"/>
              <a:gd name="connsiteY1" fmla="*/ 639847 h 746833"/>
              <a:gd name="connsiteX2" fmla="*/ 1530221 w 4077478"/>
              <a:gd name="connsiteY2" fmla="*/ 331937 h 746833"/>
              <a:gd name="connsiteX3" fmla="*/ 2090057 w 4077478"/>
              <a:gd name="connsiteY3" fmla="*/ 742484 h 746833"/>
              <a:gd name="connsiteX4" fmla="*/ 2752531 w 4077478"/>
              <a:gd name="connsiteY4" fmla="*/ 14696 h 746833"/>
              <a:gd name="connsiteX5" fmla="*/ 3293706 w 4077478"/>
              <a:gd name="connsiteY5" fmla="*/ 275954 h 746833"/>
              <a:gd name="connsiteX6" fmla="*/ 3713584 w 4077478"/>
              <a:gd name="connsiteY6" fmla="*/ 537211 h 746833"/>
              <a:gd name="connsiteX7" fmla="*/ 4077478 w 4077478"/>
              <a:gd name="connsiteY7" fmla="*/ 369260 h 74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478" h="746833">
                <a:moveTo>
                  <a:pt x="0" y="443905"/>
                </a:moveTo>
                <a:cubicBezTo>
                  <a:pt x="110412" y="551206"/>
                  <a:pt x="220824" y="658508"/>
                  <a:pt x="475861" y="639847"/>
                </a:cubicBezTo>
                <a:cubicBezTo>
                  <a:pt x="730898" y="621186"/>
                  <a:pt x="1261188" y="314831"/>
                  <a:pt x="1530221" y="331937"/>
                </a:cubicBezTo>
                <a:cubicBezTo>
                  <a:pt x="1799254" y="349043"/>
                  <a:pt x="1886339" y="795357"/>
                  <a:pt x="2090057" y="742484"/>
                </a:cubicBezTo>
                <a:cubicBezTo>
                  <a:pt x="2293775" y="689611"/>
                  <a:pt x="2551923" y="92451"/>
                  <a:pt x="2752531" y="14696"/>
                </a:cubicBezTo>
                <a:cubicBezTo>
                  <a:pt x="2953139" y="-63059"/>
                  <a:pt x="3133531" y="188868"/>
                  <a:pt x="3293706" y="275954"/>
                </a:cubicBezTo>
                <a:cubicBezTo>
                  <a:pt x="3453881" y="363040"/>
                  <a:pt x="3582955" y="521660"/>
                  <a:pt x="3713584" y="537211"/>
                </a:cubicBezTo>
                <a:cubicBezTo>
                  <a:pt x="3844213" y="552762"/>
                  <a:pt x="3960845" y="461011"/>
                  <a:pt x="4077478" y="36926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45BF2F51-3E6C-4E71-8630-0739819835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0878" y="3764529"/>
            <a:ext cx="1805792" cy="7867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B91E0C8-FB7C-40E1-ADD1-78379C4ED5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9311" y="3695689"/>
            <a:ext cx="1866706" cy="79097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5F967A4-E3DF-45D6-960D-1607FDA3C6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1043" y="4517068"/>
            <a:ext cx="3749589" cy="3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025BE3-450C-488A-8E07-89F58DBD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5" y="0"/>
            <a:ext cx="6287226" cy="13885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7E38D70-4B27-480B-9C1D-64526CEF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D66F2C-F53D-4FF2-BBE1-EBAAB3F7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" y="1423715"/>
            <a:ext cx="11537244" cy="5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1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025BE3-450C-488A-8E07-89F58DBD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5" y="0"/>
            <a:ext cx="6287226" cy="13885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7E38D70-4B27-480B-9C1D-64526CEF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D66F2C-F53D-4FF2-BBE1-EBAAB3F7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" y="1423715"/>
            <a:ext cx="11537244" cy="5690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9A88E98-A8DA-46DF-A995-9FEB2E21B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622" y="5371144"/>
            <a:ext cx="7885288" cy="113340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EBFF493B-63D2-4224-8104-4796630A5005}"/>
              </a:ext>
            </a:extLst>
          </p:cNvPr>
          <p:cNvSpPr/>
          <p:nvPr/>
        </p:nvSpPr>
        <p:spPr>
          <a:xfrm>
            <a:off x="541867" y="5633156"/>
            <a:ext cx="1433689" cy="74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CF839D7-5B17-4D86-BBBB-744D9D0B8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52" y="2350084"/>
            <a:ext cx="10205155" cy="24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025BE3-450C-488A-8E07-89F58DBD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5" y="0"/>
            <a:ext cx="6287226" cy="13885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7E38D70-4B27-480B-9C1D-64526CEF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D66F2C-F53D-4FF2-BBE1-EBAAB3F7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" y="1423715"/>
            <a:ext cx="11537244" cy="5690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AB28FB6-38BD-4DE8-A140-309948694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83" y="2861636"/>
            <a:ext cx="8720328" cy="11347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1D06204-7773-4084-8FA7-2BC7B2471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460" y="3695103"/>
            <a:ext cx="3537792" cy="6025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FDB7F9E-FD23-4A4D-8F13-275B9116F659}"/>
              </a:ext>
            </a:extLst>
          </p:cNvPr>
          <p:cNvSpPr/>
          <p:nvPr/>
        </p:nvSpPr>
        <p:spPr>
          <a:xfrm>
            <a:off x="7845778" y="3002844"/>
            <a:ext cx="1286933" cy="69991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949C8B3-2EA4-4967-81D2-6CAD9C393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435" y="4775029"/>
            <a:ext cx="2618112" cy="1140593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31F4B4AE-F0FB-44C0-A43C-C073B0A79581}"/>
              </a:ext>
            </a:extLst>
          </p:cNvPr>
          <p:cNvSpPr/>
          <p:nvPr/>
        </p:nvSpPr>
        <p:spPr>
          <a:xfrm>
            <a:off x="606490" y="5066522"/>
            <a:ext cx="1380355" cy="63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5B6704F-C9FD-4497-96C5-C5892C626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464" y="857349"/>
            <a:ext cx="3239764" cy="299265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E27B185-46B5-46ED-A82B-FBFDB3FBF133}"/>
              </a:ext>
            </a:extLst>
          </p:cNvPr>
          <p:cNvCxnSpPr/>
          <p:nvPr/>
        </p:nvCxnSpPr>
        <p:spPr>
          <a:xfrm flipH="1" flipV="1">
            <a:off x="7949682" y="857349"/>
            <a:ext cx="817333" cy="1783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5FEAD332-F4E3-4599-8CBC-50FE37C83D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6165" y="391599"/>
            <a:ext cx="1517980" cy="44976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5D3C62A-EFF5-4409-A6BB-16857E5670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0458" y="4790639"/>
            <a:ext cx="2654956" cy="11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01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D025BE3-450C-488A-8E07-89F58DBD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5" y="0"/>
            <a:ext cx="6287226" cy="13885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7E38D70-4B27-480B-9C1D-64526CEF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3" y="83873"/>
            <a:ext cx="1380698" cy="68123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D66F2C-F53D-4FF2-BBE1-EBAAB3F7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44" y="1423715"/>
            <a:ext cx="11537244" cy="5690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1666D33-532E-4CBD-B66A-87F41FC99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135" y="2946952"/>
            <a:ext cx="8573729" cy="96409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638AB0D-52E8-4A2C-9648-DBCE6C7BDFC5}"/>
              </a:ext>
            </a:extLst>
          </p:cNvPr>
          <p:cNvCxnSpPr/>
          <p:nvPr/>
        </p:nvCxnSpPr>
        <p:spPr>
          <a:xfrm flipH="1" flipV="1">
            <a:off x="4888089" y="869244"/>
            <a:ext cx="778933" cy="219004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148BC58A-4E8D-456A-A6CD-0E06679B8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89" y="4220726"/>
            <a:ext cx="6581422" cy="163252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A7C1141-18FA-4E5E-BF6E-146F2A7B7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9" y="4096234"/>
            <a:ext cx="2359357" cy="6343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08141E8-93BD-4066-ADC5-9F328E550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2938" y="4139913"/>
            <a:ext cx="4804362" cy="199040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A918F1D-4506-44B2-9B37-F7024466B5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89" y="6086143"/>
            <a:ext cx="4686840" cy="66329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0882408-7809-4BBB-831D-94DB648567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5845" y="6130316"/>
            <a:ext cx="6188604" cy="63954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FC3652F-4104-4ABD-928B-F03A946DD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4769" y="5648227"/>
            <a:ext cx="1098604" cy="4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F3B3B7D-8484-494D-BE50-2D290FAF8ECB}"/>
              </a:ext>
            </a:extLst>
          </p:cNvPr>
          <p:cNvCxnSpPr/>
          <p:nvPr/>
        </p:nvCxnSpPr>
        <p:spPr>
          <a:xfrm flipV="1">
            <a:off x="5873103" y="411468"/>
            <a:ext cx="0" cy="23520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670CCC7-693A-4076-8DC8-94E0EB88121E}"/>
              </a:ext>
            </a:extLst>
          </p:cNvPr>
          <p:cNvCxnSpPr>
            <a:cxnSpLocks/>
          </p:cNvCxnSpPr>
          <p:nvPr/>
        </p:nvCxnSpPr>
        <p:spPr>
          <a:xfrm>
            <a:off x="1252952" y="2342911"/>
            <a:ext cx="9565375" cy="38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柱 4">
            <a:extLst>
              <a:ext uri="{FF2B5EF4-FFF2-40B4-BE49-F238E27FC236}">
                <a16:creationId xmlns:a16="http://schemas.microsoft.com/office/drawing/2014/main" id="{A53916AF-46B3-4B8C-AA8C-93E6DDDAD454}"/>
              </a:ext>
            </a:extLst>
          </p:cNvPr>
          <p:cNvSpPr/>
          <p:nvPr/>
        </p:nvSpPr>
        <p:spPr>
          <a:xfrm rot="5400000">
            <a:off x="7726777" y="171210"/>
            <a:ext cx="365468" cy="4343401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90A120-AD4E-4900-AEFA-AB749852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44" y="2588895"/>
            <a:ext cx="1132827" cy="5153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D8B8D2-71A4-486D-9E58-7A313DBD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70" y="90601"/>
            <a:ext cx="1022555" cy="487018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FB2A96D-7A38-4D66-9812-33423D83C14C}"/>
              </a:ext>
            </a:extLst>
          </p:cNvPr>
          <p:cNvCxnSpPr/>
          <p:nvPr/>
        </p:nvCxnSpPr>
        <p:spPr>
          <a:xfrm flipV="1">
            <a:off x="5873103" y="773932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E68168F-1CFC-4FF2-AB7E-FB9EC4D6EDA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909511" y="773932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4B883B06-AAD7-4FEB-A704-EFF8FC27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494" y="2418838"/>
            <a:ext cx="295362" cy="49379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41EEC5B-3D89-47A1-A71D-117B17697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790" y="2546949"/>
            <a:ext cx="295547" cy="49615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6D2DFB3-A239-41CE-902F-CA38D8CA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078" y="580262"/>
            <a:ext cx="295547" cy="496155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307043-610C-4450-92C6-A7E949B9C951}"/>
              </a:ext>
            </a:extLst>
          </p:cNvPr>
          <p:cNvCxnSpPr/>
          <p:nvPr/>
        </p:nvCxnSpPr>
        <p:spPr>
          <a:xfrm>
            <a:off x="5903425" y="773932"/>
            <a:ext cx="2036408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49E9D5-0566-4597-A3AC-8800AAF7795D}"/>
              </a:ext>
            </a:extLst>
          </p:cNvPr>
          <p:cNvCxnSpPr>
            <a:cxnSpLocks/>
          </p:cNvCxnSpPr>
          <p:nvPr/>
        </p:nvCxnSpPr>
        <p:spPr>
          <a:xfrm>
            <a:off x="3701403" y="786609"/>
            <a:ext cx="2171701" cy="15689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2774DD7-956B-4A06-AEC3-B4584C78EC1C}"/>
              </a:ext>
            </a:extLst>
          </p:cNvPr>
          <p:cNvCxnSpPr/>
          <p:nvPr/>
        </p:nvCxnSpPr>
        <p:spPr>
          <a:xfrm flipV="1">
            <a:off x="1658000" y="798563"/>
            <a:ext cx="2043404" cy="15728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4148A4-87E9-4C19-98DC-BBBD3C8E1761}"/>
              </a:ext>
            </a:extLst>
          </p:cNvPr>
          <p:cNvCxnSpPr/>
          <p:nvPr/>
        </p:nvCxnSpPr>
        <p:spPr>
          <a:xfrm>
            <a:off x="1683691" y="170026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BFF7C9-C90B-4606-ACD9-BFB8B186DAF7}"/>
              </a:ext>
            </a:extLst>
          </p:cNvPr>
          <p:cNvCxnSpPr/>
          <p:nvPr/>
        </p:nvCxnSpPr>
        <p:spPr>
          <a:xfrm>
            <a:off x="10006563" y="108535"/>
            <a:ext cx="0" cy="4244622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D99A24A8-FB85-4493-AC30-E83A7D29E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927" y="3877055"/>
            <a:ext cx="786581" cy="427383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F2E64FD-1659-44A7-AFCC-F67448A05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76" y="132399"/>
            <a:ext cx="4380089" cy="51010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D451C9C-C58C-468A-8367-F036C7C63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0422" y="3307539"/>
            <a:ext cx="3815617" cy="996899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EFED8C4-5F49-47F5-839B-E6B4B0278317}"/>
              </a:ext>
            </a:extLst>
          </p:cNvPr>
          <p:cNvSpPr/>
          <p:nvPr/>
        </p:nvSpPr>
        <p:spPr>
          <a:xfrm>
            <a:off x="3565627" y="3136552"/>
            <a:ext cx="4068137" cy="130765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3477E268-6031-4239-9F6D-E9C68ECF9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3446" y="4533994"/>
            <a:ext cx="4292082" cy="177817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CB8C90A-D8FC-4384-BB69-32CAADF72A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206" y="5869512"/>
            <a:ext cx="1234021" cy="532440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07B0336-2945-4F0D-BE09-7E6D514ABC33}"/>
              </a:ext>
            </a:extLst>
          </p:cNvPr>
          <p:cNvSpPr/>
          <p:nvPr/>
        </p:nvSpPr>
        <p:spPr>
          <a:xfrm>
            <a:off x="1838131" y="5055113"/>
            <a:ext cx="671804" cy="627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54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07E1D1A-4FC9-4EC8-AC54-46575229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43" y="1321045"/>
            <a:ext cx="7113152" cy="210795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67018E2-4277-44BA-A403-A0C64778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705" y="3631720"/>
            <a:ext cx="7215056" cy="164971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A5C0691-D7BB-45FD-A00C-F5D8CC371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50" y="217556"/>
            <a:ext cx="2444955" cy="90076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CD0BE89-7081-4AAB-AF3D-B7E2837F7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114" y="217556"/>
            <a:ext cx="5718238" cy="10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29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BF23B86-65E0-46A7-BE0B-EB4CE267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3" y="82170"/>
            <a:ext cx="11853193" cy="177221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C814ABF-7487-4BD8-9439-53456CCF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1651182"/>
            <a:ext cx="7732889" cy="11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2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F8CC917-0368-43A6-ABC4-6D4EBB6E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1821"/>
            <a:ext cx="10871200" cy="178860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0B4F97E-0046-4B57-8112-DC99343E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81" y="1900428"/>
            <a:ext cx="9884797" cy="150325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3AD405-21E4-4EF3-AD34-7E8965319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7" y="3403685"/>
            <a:ext cx="5840725" cy="7923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A3957F0-796B-461C-ACBB-08BECEAEC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981" y="4196025"/>
            <a:ext cx="7289347" cy="15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6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BD6437-C51F-4A03-8343-E7A9F5E5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2" y="1435143"/>
            <a:ext cx="786581" cy="854765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33C52D-8FCA-402C-9583-1CDE836AE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84" y="2238846"/>
            <a:ext cx="589935" cy="954157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F82446-B952-46AE-A576-908296C5B44F}"/>
              </a:ext>
            </a:extLst>
          </p:cNvPr>
          <p:cNvSpPr/>
          <p:nvPr/>
        </p:nvSpPr>
        <p:spPr>
          <a:xfrm>
            <a:off x="177282" y="15436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C9215C6-507A-4786-A0F2-282AEDF2F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465" y="2410106"/>
            <a:ext cx="8679375" cy="755767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1367E7EA-50A4-4D3D-983A-30B5C5F07813}"/>
              </a:ext>
            </a:extLst>
          </p:cNvPr>
          <p:cNvSpPr/>
          <p:nvPr/>
        </p:nvSpPr>
        <p:spPr>
          <a:xfrm>
            <a:off x="2277078" y="2410106"/>
            <a:ext cx="662065" cy="668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605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05E9F79-8DE5-4FA8-8F1E-804315CB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4" y="239951"/>
            <a:ext cx="2818739" cy="12163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9A1F1C3-A967-46CF-BCA3-BB9CE9D5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68" y="149640"/>
            <a:ext cx="8760178" cy="160594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DCF6131-C399-4C6E-8D65-05C2BB0EB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08" y="2698551"/>
            <a:ext cx="11580803" cy="139365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295C27-9CC3-4338-89B2-033F1D1C3B77}"/>
              </a:ext>
            </a:extLst>
          </p:cNvPr>
          <p:cNvSpPr/>
          <p:nvPr/>
        </p:nvSpPr>
        <p:spPr>
          <a:xfrm>
            <a:off x="146754" y="2596444"/>
            <a:ext cx="11898492" cy="170496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0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B2D78F-9C44-47ED-8CA5-307FEC9D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23" y="3098060"/>
            <a:ext cx="8904621" cy="1096326"/>
          </a:xfrm>
          <a:prstGeom prst="rect">
            <a:avLst/>
          </a:prstGeom>
        </p:spPr>
      </p:pic>
      <p:sp>
        <p:nvSpPr>
          <p:cNvPr id="4" name="矢印: 下 3">
            <a:extLst>
              <a:ext uri="{FF2B5EF4-FFF2-40B4-BE49-F238E27FC236}">
                <a16:creationId xmlns:a16="http://schemas.microsoft.com/office/drawing/2014/main" id="{65C7992E-EE67-4654-97D5-88FC8B452AF2}"/>
              </a:ext>
            </a:extLst>
          </p:cNvPr>
          <p:cNvSpPr/>
          <p:nvPr/>
        </p:nvSpPr>
        <p:spPr>
          <a:xfrm>
            <a:off x="2363722" y="3098060"/>
            <a:ext cx="502278" cy="1096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82CD41A-6E75-45DD-BEE4-EE3790B1B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55" y="3367793"/>
            <a:ext cx="1577555" cy="627328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9960FAF-ED2B-439E-8845-7C23B6983A43}"/>
              </a:ext>
            </a:extLst>
          </p:cNvPr>
          <p:cNvSpPr/>
          <p:nvPr/>
        </p:nvSpPr>
        <p:spPr>
          <a:xfrm>
            <a:off x="2363721" y="5350250"/>
            <a:ext cx="541101" cy="389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3C2737-9510-4CC2-B701-E47B2CBE3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15" y="5445371"/>
            <a:ext cx="1902783" cy="6720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F28FCF9-A9A2-43D8-8B61-EAE964AD1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41" y="1220717"/>
            <a:ext cx="11580803" cy="1393652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54AA25B-D13B-45DE-B763-D62FEE9D4C93}"/>
              </a:ext>
            </a:extLst>
          </p:cNvPr>
          <p:cNvSpPr/>
          <p:nvPr/>
        </p:nvSpPr>
        <p:spPr>
          <a:xfrm>
            <a:off x="80287" y="1118610"/>
            <a:ext cx="11898492" cy="170496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EC0E898-FE43-4037-8F6E-702490E6B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169" y="4210748"/>
            <a:ext cx="4209392" cy="112313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FC0E329-717B-412E-A5B8-4A259B6E6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459" y="5781398"/>
            <a:ext cx="240402" cy="93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06853D3-DB64-4445-8A6A-D0B90517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22" y="6005533"/>
            <a:ext cx="10566400" cy="6998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76FAE10-1461-4800-B837-62E5FC93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37" y="325419"/>
            <a:ext cx="8518369" cy="5429956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C41F218E-9934-468E-92AE-98EDE63C4FF4}"/>
              </a:ext>
            </a:extLst>
          </p:cNvPr>
          <p:cNvSpPr/>
          <p:nvPr/>
        </p:nvSpPr>
        <p:spPr>
          <a:xfrm>
            <a:off x="5947747" y="636094"/>
            <a:ext cx="688622" cy="1952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24F41A2C-D757-4E8D-8C3A-5E72AFC625E1}"/>
              </a:ext>
            </a:extLst>
          </p:cNvPr>
          <p:cNvSpPr/>
          <p:nvPr/>
        </p:nvSpPr>
        <p:spPr>
          <a:xfrm>
            <a:off x="2425959" y="3428999"/>
            <a:ext cx="578498" cy="18521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B6748CD5-715D-4C45-9B21-BA946B7A415A}"/>
              </a:ext>
            </a:extLst>
          </p:cNvPr>
          <p:cNvSpPr/>
          <p:nvPr/>
        </p:nvSpPr>
        <p:spPr>
          <a:xfrm>
            <a:off x="9594979" y="3428999"/>
            <a:ext cx="578498" cy="18521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2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BD6437-C51F-4A03-8343-E7A9F5E5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62" y="1435143"/>
            <a:ext cx="786581" cy="85476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33C52D-8FCA-402C-9583-1CDE836AE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84" y="2238846"/>
            <a:ext cx="589935" cy="954157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F82446-B952-46AE-A576-908296C5B44F}"/>
              </a:ext>
            </a:extLst>
          </p:cNvPr>
          <p:cNvSpPr/>
          <p:nvPr/>
        </p:nvSpPr>
        <p:spPr>
          <a:xfrm>
            <a:off x="177282" y="15436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367E7EA-50A4-4D3D-983A-30B5C5F07813}"/>
              </a:ext>
            </a:extLst>
          </p:cNvPr>
          <p:cNvSpPr/>
          <p:nvPr/>
        </p:nvSpPr>
        <p:spPr>
          <a:xfrm>
            <a:off x="2277078" y="2410106"/>
            <a:ext cx="662065" cy="668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7D9BC21-448A-4635-89F3-3A465939B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180" y="2410105"/>
            <a:ext cx="9022293" cy="7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4B8E1E4-D87C-4DE8-AB8A-F60716B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2" y="1617560"/>
            <a:ext cx="8870302" cy="7078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769FE4-5689-4D1A-B0EA-DC706693F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746" y="460241"/>
            <a:ext cx="3890865" cy="8120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BD6437-C51F-4A03-8343-E7A9F5E5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32" y="1462273"/>
            <a:ext cx="786581" cy="854765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F82446-B952-46AE-A576-908296C5B44F}"/>
              </a:ext>
            </a:extLst>
          </p:cNvPr>
          <p:cNvSpPr/>
          <p:nvPr/>
        </p:nvSpPr>
        <p:spPr>
          <a:xfrm>
            <a:off x="3106886" y="12723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06D2D6-B9D7-47DE-AC21-DA65E212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654" y="2185081"/>
            <a:ext cx="589935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7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BD6437-C51F-4A03-8343-E7A9F5E5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32" y="1462273"/>
            <a:ext cx="786581" cy="854765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33C52D-8FCA-402C-9583-1CDE836AE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58" y="2225281"/>
            <a:ext cx="589935" cy="954157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F82446-B952-46AE-A576-908296C5B44F}"/>
              </a:ext>
            </a:extLst>
          </p:cNvPr>
          <p:cNvSpPr/>
          <p:nvPr/>
        </p:nvSpPr>
        <p:spPr>
          <a:xfrm>
            <a:off x="3106886" y="12723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C9215C6-507A-4786-A0F2-282AEDF2F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48" y="3452298"/>
            <a:ext cx="8679375" cy="755767"/>
          </a:xfrm>
          <a:prstGeom prst="rect">
            <a:avLst/>
          </a:prstGeom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1367E7EA-50A4-4D3D-983A-30B5C5F07813}"/>
              </a:ext>
            </a:extLst>
          </p:cNvPr>
          <p:cNvSpPr/>
          <p:nvPr/>
        </p:nvSpPr>
        <p:spPr>
          <a:xfrm>
            <a:off x="177282" y="3475619"/>
            <a:ext cx="662065" cy="668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437070C-10A3-4B48-B504-58D589AEBB35}"/>
              </a:ext>
            </a:extLst>
          </p:cNvPr>
          <p:cNvSpPr/>
          <p:nvPr/>
        </p:nvSpPr>
        <p:spPr>
          <a:xfrm>
            <a:off x="57990" y="12723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7D33360-6B8B-4B9F-A5FC-ED4713F4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6" y="1462273"/>
            <a:ext cx="786581" cy="854765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  <p:sp>
        <p:nvSpPr>
          <p:cNvPr id="4" name="矢印: 左 3">
            <a:extLst>
              <a:ext uri="{FF2B5EF4-FFF2-40B4-BE49-F238E27FC236}">
                <a16:creationId xmlns:a16="http://schemas.microsoft.com/office/drawing/2014/main" id="{837F9CB4-622D-4BCA-8DD2-CF0EB66AA376}"/>
              </a:ext>
            </a:extLst>
          </p:cNvPr>
          <p:cNvSpPr/>
          <p:nvPr/>
        </p:nvSpPr>
        <p:spPr>
          <a:xfrm>
            <a:off x="2157785" y="1646552"/>
            <a:ext cx="846672" cy="5787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06D2D6-B9D7-47DE-AC21-DA65E212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654" y="2185081"/>
            <a:ext cx="589935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BD6437-C51F-4A03-8343-E7A9F5E5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32" y="1462273"/>
            <a:ext cx="786581" cy="85476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F82446-B952-46AE-A576-908296C5B44F}"/>
              </a:ext>
            </a:extLst>
          </p:cNvPr>
          <p:cNvSpPr/>
          <p:nvPr/>
        </p:nvSpPr>
        <p:spPr>
          <a:xfrm>
            <a:off x="3106886" y="12723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06D2D6-B9D7-47DE-AC21-DA65E212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654" y="2185081"/>
            <a:ext cx="589935" cy="9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6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05FABD-E4D7-4279-82E1-EBE46D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54361"/>
            <a:ext cx="4964186" cy="12807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F85E5-4094-4EF6-841B-0CC9A7CF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3" y="532633"/>
            <a:ext cx="1743520" cy="6672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ABD6437-C51F-4A03-8343-E7A9F5E5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32" y="1462273"/>
            <a:ext cx="786581" cy="85476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F82446-B952-46AE-A576-908296C5B44F}"/>
              </a:ext>
            </a:extLst>
          </p:cNvPr>
          <p:cNvSpPr/>
          <p:nvPr/>
        </p:nvSpPr>
        <p:spPr>
          <a:xfrm>
            <a:off x="3106886" y="12723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D06D2D6-B9D7-47DE-AC21-DA65E212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654" y="2185081"/>
            <a:ext cx="589935" cy="954157"/>
          </a:xfrm>
          <a:prstGeom prst="rect">
            <a:avLst/>
          </a:prstGeom>
        </p:spPr>
      </p:pic>
      <p:sp>
        <p:nvSpPr>
          <p:cNvPr id="8" name="矢印: 左 7">
            <a:extLst>
              <a:ext uri="{FF2B5EF4-FFF2-40B4-BE49-F238E27FC236}">
                <a16:creationId xmlns:a16="http://schemas.microsoft.com/office/drawing/2014/main" id="{53797F47-A3C7-45FD-86D2-F0BBCAD45621}"/>
              </a:ext>
            </a:extLst>
          </p:cNvPr>
          <p:cNvSpPr/>
          <p:nvPr/>
        </p:nvSpPr>
        <p:spPr>
          <a:xfrm>
            <a:off x="2157785" y="1646552"/>
            <a:ext cx="846672" cy="5787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66ECD6C-EFED-497E-8B94-A6A0EA9872AF}"/>
              </a:ext>
            </a:extLst>
          </p:cNvPr>
          <p:cNvSpPr/>
          <p:nvPr/>
        </p:nvSpPr>
        <p:spPr>
          <a:xfrm>
            <a:off x="57990" y="127231"/>
            <a:ext cx="2001474" cy="30386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4314352-30A4-419B-A0C5-EEBBC42D4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" y="1508533"/>
            <a:ext cx="786581" cy="85476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12E9272-D9CF-4EE5-BFA6-ED0E9DD84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97" y="2185080"/>
            <a:ext cx="589935" cy="954157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395580EB-C4F7-4516-AA89-0AC2F98E3E15}"/>
              </a:ext>
            </a:extLst>
          </p:cNvPr>
          <p:cNvSpPr/>
          <p:nvPr/>
        </p:nvSpPr>
        <p:spPr>
          <a:xfrm>
            <a:off x="177282" y="3475619"/>
            <a:ext cx="662065" cy="668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F9A2FCB-7A1C-4F4C-9D5F-5D4D02911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01" y="3475619"/>
            <a:ext cx="9022293" cy="7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ワイド画面</PresentationFormat>
  <Paragraphs>0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31</cp:revision>
  <dcterms:created xsi:type="dcterms:W3CDTF">2020-05-08T03:06:52Z</dcterms:created>
  <dcterms:modified xsi:type="dcterms:W3CDTF">2020-05-08T04:33:09Z</dcterms:modified>
</cp:coreProperties>
</file>