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2" r:id="rId45"/>
    <p:sldId id="304" r:id="rId46"/>
    <p:sldId id="308" r:id="rId47"/>
    <p:sldId id="305" r:id="rId48"/>
    <p:sldId id="310" r:id="rId49"/>
    <p:sldId id="309" r:id="rId50"/>
    <p:sldId id="307" r:id="rId51"/>
    <p:sldId id="311" r:id="rId52"/>
    <p:sldId id="306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E338C-E76A-456F-8F86-545FBC3F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E590CF-A0C7-4AAE-AFE6-63A88F37E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F8198-D66B-41FD-902E-48F550B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26043-19BD-4F83-8A69-7168CF9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97FF24-23FB-4F56-9214-7B3FC8C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0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F827F-4CFB-4B5B-B98D-C57FF7DD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3C170C-9CCB-46A1-BF8B-3C27E050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CDF58-E8AD-4E09-B6D0-AF36A9BE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55FDF-E3AD-4C27-A95F-7CC0C8A3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F2C20-E531-4006-8445-DEB5422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1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F08F36-6916-4D98-B6B2-C7AA8FAC3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24BFB7-EC50-4343-BA91-732AEFD20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7823F5-DC98-4C1D-A26B-0DAADB77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B3424-352C-4D4B-950B-2339E6E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205E7-5B39-4F8D-9A53-02A349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1CA48-884E-414D-B773-1D59EBF9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2B557-86C8-4AB4-914D-6FE67D29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6D0DD-50D2-4D19-80D2-BAC07774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DB9F2-E978-4F66-A2E2-61BBD406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01A25-09CB-409C-890E-7F3FD9C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E861C-3BA5-41F0-8957-A158363C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FE0DE-14EA-4A4F-915A-FE6239CC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7592D-5521-44BE-B302-8A9090F9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998E4-B39E-4B5D-8927-2EAA4934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4A75C8-3AFC-4DB2-9A61-76AA19F0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D96B2-AF5D-48F0-BEA0-7DF984E8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A28B6-0732-4426-8493-742414EAD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8D78A8-646D-4CED-A070-3B25CEE0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5B392-D8B9-4594-9B6C-5D4E45D5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CA79F4-6273-4878-BF25-F3AB384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110317-24F8-4547-9AD8-E1DDE1A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F35DD-B965-48BC-B0DE-BB9D94B9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B1E04-2A42-438A-9C1C-F09C15AC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162A9F-6A13-4044-842E-1E95A6B1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D7A38-D20F-46AC-8BB3-DB9F98399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389CBE-BF58-46AF-8107-AD6B8584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27257E-9518-4757-AD64-F59E460F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6AD6EA-F9F9-493F-A300-280596D3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059602-7206-406C-A404-67B65F0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6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08D59-C0DB-4BD1-98EA-5415CF7A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CDD6F-3D3E-4288-AD3C-AADA9D3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45E05F-27F8-47C6-AB7B-36B9B64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B437E7-36CE-46AE-A3FA-5FBFC48C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2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516B81-917D-4006-B789-DE59CFF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53FFBA-4DAB-4E3E-BECC-775CEE54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70C819-AAE4-4CA5-A3DB-1619A3E5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01A22-9A66-4D3F-A13B-DB629722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379E4-2568-467D-9C90-298EBD98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B01B1-2C82-4D9B-8B39-90E0DF77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1F672-299B-4911-BA8E-E57D56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538FE6-5071-4E16-A357-3A9B47E1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8D593-81AD-4BA0-B5F8-9A6FAAFD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2740B-B52D-443C-BEF5-19B6F914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3F523-A042-4724-A1FC-A059CDBE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862C3-BD9E-4286-94CE-9551CDB7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C7C8A-789C-415D-AE85-94E4B26A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D1D46F-19CB-41AB-97B9-4A3DC864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F3CBC-7BF2-4F0D-A188-E4CE50DB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55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A8952A-94F1-426D-A0F1-64F67133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4F97F-6CDC-4A1A-8E6D-66443BC1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BF106-276D-4608-9039-78360F1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F5E8-E5E9-4B0D-8353-208BCEEDA808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26B47-2C5B-4571-A632-63406CDD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62B4A-3946-471B-A1DD-3D6589D5C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17EC-8ECC-4E29-A390-1CBC4962A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0.emf"/><Relationship Id="rId7" Type="http://schemas.openxmlformats.org/officeDocument/2006/relationships/image" Target="../media/image6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31.emf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6.emf"/><Relationship Id="rId7" Type="http://schemas.openxmlformats.org/officeDocument/2006/relationships/image" Target="../media/image33.png"/><Relationship Id="rId12" Type="http://schemas.openxmlformats.org/officeDocument/2006/relationships/image" Target="../media/image38.emf"/><Relationship Id="rId2" Type="http://schemas.openxmlformats.org/officeDocument/2006/relationships/image" Target="../media/image3.emf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26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25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3.png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5.emf"/><Relationship Id="rId15" Type="http://schemas.openxmlformats.org/officeDocument/2006/relationships/image" Target="../media/image46.emf"/><Relationship Id="rId10" Type="http://schemas.openxmlformats.org/officeDocument/2006/relationships/image" Target="../media/image36.emf"/><Relationship Id="rId4" Type="http://schemas.openxmlformats.org/officeDocument/2006/relationships/image" Target="../media/image34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3.emf"/><Relationship Id="rId18" Type="http://schemas.openxmlformats.org/officeDocument/2006/relationships/image" Target="../media/image26.emf"/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12" Type="http://schemas.openxmlformats.org/officeDocument/2006/relationships/image" Target="../media/image48.emf"/><Relationship Id="rId17" Type="http://schemas.openxmlformats.org/officeDocument/2006/relationships/image" Target="../media/image25.emf"/><Relationship Id="rId2" Type="http://schemas.openxmlformats.org/officeDocument/2006/relationships/image" Target="../media/image29.emf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5" Type="http://schemas.openxmlformats.org/officeDocument/2006/relationships/image" Target="../media/image6.emf"/><Relationship Id="rId10" Type="http://schemas.openxmlformats.org/officeDocument/2006/relationships/image" Target="../media/image46.emf"/><Relationship Id="rId4" Type="http://schemas.openxmlformats.org/officeDocument/2006/relationships/image" Target="../media/image38.emf"/><Relationship Id="rId9" Type="http://schemas.openxmlformats.org/officeDocument/2006/relationships/image" Target="../media/image45.emf"/><Relationship Id="rId1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53.emf"/><Relationship Id="rId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0.emf"/><Relationship Id="rId7" Type="http://schemas.openxmlformats.org/officeDocument/2006/relationships/image" Target="../media/image56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23.emf"/><Relationship Id="rId4" Type="http://schemas.openxmlformats.org/officeDocument/2006/relationships/image" Target="../media/image54.e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6.emf"/><Relationship Id="rId7" Type="http://schemas.openxmlformats.org/officeDocument/2006/relationships/image" Target="../media/image33.png"/><Relationship Id="rId12" Type="http://schemas.openxmlformats.org/officeDocument/2006/relationships/image" Target="../media/image38.emf"/><Relationship Id="rId17" Type="http://schemas.openxmlformats.org/officeDocument/2006/relationships/image" Target="../media/image58.emf"/><Relationship Id="rId2" Type="http://schemas.openxmlformats.org/officeDocument/2006/relationships/image" Target="../media/image3.emf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26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25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png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3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5.emf"/><Relationship Id="rId9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5" Type="http://schemas.openxmlformats.org/officeDocument/2006/relationships/image" Target="../media/image27.emf"/><Relationship Id="rId4" Type="http://schemas.openxmlformats.org/officeDocument/2006/relationships/image" Target="../media/image8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50.emf"/><Relationship Id="rId7" Type="http://schemas.openxmlformats.org/officeDocument/2006/relationships/image" Target="../media/image83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5" Type="http://schemas.openxmlformats.org/officeDocument/2006/relationships/image" Target="../media/image27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50.emf"/><Relationship Id="rId7" Type="http://schemas.openxmlformats.org/officeDocument/2006/relationships/image" Target="../media/image83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11" Type="http://schemas.openxmlformats.org/officeDocument/2006/relationships/image" Target="../media/image92.emf"/><Relationship Id="rId5" Type="http://schemas.openxmlformats.org/officeDocument/2006/relationships/image" Target="../media/image27.emf"/><Relationship Id="rId10" Type="http://schemas.openxmlformats.org/officeDocument/2006/relationships/image" Target="../media/image91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50.emf"/><Relationship Id="rId7" Type="http://schemas.openxmlformats.org/officeDocument/2006/relationships/image" Target="../media/image83.emf"/><Relationship Id="rId12" Type="http://schemas.openxmlformats.org/officeDocument/2006/relationships/image" Target="../media/image93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11" Type="http://schemas.openxmlformats.org/officeDocument/2006/relationships/image" Target="../media/image92.emf"/><Relationship Id="rId5" Type="http://schemas.openxmlformats.org/officeDocument/2006/relationships/image" Target="../media/image27.emf"/><Relationship Id="rId10" Type="http://schemas.openxmlformats.org/officeDocument/2006/relationships/image" Target="../media/image91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50.emf"/><Relationship Id="rId7" Type="http://schemas.openxmlformats.org/officeDocument/2006/relationships/image" Target="../media/image83.emf"/><Relationship Id="rId12" Type="http://schemas.openxmlformats.org/officeDocument/2006/relationships/image" Target="../media/image93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11" Type="http://schemas.openxmlformats.org/officeDocument/2006/relationships/image" Target="../media/image92.emf"/><Relationship Id="rId5" Type="http://schemas.openxmlformats.org/officeDocument/2006/relationships/image" Target="../media/image27.emf"/><Relationship Id="rId10" Type="http://schemas.openxmlformats.org/officeDocument/2006/relationships/image" Target="../media/image91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emf"/><Relationship Id="rId4" Type="http://schemas.openxmlformats.org/officeDocument/2006/relationships/image" Target="../media/image10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6.emf"/><Relationship Id="rId10" Type="http://schemas.openxmlformats.org/officeDocument/2006/relationships/image" Target="../media/image19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5" Type="http://schemas.openxmlformats.org/officeDocument/2006/relationships/image" Target="../media/image113.emf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0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emf"/><Relationship Id="rId4" Type="http://schemas.openxmlformats.org/officeDocument/2006/relationships/image" Target="../media/image10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7.emf"/><Relationship Id="rId5" Type="http://schemas.openxmlformats.org/officeDocument/2006/relationships/image" Target="../media/image7.emf"/><Relationship Id="rId10" Type="http://schemas.openxmlformats.org/officeDocument/2006/relationships/image" Target="../media/image26.emf"/><Relationship Id="rId4" Type="http://schemas.openxmlformats.org/officeDocument/2006/relationships/image" Target="../media/image6.emf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12" Type="http://schemas.openxmlformats.org/officeDocument/2006/relationships/image" Target="../media/image2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2.emf"/><Relationship Id="rId5" Type="http://schemas.openxmlformats.org/officeDocument/2006/relationships/image" Target="../media/image7.emf"/><Relationship Id="rId10" Type="http://schemas.openxmlformats.org/officeDocument/2006/relationships/image" Target="../media/image26.emf"/><Relationship Id="rId4" Type="http://schemas.openxmlformats.org/officeDocument/2006/relationships/image" Target="../media/image6.emf"/><Relationship Id="rId9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22C137-1A5C-4CCB-9A1F-A127B403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92895"/>
            <a:ext cx="6096000" cy="12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B8249E-4F83-41E9-8C25-98355162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3B200BE-7267-488C-9267-DB7BB3BC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44" y="582368"/>
            <a:ext cx="10148711" cy="5138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D685F5D-4719-4324-9FD2-CB47BE30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44" y="1103577"/>
            <a:ext cx="3824384" cy="442597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A87CB2-3D19-43EC-95FA-194C8D161984}"/>
              </a:ext>
            </a:extLst>
          </p:cNvPr>
          <p:cNvCxnSpPr/>
          <p:nvPr/>
        </p:nvCxnSpPr>
        <p:spPr>
          <a:xfrm flipV="1">
            <a:off x="6087707" y="1867042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DD329B-AE23-4E51-9253-2B3795DE5D44}"/>
              </a:ext>
            </a:extLst>
          </p:cNvPr>
          <p:cNvCxnSpPr>
            <a:cxnSpLocks/>
          </p:cNvCxnSpPr>
          <p:nvPr/>
        </p:nvCxnSpPr>
        <p:spPr>
          <a:xfrm>
            <a:off x="1467556" y="3798485"/>
            <a:ext cx="9565375" cy="38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0E3B6CCC-9CAC-4FA4-9E4B-F36D0707CA12}"/>
              </a:ext>
            </a:extLst>
          </p:cNvPr>
          <p:cNvSpPr/>
          <p:nvPr/>
        </p:nvSpPr>
        <p:spPr>
          <a:xfrm rot="5400000">
            <a:off x="7941381" y="1626784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27A8BD-8037-4602-930A-7A59B78CE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348" y="4044469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19DFC38-C0B0-4BE4-AEFD-E91065742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711" y="3589801"/>
            <a:ext cx="825910" cy="6957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E3A216F-DB8D-4E2D-8835-C0A437080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674" y="1546175"/>
            <a:ext cx="1022555" cy="487018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0115256-E542-48BE-AE02-DFA9CF358883}"/>
              </a:ext>
            </a:extLst>
          </p:cNvPr>
          <p:cNvCxnSpPr/>
          <p:nvPr/>
        </p:nvCxnSpPr>
        <p:spPr>
          <a:xfrm flipV="1">
            <a:off x="6087707" y="2229506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9026AF7-B634-40E0-97ED-09BCD06D74B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124115" y="2229506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E069A1F8-54AC-4438-842B-EDD203DB7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6098" y="3874412"/>
            <a:ext cx="295362" cy="4937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7469302-386B-47FF-AD57-E6B623036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3394" y="4002523"/>
            <a:ext cx="295547" cy="4961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9E89E5F-D0CA-485F-9434-735D327B09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1682" y="2035836"/>
            <a:ext cx="295547" cy="49615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E35505E-E3C7-47D5-B259-68D84850A8E6}"/>
              </a:ext>
            </a:extLst>
          </p:cNvPr>
          <p:cNvCxnSpPr/>
          <p:nvPr/>
        </p:nvCxnSpPr>
        <p:spPr>
          <a:xfrm>
            <a:off x="6118029" y="2229506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DB69C8E-B5CE-4AE0-8E96-1E16CD729911}"/>
              </a:ext>
            </a:extLst>
          </p:cNvPr>
          <p:cNvCxnSpPr>
            <a:cxnSpLocks/>
          </p:cNvCxnSpPr>
          <p:nvPr/>
        </p:nvCxnSpPr>
        <p:spPr>
          <a:xfrm>
            <a:off x="1898295" y="3794607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F666876-C92B-4A6E-8F98-F4E36AE24038}"/>
              </a:ext>
            </a:extLst>
          </p:cNvPr>
          <p:cNvCxnSpPr/>
          <p:nvPr/>
        </p:nvCxnSpPr>
        <p:spPr>
          <a:xfrm flipV="1">
            <a:off x="4040806" y="3794607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462501-60CB-45C3-9570-0B13BE41B972}"/>
              </a:ext>
            </a:extLst>
          </p:cNvPr>
          <p:cNvCxnSpPr/>
          <p:nvPr/>
        </p:nvCxnSpPr>
        <p:spPr>
          <a:xfrm>
            <a:off x="1898295" y="1625600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2F9C907-CFF0-4AD3-BA9C-3FCEBCB1A44A}"/>
              </a:ext>
            </a:extLst>
          </p:cNvPr>
          <p:cNvCxnSpPr/>
          <p:nvPr/>
        </p:nvCxnSpPr>
        <p:spPr>
          <a:xfrm>
            <a:off x="10221167" y="1564109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0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F3B3B7D-8484-494D-BE50-2D290FAF8ECB}"/>
              </a:ext>
            </a:extLst>
          </p:cNvPr>
          <p:cNvCxnSpPr/>
          <p:nvPr/>
        </p:nvCxnSpPr>
        <p:spPr>
          <a:xfrm flipV="1">
            <a:off x="5873103" y="411468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670CCC7-693A-4076-8DC8-94E0EB88121E}"/>
              </a:ext>
            </a:extLst>
          </p:cNvPr>
          <p:cNvCxnSpPr>
            <a:cxnSpLocks/>
          </p:cNvCxnSpPr>
          <p:nvPr/>
        </p:nvCxnSpPr>
        <p:spPr>
          <a:xfrm>
            <a:off x="1252952" y="2342911"/>
            <a:ext cx="9565375" cy="38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柱 4">
            <a:extLst>
              <a:ext uri="{FF2B5EF4-FFF2-40B4-BE49-F238E27FC236}">
                <a16:creationId xmlns:a16="http://schemas.microsoft.com/office/drawing/2014/main" id="{A53916AF-46B3-4B8C-AA8C-93E6DDDAD454}"/>
              </a:ext>
            </a:extLst>
          </p:cNvPr>
          <p:cNvSpPr/>
          <p:nvPr/>
        </p:nvSpPr>
        <p:spPr>
          <a:xfrm rot="5400000">
            <a:off x="7726777" y="171210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90A120-AD4E-4900-AEFA-AB749852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44" y="2588895"/>
            <a:ext cx="1132827" cy="515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D8B8D2-71A4-486D-9E58-7A313DBD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0" y="90601"/>
            <a:ext cx="1022555" cy="48701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FB2A96D-7A38-4D66-9812-33423D83C14C}"/>
              </a:ext>
            </a:extLst>
          </p:cNvPr>
          <p:cNvCxnSpPr/>
          <p:nvPr/>
        </p:nvCxnSpPr>
        <p:spPr>
          <a:xfrm flipV="1">
            <a:off x="5873103" y="773932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E68168F-1CFC-4FF2-AB7E-FB9EC4D6EDA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909511" y="773932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B883B06-AAD7-4FEB-A704-EFF8FC27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94" y="2418838"/>
            <a:ext cx="295362" cy="4937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1EEC5B-3D89-47A1-A71D-117B17697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790" y="2546949"/>
            <a:ext cx="295547" cy="49615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6D2DFB3-A239-41CE-902F-CA38D8CA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8" y="580262"/>
            <a:ext cx="295547" cy="496155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307043-610C-4450-92C6-A7E949B9C951}"/>
              </a:ext>
            </a:extLst>
          </p:cNvPr>
          <p:cNvCxnSpPr/>
          <p:nvPr/>
        </p:nvCxnSpPr>
        <p:spPr>
          <a:xfrm>
            <a:off x="5903425" y="773932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49E9D5-0566-4597-A3AC-8800AAF7795D}"/>
              </a:ext>
            </a:extLst>
          </p:cNvPr>
          <p:cNvCxnSpPr>
            <a:cxnSpLocks/>
          </p:cNvCxnSpPr>
          <p:nvPr/>
        </p:nvCxnSpPr>
        <p:spPr>
          <a:xfrm>
            <a:off x="1683691" y="2339033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2774DD7-956B-4A06-AEC3-B4584C78EC1C}"/>
              </a:ext>
            </a:extLst>
          </p:cNvPr>
          <p:cNvCxnSpPr/>
          <p:nvPr/>
        </p:nvCxnSpPr>
        <p:spPr>
          <a:xfrm flipV="1">
            <a:off x="3826202" y="2339033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4148A4-87E9-4C19-98DC-BBBD3C8E1761}"/>
              </a:ext>
            </a:extLst>
          </p:cNvPr>
          <p:cNvCxnSpPr/>
          <p:nvPr/>
        </p:nvCxnSpPr>
        <p:spPr>
          <a:xfrm>
            <a:off x="1683691" y="170026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BFF7C9-C90B-4606-ACD9-BFB8B186DAF7}"/>
              </a:ext>
            </a:extLst>
          </p:cNvPr>
          <p:cNvCxnSpPr/>
          <p:nvPr/>
        </p:nvCxnSpPr>
        <p:spPr>
          <a:xfrm>
            <a:off x="10006563" y="108535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4AD5232C-96CF-4E36-9636-191883DFC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448" y="3167458"/>
            <a:ext cx="3696390" cy="11006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0C04D2-E60A-4292-B3EF-1201836D8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" y="5188889"/>
            <a:ext cx="904875" cy="8096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820C985-F1DD-4FE8-AB2F-229A6EE7A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0058" y="5174504"/>
            <a:ext cx="943897" cy="8945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C30A2BE-F4FC-46FA-A4D4-8321C7C258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346" y="5141533"/>
            <a:ext cx="1022555" cy="93427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6DEE1B5-D840-487B-83DF-8DEA74BC6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4272" y="3942651"/>
            <a:ext cx="2668377" cy="73941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5828064-9E23-4ACC-A45E-3A1DEF9D03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037" y="4837717"/>
            <a:ext cx="2441157" cy="15119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375C39-C9B9-4ADC-B016-1137F9139E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415" y="4764778"/>
            <a:ext cx="2550393" cy="15849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0F107E9-0A17-42DA-9F46-3710FE81DE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901" y="4837717"/>
            <a:ext cx="2380852" cy="1479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51FBA77-BBF5-4AB2-A347-2B2B39AD75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6011" y="5324367"/>
            <a:ext cx="534047" cy="51531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B8B3A57-630A-49EF-AF76-738658F2E7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3214" y="5299574"/>
            <a:ext cx="534047" cy="51531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D99A24A8-FB85-4493-AC30-E83A7D29E8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7927" y="3877055"/>
            <a:ext cx="786581" cy="427383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F2E64FD-1659-44A7-AFCC-F67448A053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FEE20E-4027-4248-A839-2C0BCFC8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FE594C-3F1B-4407-958D-B0502EEB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3" y="1066614"/>
            <a:ext cx="904875" cy="8096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BA2165C-16A4-4E8D-AC47-68659E02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29" y="1052229"/>
            <a:ext cx="943897" cy="89452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16DF3E-6D61-4DEE-BD22-DD7477A89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417" y="1019258"/>
            <a:ext cx="1022555" cy="9342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123AB-ED6E-43AD-A68E-C1819EF9C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108" y="715442"/>
            <a:ext cx="2441157" cy="15119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CBDA14-BE3B-4519-8337-949D796D5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486" y="642503"/>
            <a:ext cx="2550393" cy="15849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72D920-2581-4D2D-BF94-C3059FAA5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972" y="715442"/>
            <a:ext cx="2380852" cy="14795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28E6A7-3209-4157-B183-F2DA1E73C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5082" y="1202092"/>
            <a:ext cx="534047" cy="5153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260AEE7-8DF8-4891-8A75-33256804DC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2285" y="1177299"/>
            <a:ext cx="534047" cy="515313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7D5DAA4D-A0D1-40A8-AC43-6710AF9CC1F6}"/>
              </a:ext>
            </a:extLst>
          </p:cNvPr>
          <p:cNvSpPr/>
          <p:nvPr/>
        </p:nvSpPr>
        <p:spPr>
          <a:xfrm>
            <a:off x="6096000" y="2391883"/>
            <a:ext cx="824089" cy="956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343B1A5-E5D3-40E2-B70C-E566FA7C7F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1077" y="0"/>
            <a:ext cx="2405156" cy="6664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2AB4AAD-00BD-49EF-AC37-4B20CF8B5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2" y="2626075"/>
            <a:ext cx="6077718" cy="487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76B1B1-CCA9-4845-A248-2428C0ADF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626" y="4830234"/>
            <a:ext cx="2044604" cy="12663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58D7169-F219-444C-BB6C-4465AAF93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051" y="4797934"/>
            <a:ext cx="2298722" cy="14285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614C21E-AF9A-4A6C-AC0F-1B558BDAD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9594" y="4723638"/>
            <a:ext cx="2380852" cy="147954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6C184E0-FC50-420F-8698-F160458A3E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6268" y="3504734"/>
            <a:ext cx="5222751" cy="8642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AC642C4-21FF-410C-BED2-3A985D67AD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6935" y="5220236"/>
            <a:ext cx="534047" cy="51531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659BDF3-24F8-481E-BA8C-3C2E395B93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1517" y="5215232"/>
            <a:ext cx="534047" cy="5153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20495B1-2FA0-40CD-BC28-7827818E0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704" y="5265854"/>
            <a:ext cx="1073317" cy="40008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DC7B993-B003-4327-8097-F99D68430A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3493" y="5203417"/>
            <a:ext cx="1224925" cy="4502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2B0FAFE-46AA-4F9D-810E-B13689EFA5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29308" y="5215232"/>
            <a:ext cx="1214817" cy="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FEE20E-4027-4248-A839-2C0BCFC8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7D5DAA4D-A0D1-40A8-AC43-6710AF9CC1F6}"/>
              </a:ext>
            </a:extLst>
          </p:cNvPr>
          <p:cNvSpPr/>
          <p:nvPr/>
        </p:nvSpPr>
        <p:spPr>
          <a:xfrm>
            <a:off x="3291702" y="2418126"/>
            <a:ext cx="824089" cy="956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776B1B1-CCA9-4845-A248-2428C0AD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8" y="749099"/>
            <a:ext cx="2044604" cy="12663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58D7169-F219-444C-BB6C-4465AAF9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523" y="716799"/>
            <a:ext cx="2298722" cy="14285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614C21E-AF9A-4A6C-AC0F-1B558BDAD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066" y="642503"/>
            <a:ext cx="2380852" cy="147954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6C184E0-FC50-420F-8698-F160458A3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265" y="65766"/>
            <a:ext cx="3485133" cy="57673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AC642C4-21FF-410C-BED2-3A985D67A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407" y="1139101"/>
            <a:ext cx="534047" cy="51531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659BDF3-24F8-481E-BA8C-3C2E395B9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989" y="1134097"/>
            <a:ext cx="534047" cy="5153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20495B1-2FA0-40CD-BC28-7827818E0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76" y="1184719"/>
            <a:ext cx="1073317" cy="40008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DC7B993-B003-4327-8097-F99D68430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7965" y="1122282"/>
            <a:ext cx="1224925" cy="4502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2B0FAFE-46AA-4F9D-810E-B13689EFA5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780" y="1134097"/>
            <a:ext cx="1214817" cy="45071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5412099-4E5B-4CFE-BE28-D2EC22C93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2116" y="2466937"/>
            <a:ext cx="7974563" cy="4292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808895B-56B8-4B77-8922-9E3836310F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2816" y="3260884"/>
            <a:ext cx="5408929" cy="1206115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3A5D158-5C68-4310-8015-11798851E00A}"/>
              </a:ext>
            </a:extLst>
          </p:cNvPr>
          <p:cNvCxnSpPr/>
          <p:nvPr/>
        </p:nvCxnSpPr>
        <p:spPr>
          <a:xfrm flipV="1">
            <a:off x="3750906" y="4129376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6F29FE7-F615-42BF-9F0C-AE103B3F84F5}"/>
              </a:ext>
            </a:extLst>
          </p:cNvPr>
          <p:cNvCxnSpPr>
            <a:cxnSpLocks/>
          </p:cNvCxnSpPr>
          <p:nvPr/>
        </p:nvCxnSpPr>
        <p:spPr>
          <a:xfrm flipV="1">
            <a:off x="3306147" y="6064695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柱 26">
            <a:extLst>
              <a:ext uri="{FF2B5EF4-FFF2-40B4-BE49-F238E27FC236}">
                <a16:creationId xmlns:a16="http://schemas.microsoft.com/office/drawing/2014/main" id="{35C7B6BE-E8C6-45EB-B96C-2F0B57D1B96D}"/>
              </a:ext>
            </a:extLst>
          </p:cNvPr>
          <p:cNvSpPr/>
          <p:nvPr/>
        </p:nvSpPr>
        <p:spPr>
          <a:xfrm rot="5400000">
            <a:off x="5604580" y="3889118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77726E4-F391-4E19-A13B-325821448E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8547" y="6306803"/>
            <a:ext cx="1132827" cy="51531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D3BC9FC-9384-400D-8D67-7498DAFB91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89910" y="5852135"/>
            <a:ext cx="825910" cy="69573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3A3471B-5818-416D-9C35-8ED84D70F3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6442" y="4004822"/>
            <a:ext cx="1022555" cy="487018"/>
          </a:xfrm>
          <a:prstGeom prst="rect">
            <a:avLst/>
          </a:prstGeom>
        </p:spPr>
      </p:pic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EF837132-0394-48C9-897A-EBBF09E12074}"/>
              </a:ext>
            </a:extLst>
          </p:cNvPr>
          <p:cNvSpPr/>
          <p:nvPr/>
        </p:nvSpPr>
        <p:spPr>
          <a:xfrm>
            <a:off x="3750906" y="4460313"/>
            <a:ext cx="4133461" cy="1613916"/>
          </a:xfrm>
          <a:custGeom>
            <a:avLst/>
            <a:gdLst>
              <a:gd name="connsiteX0" fmla="*/ 0 w 4133461"/>
              <a:gd name="connsiteY0" fmla="*/ 1613916 h 1613916"/>
              <a:gd name="connsiteX1" fmla="*/ 186612 w 4133461"/>
              <a:gd name="connsiteY1" fmla="*/ 951442 h 1613916"/>
              <a:gd name="connsiteX2" fmla="*/ 690465 w 4133461"/>
              <a:gd name="connsiteY2" fmla="*/ 802152 h 1613916"/>
              <a:gd name="connsiteX3" fmla="*/ 914400 w 4133461"/>
              <a:gd name="connsiteY3" fmla="*/ 1082071 h 1613916"/>
              <a:gd name="connsiteX4" fmla="*/ 1278294 w 4133461"/>
              <a:gd name="connsiteY4" fmla="*/ 1175377 h 1613916"/>
              <a:gd name="connsiteX5" fmla="*/ 1380931 w 4133461"/>
              <a:gd name="connsiteY5" fmla="*/ 904789 h 1613916"/>
              <a:gd name="connsiteX6" fmla="*/ 1744825 w 4133461"/>
              <a:gd name="connsiteY6" fmla="*/ 932781 h 1613916"/>
              <a:gd name="connsiteX7" fmla="*/ 2202025 w 4133461"/>
              <a:gd name="connsiteY7" fmla="*/ 1044748 h 1613916"/>
              <a:gd name="connsiteX8" fmla="*/ 2612572 w 4133461"/>
              <a:gd name="connsiteY8" fmla="*/ 960773 h 1613916"/>
              <a:gd name="connsiteX9" fmla="*/ 3181739 w 4133461"/>
              <a:gd name="connsiteY9" fmla="*/ 1035418 h 1613916"/>
              <a:gd name="connsiteX10" fmla="*/ 3424335 w 4133461"/>
              <a:gd name="connsiteY10" fmla="*/ 662193 h 1613916"/>
              <a:gd name="connsiteX11" fmla="*/ 3676261 w 4133461"/>
              <a:gd name="connsiteY11" fmla="*/ 74365 h 1613916"/>
              <a:gd name="connsiteX12" fmla="*/ 3806890 w 4133461"/>
              <a:gd name="connsiteY12" fmla="*/ 177001 h 1613916"/>
              <a:gd name="connsiteX13" fmla="*/ 4133461 w 4133461"/>
              <a:gd name="connsiteY13" fmla="*/ 1595254 h 16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3461" h="1613916">
                <a:moveTo>
                  <a:pt x="0" y="1613916"/>
                </a:moveTo>
                <a:cubicBezTo>
                  <a:pt x="35767" y="1350326"/>
                  <a:pt x="71535" y="1086736"/>
                  <a:pt x="186612" y="951442"/>
                </a:cubicBezTo>
                <a:cubicBezTo>
                  <a:pt x="301689" y="816148"/>
                  <a:pt x="569167" y="780381"/>
                  <a:pt x="690465" y="802152"/>
                </a:cubicBezTo>
                <a:cubicBezTo>
                  <a:pt x="811763" y="823923"/>
                  <a:pt x="816429" y="1019867"/>
                  <a:pt x="914400" y="1082071"/>
                </a:cubicBezTo>
                <a:cubicBezTo>
                  <a:pt x="1012371" y="1144275"/>
                  <a:pt x="1200539" y="1204924"/>
                  <a:pt x="1278294" y="1175377"/>
                </a:cubicBezTo>
                <a:cubicBezTo>
                  <a:pt x="1356049" y="1145830"/>
                  <a:pt x="1303176" y="945222"/>
                  <a:pt x="1380931" y="904789"/>
                </a:cubicBezTo>
                <a:cubicBezTo>
                  <a:pt x="1458686" y="864356"/>
                  <a:pt x="1607976" y="909455"/>
                  <a:pt x="1744825" y="932781"/>
                </a:cubicBezTo>
                <a:cubicBezTo>
                  <a:pt x="1881674" y="956107"/>
                  <a:pt x="2057401" y="1040083"/>
                  <a:pt x="2202025" y="1044748"/>
                </a:cubicBezTo>
                <a:cubicBezTo>
                  <a:pt x="2346649" y="1049413"/>
                  <a:pt x="2449286" y="962328"/>
                  <a:pt x="2612572" y="960773"/>
                </a:cubicBezTo>
                <a:cubicBezTo>
                  <a:pt x="2775858" y="959218"/>
                  <a:pt x="3046445" y="1085181"/>
                  <a:pt x="3181739" y="1035418"/>
                </a:cubicBezTo>
                <a:cubicBezTo>
                  <a:pt x="3317033" y="985655"/>
                  <a:pt x="3341915" y="822368"/>
                  <a:pt x="3424335" y="662193"/>
                </a:cubicBezTo>
                <a:cubicBezTo>
                  <a:pt x="3506755" y="502018"/>
                  <a:pt x="3612502" y="155230"/>
                  <a:pt x="3676261" y="74365"/>
                </a:cubicBezTo>
                <a:cubicBezTo>
                  <a:pt x="3740020" y="-6500"/>
                  <a:pt x="3730690" y="-76480"/>
                  <a:pt x="3806890" y="177001"/>
                </a:cubicBezTo>
                <a:cubicBezTo>
                  <a:pt x="3883090" y="430482"/>
                  <a:pt x="4008275" y="1012868"/>
                  <a:pt x="4133461" y="1595254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B9B6B865-A6C3-4AEE-843B-59242F7DD6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771" y="3425833"/>
            <a:ext cx="1897128" cy="65423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FFABC01-6F01-4A89-9525-1FA4317068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1482" y="6234566"/>
            <a:ext cx="295362" cy="49379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4C29CBC-54F7-46B4-AF67-557AE10191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9538" y="6268734"/>
            <a:ext cx="295547" cy="4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1C7439-C179-4EF1-A99F-D21121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FD3EF9C-0386-4EB9-878D-13C40B76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1C7439-C179-4EF1-A99F-D21121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FD3EF9C-0386-4EB9-878D-13C40B76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131734-1F85-44BE-B024-030B8413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52" y="2298404"/>
            <a:ext cx="11073948" cy="27670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8212BD5-4344-41BE-9E15-8271F5B63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622" y="5371144"/>
            <a:ext cx="7885288" cy="113340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8D49FAED-4C2A-4901-A973-346290EC89AA}"/>
              </a:ext>
            </a:extLst>
          </p:cNvPr>
          <p:cNvSpPr/>
          <p:nvPr/>
        </p:nvSpPr>
        <p:spPr>
          <a:xfrm>
            <a:off x="541867" y="5633156"/>
            <a:ext cx="1433689" cy="7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5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1C7439-C179-4EF1-A99F-D21121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FD3EF9C-0386-4EB9-878D-13C40B76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B744FF-8ABE-4557-B68A-58DD66F3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899" y="2157263"/>
            <a:ext cx="5008705" cy="27079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ABA2903-7821-4CB7-97D7-DD85813FF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178" y="5279407"/>
            <a:ext cx="6664814" cy="724312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D3F4F188-7AE9-4FA6-A595-16C50CEA4445}"/>
              </a:ext>
            </a:extLst>
          </p:cNvPr>
          <p:cNvSpPr/>
          <p:nvPr/>
        </p:nvSpPr>
        <p:spPr>
          <a:xfrm>
            <a:off x="653258" y="5279407"/>
            <a:ext cx="2370667" cy="699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5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1C7439-C179-4EF1-A99F-D21121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375AC3-4A0A-4C7C-A0A1-97CC0E33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35" y="2946952"/>
            <a:ext cx="8573729" cy="96409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F34B288-693B-4FD6-8518-1CA0BB2DFE0B}"/>
              </a:ext>
            </a:extLst>
          </p:cNvPr>
          <p:cNvCxnSpPr/>
          <p:nvPr/>
        </p:nvCxnSpPr>
        <p:spPr>
          <a:xfrm flipH="1" flipV="1">
            <a:off x="4154311" y="880533"/>
            <a:ext cx="880533" cy="199813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A93524-AB14-426A-96C9-26B1ADA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1C7439-C179-4EF1-A99F-D21121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375AC3-4A0A-4C7C-A0A1-97CC0E33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35" y="2946952"/>
            <a:ext cx="8573729" cy="96409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F34B288-693B-4FD6-8518-1CA0BB2DFE0B}"/>
              </a:ext>
            </a:extLst>
          </p:cNvPr>
          <p:cNvCxnSpPr/>
          <p:nvPr/>
        </p:nvCxnSpPr>
        <p:spPr>
          <a:xfrm flipH="1" flipV="1">
            <a:off x="4154311" y="880533"/>
            <a:ext cx="880533" cy="199813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A7306A60-54ED-4030-8351-80AACFEB2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89" y="4220726"/>
            <a:ext cx="6581422" cy="16325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E63A8E-22E2-498C-98CD-391CCFA70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111" y="4317141"/>
            <a:ext cx="3964872" cy="16829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8FCEF43-164C-4A5D-94CC-4529FA674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11" y="5918696"/>
            <a:ext cx="7399867" cy="8816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05E6129-82CE-4B0C-AD98-38D55DBD0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380" y="6261286"/>
            <a:ext cx="4255909" cy="2777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2120DE-2905-49F2-BC7E-F39906704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9" y="4096234"/>
            <a:ext cx="2359357" cy="6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4F0534F-9FFF-4BC4-B2F6-2C89CEBB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0" y="78504"/>
            <a:ext cx="5158424" cy="946285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3B3626-4063-4895-992F-D85FF3B9B721}"/>
              </a:ext>
            </a:extLst>
          </p:cNvPr>
          <p:cNvCxnSpPr/>
          <p:nvPr/>
        </p:nvCxnSpPr>
        <p:spPr>
          <a:xfrm flipV="1">
            <a:off x="3750906" y="1076913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E97B1-FA79-4370-8164-EDD1FD70466C}"/>
              </a:ext>
            </a:extLst>
          </p:cNvPr>
          <p:cNvCxnSpPr>
            <a:cxnSpLocks/>
          </p:cNvCxnSpPr>
          <p:nvPr/>
        </p:nvCxnSpPr>
        <p:spPr>
          <a:xfrm flipV="1">
            <a:off x="3306147" y="3012232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D75B4990-8583-4AF4-A865-BF68D61AF954}"/>
              </a:ext>
            </a:extLst>
          </p:cNvPr>
          <p:cNvSpPr/>
          <p:nvPr/>
        </p:nvSpPr>
        <p:spPr>
          <a:xfrm rot="5400000">
            <a:off x="5604580" y="836655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E833AD-DAB4-4C2E-BB52-7943AD1C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47" y="3254340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80652C-FC31-4AB2-A398-729BCF832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10" y="2799672"/>
            <a:ext cx="825910" cy="6957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E3FF38B-5FAB-4D6A-85A9-A8C05944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41" y="3198844"/>
            <a:ext cx="447948" cy="55410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7AAFC6-74D6-4F6F-9B3B-C78477CB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442" y="952359"/>
            <a:ext cx="1022555" cy="487018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15CFDEA-27E7-4F46-9267-3BAF3DB2F7CF}"/>
              </a:ext>
            </a:extLst>
          </p:cNvPr>
          <p:cNvSpPr/>
          <p:nvPr/>
        </p:nvSpPr>
        <p:spPr>
          <a:xfrm>
            <a:off x="3757220" y="1553936"/>
            <a:ext cx="4145809" cy="1487844"/>
          </a:xfrm>
          <a:custGeom>
            <a:avLst/>
            <a:gdLst>
              <a:gd name="connsiteX0" fmla="*/ 31009 w 4145809"/>
              <a:gd name="connsiteY0" fmla="*/ 1422529 h 1487844"/>
              <a:gd name="connsiteX1" fmla="*/ 49670 w 4145809"/>
              <a:gd name="connsiteY1" fmla="*/ 1161272 h 1487844"/>
              <a:gd name="connsiteX2" fmla="*/ 497539 w 4145809"/>
              <a:gd name="connsiteY2" fmla="*/ 573444 h 1487844"/>
              <a:gd name="connsiteX3" fmla="*/ 1206666 w 4145809"/>
              <a:gd name="connsiteY3" fmla="*/ 694742 h 1487844"/>
              <a:gd name="connsiteX4" fmla="*/ 2055751 w 4145809"/>
              <a:gd name="connsiteY4" fmla="*/ 181558 h 1487844"/>
              <a:gd name="connsiteX5" fmla="*/ 2456968 w 4145809"/>
              <a:gd name="connsiteY5" fmla="*/ 489468 h 1487844"/>
              <a:gd name="connsiteX6" fmla="*/ 3166094 w 4145809"/>
              <a:gd name="connsiteY6" fmla="*/ 4276 h 1487844"/>
              <a:gd name="connsiteX7" fmla="*/ 3585972 w 4145809"/>
              <a:gd name="connsiteY7" fmla="*/ 825370 h 1487844"/>
              <a:gd name="connsiteX8" fmla="*/ 4145809 w 4145809"/>
              <a:gd name="connsiteY8" fmla="*/ 1487844 h 148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5809" h="1487844">
                <a:moveTo>
                  <a:pt x="31009" y="1422529"/>
                </a:moveTo>
                <a:cubicBezTo>
                  <a:pt x="1462" y="1362657"/>
                  <a:pt x="-28085" y="1302786"/>
                  <a:pt x="49670" y="1161272"/>
                </a:cubicBezTo>
                <a:cubicBezTo>
                  <a:pt x="127425" y="1019758"/>
                  <a:pt x="304706" y="651199"/>
                  <a:pt x="497539" y="573444"/>
                </a:cubicBezTo>
                <a:cubicBezTo>
                  <a:pt x="690372" y="495689"/>
                  <a:pt x="946964" y="760056"/>
                  <a:pt x="1206666" y="694742"/>
                </a:cubicBezTo>
                <a:cubicBezTo>
                  <a:pt x="1466368" y="629428"/>
                  <a:pt x="1847367" y="215770"/>
                  <a:pt x="2055751" y="181558"/>
                </a:cubicBezTo>
                <a:cubicBezTo>
                  <a:pt x="2264135" y="147346"/>
                  <a:pt x="2271911" y="519015"/>
                  <a:pt x="2456968" y="489468"/>
                </a:cubicBezTo>
                <a:cubicBezTo>
                  <a:pt x="2642025" y="459921"/>
                  <a:pt x="2977927" y="-51708"/>
                  <a:pt x="3166094" y="4276"/>
                </a:cubicBezTo>
                <a:cubicBezTo>
                  <a:pt x="3354261" y="60260"/>
                  <a:pt x="3422686" y="578109"/>
                  <a:pt x="3585972" y="825370"/>
                </a:cubicBezTo>
                <a:cubicBezTo>
                  <a:pt x="3749258" y="1072631"/>
                  <a:pt x="3947533" y="1280237"/>
                  <a:pt x="4145809" y="1487844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3D77B6-804E-4193-B2DF-B5D778151594}"/>
              </a:ext>
            </a:extLst>
          </p:cNvPr>
          <p:cNvCxnSpPr/>
          <p:nvPr/>
        </p:nvCxnSpPr>
        <p:spPr>
          <a:xfrm flipV="1">
            <a:off x="3750906" y="4129376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CF94955-2CE4-4EC2-9A96-F24C46255C4A}"/>
              </a:ext>
            </a:extLst>
          </p:cNvPr>
          <p:cNvCxnSpPr>
            <a:cxnSpLocks/>
          </p:cNvCxnSpPr>
          <p:nvPr/>
        </p:nvCxnSpPr>
        <p:spPr>
          <a:xfrm flipV="1">
            <a:off x="3306147" y="6064695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柱 14">
            <a:extLst>
              <a:ext uri="{FF2B5EF4-FFF2-40B4-BE49-F238E27FC236}">
                <a16:creationId xmlns:a16="http://schemas.microsoft.com/office/drawing/2014/main" id="{E38D951F-CCC2-41F2-8DE7-BC6E6B518CD9}"/>
              </a:ext>
            </a:extLst>
          </p:cNvPr>
          <p:cNvSpPr/>
          <p:nvPr/>
        </p:nvSpPr>
        <p:spPr>
          <a:xfrm rot="5400000">
            <a:off x="5604580" y="3889118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49AA0B3-F122-4CF6-A1AD-0B3096E0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47" y="6306803"/>
            <a:ext cx="1132827" cy="51531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3C8ADA-037C-41C0-8779-C72C2BE6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910" y="5852135"/>
            <a:ext cx="825910" cy="69573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951788-11B8-4C6D-BB00-4E923D53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41" y="6251307"/>
            <a:ext cx="447948" cy="55410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0BB4C7D-DDDC-478E-9221-7906FF42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442" y="4004822"/>
            <a:ext cx="1022555" cy="487018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AA45E9A-477A-4318-BE85-DE55ECB304F0}"/>
              </a:ext>
            </a:extLst>
          </p:cNvPr>
          <p:cNvSpPr/>
          <p:nvPr/>
        </p:nvSpPr>
        <p:spPr>
          <a:xfrm>
            <a:off x="3750906" y="4460313"/>
            <a:ext cx="4133461" cy="1613916"/>
          </a:xfrm>
          <a:custGeom>
            <a:avLst/>
            <a:gdLst>
              <a:gd name="connsiteX0" fmla="*/ 0 w 4133461"/>
              <a:gd name="connsiteY0" fmla="*/ 1613916 h 1613916"/>
              <a:gd name="connsiteX1" fmla="*/ 186612 w 4133461"/>
              <a:gd name="connsiteY1" fmla="*/ 951442 h 1613916"/>
              <a:gd name="connsiteX2" fmla="*/ 690465 w 4133461"/>
              <a:gd name="connsiteY2" fmla="*/ 802152 h 1613916"/>
              <a:gd name="connsiteX3" fmla="*/ 914400 w 4133461"/>
              <a:gd name="connsiteY3" fmla="*/ 1082071 h 1613916"/>
              <a:gd name="connsiteX4" fmla="*/ 1278294 w 4133461"/>
              <a:gd name="connsiteY4" fmla="*/ 1175377 h 1613916"/>
              <a:gd name="connsiteX5" fmla="*/ 1380931 w 4133461"/>
              <a:gd name="connsiteY5" fmla="*/ 904789 h 1613916"/>
              <a:gd name="connsiteX6" fmla="*/ 1744825 w 4133461"/>
              <a:gd name="connsiteY6" fmla="*/ 932781 h 1613916"/>
              <a:gd name="connsiteX7" fmla="*/ 2202025 w 4133461"/>
              <a:gd name="connsiteY7" fmla="*/ 1044748 h 1613916"/>
              <a:gd name="connsiteX8" fmla="*/ 2612572 w 4133461"/>
              <a:gd name="connsiteY8" fmla="*/ 960773 h 1613916"/>
              <a:gd name="connsiteX9" fmla="*/ 3181739 w 4133461"/>
              <a:gd name="connsiteY9" fmla="*/ 1035418 h 1613916"/>
              <a:gd name="connsiteX10" fmla="*/ 3424335 w 4133461"/>
              <a:gd name="connsiteY10" fmla="*/ 662193 h 1613916"/>
              <a:gd name="connsiteX11" fmla="*/ 3676261 w 4133461"/>
              <a:gd name="connsiteY11" fmla="*/ 74365 h 1613916"/>
              <a:gd name="connsiteX12" fmla="*/ 3806890 w 4133461"/>
              <a:gd name="connsiteY12" fmla="*/ 177001 h 1613916"/>
              <a:gd name="connsiteX13" fmla="*/ 4133461 w 4133461"/>
              <a:gd name="connsiteY13" fmla="*/ 1595254 h 16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3461" h="1613916">
                <a:moveTo>
                  <a:pt x="0" y="1613916"/>
                </a:moveTo>
                <a:cubicBezTo>
                  <a:pt x="35767" y="1350326"/>
                  <a:pt x="71535" y="1086736"/>
                  <a:pt x="186612" y="951442"/>
                </a:cubicBezTo>
                <a:cubicBezTo>
                  <a:pt x="301689" y="816148"/>
                  <a:pt x="569167" y="780381"/>
                  <a:pt x="690465" y="802152"/>
                </a:cubicBezTo>
                <a:cubicBezTo>
                  <a:pt x="811763" y="823923"/>
                  <a:pt x="816429" y="1019867"/>
                  <a:pt x="914400" y="1082071"/>
                </a:cubicBezTo>
                <a:cubicBezTo>
                  <a:pt x="1012371" y="1144275"/>
                  <a:pt x="1200539" y="1204924"/>
                  <a:pt x="1278294" y="1175377"/>
                </a:cubicBezTo>
                <a:cubicBezTo>
                  <a:pt x="1356049" y="1145830"/>
                  <a:pt x="1303176" y="945222"/>
                  <a:pt x="1380931" y="904789"/>
                </a:cubicBezTo>
                <a:cubicBezTo>
                  <a:pt x="1458686" y="864356"/>
                  <a:pt x="1607976" y="909455"/>
                  <a:pt x="1744825" y="932781"/>
                </a:cubicBezTo>
                <a:cubicBezTo>
                  <a:pt x="1881674" y="956107"/>
                  <a:pt x="2057401" y="1040083"/>
                  <a:pt x="2202025" y="1044748"/>
                </a:cubicBezTo>
                <a:cubicBezTo>
                  <a:pt x="2346649" y="1049413"/>
                  <a:pt x="2449286" y="962328"/>
                  <a:pt x="2612572" y="960773"/>
                </a:cubicBezTo>
                <a:cubicBezTo>
                  <a:pt x="2775858" y="959218"/>
                  <a:pt x="3046445" y="1085181"/>
                  <a:pt x="3181739" y="1035418"/>
                </a:cubicBezTo>
                <a:cubicBezTo>
                  <a:pt x="3317033" y="985655"/>
                  <a:pt x="3341915" y="822368"/>
                  <a:pt x="3424335" y="662193"/>
                </a:cubicBezTo>
                <a:cubicBezTo>
                  <a:pt x="3506755" y="502018"/>
                  <a:pt x="3612502" y="155230"/>
                  <a:pt x="3676261" y="74365"/>
                </a:cubicBezTo>
                <a:cubicBezTo>
                  <a:pt x="3740020" y="-6500"/>
                  <a:pt x="3730690" y="-76480"/>
                  <a:pt x="3806890" y="177001"/>
                </a:cubicBezTo>
                <a:cubicBezTo>
                  <a:pt x="3883090" y="430482"/>
                  <a:pt x="4008275" y="1012868"/>
                  <a:pt x="4133461" y="1595254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AEA5641-D4AC-486D-8784-C75F093D9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71" y="3425833"/>
            <a:ext cx="1897128" cy="654232"/>
          </a:xfrm>
          <a:prstGeom prst="rect">
            <a:avLst/>
          </a:prstGeom>
        </p:spPr>
      </p:pic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id="{F7437122-8A77-460A-837B-B0454C6029F1}"/>
              </a:ext>
            </a:extLst>
          </p:cNvPr>
          <p:cNvSpPr/>
          <p:nvPr/>
        </p:nvSpPr>
        <p:spPr>
          <a:xfrm>
            <a:off x="2100899" y="1866122"/>
            <a:ext cx="940881" cy="36949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800F0CC-6397-4B5E-B8AD-AD7D54C52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814" y="4296028"/>
            <a:ext cx="668594" cy="10336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94AA59B-6C3B-4EDF-8067-51A9DD29E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4325227"/>
            <a:ext cx="1791176" cy="78418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FC89388-394A-416B-A453-B52AE6B00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6760" y="858676"/>
            <a:ext cx="3352800" cy="6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0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F3B3B7D-8484-494D-BE50-2D290FAF8ECB}"/>
              </a:ext>
            </a:extLst>
          </p:cNvPr>
          <p:cNvCxnSpPr/>
          <p:nvPr/>
        </p:nvCxnSpPr>
        <p:spPr>
          <a:xfrm flipV="1">
            <a:off x="5873103" y="411468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670CCC7-693A-4076-8DC8-94E0EB88121E}"/>
              </a:ext>
            </a:extLst>
          </p:cNvPr>
          <p:cNvCxnSpPr>
            <a:cxnSpLocks/>
          </p:cNvCxnSpPr>
          <p:nvPr/>
        </p:nvCxnSpPr>
        <p:spPr>
          <a:xfrm>
            <a:off x="1252952" y="2342911"/>
            <a:ext cx="9565375" cy="38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柱 4">
            <a:extLst>
              <a:ext uri="{FF2B5EF4-FFF2-40B4-BE49-F238E27FC236}">
                <a16:creationId xmlns:a16="http://schemas.microsoft.com/office/drawing/2014/main" id="{A53916AF-46B3-4B8C-AA8C-93E6DDDAD454}"/>
              </a:ext>
            </a:extLst>
          </p:cNvPr>
          <p:cNvSpPr/>
          <p:nvPr/>
        </p:nvSpPr>
        <p:spPr>
          <a:xfrm rot="5400000">
            <a:off x="7726777" y="171210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90A120-AD4E-4900-AEFA-AB749852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44" y="2588895"/>
            <a:ext cx="1132827" cy="515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D8B8D2-71A4-486D-9E58-7A313DBD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0" y="90601"/>
            <a:ext cx="1022555" cy="48701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FB2A96D-7A38-4D66-9812-33423D83C14C}"/>
              </a:ext>
            </a:extLst>
          </p:cNvPr>
          <p:cNvCxnSpPr/>
          <p:nvPr/>
        </p:nvCxnSpPr>
        <p:spPr>
          <a:xfrm flipV="1">
            <a:off x="5873103" y="773932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E68168F-1CFC-4FF2-AB7E-FB9EC4D6EDA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909511" y="773932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B883B06-AAD7-4FEB-A704-EFF8FC27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94" y="2418838"/>
            <a:ext cx="295362" cy="4937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1EEC5B-3D89-47A1-A71D-117B17697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790" y="2546949"/>
            <a:ext cx="295547" cy="49615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6D2DFB3-A239-41CE-902F-CA38D8CA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8" y="580262"/>
            <a:ext cx="295547" cy="496155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307043-610C-4450-92C6-A7E949B9C951}"/>
              </a:ext>
            </a:extLst>
          </p:cNvPr>
          <p:cNvCxnSpPr/>
          <p:nvPr/>
        </p:nvCxnSpPr>
        <p:spPr>
          <a:xfrm>
            <a:off x="5903425" y="773932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49E9D5-0566-4597-A3AC-8800AAF7795D}"/>
              </a:ext>
            </a:extLst>
          </p:cNvPr>
          <p:cNvCxnSpPr>
            <a:cxnSpLocks/>
          </p:cNvCxnSpPr>
          <p:nvPr/>
        </p:nvCxnSpPr>
        <p:spPr>
          <a:xfrm>
            <a:off x="1683691" y="2339033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2774DD7-956B-4A06-AEC3-B4584C78EC1C}"/>
              </a:ext>
            </a:extLst>
          </p:cNvPr>
          <p:cNvCxnSpPr/>
          <p:nvPr/>
        </p:nvCxnSpPr>
        <p:spPr>
          <a:xfrm flipV="1">
            <a:off x="3826202" y="2339033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4148A4-87E9-4C19-98DC-BBBD3C8E1761}"/>
              </a:ext>
            </a:extLst>
          </p:cNvPr>
          <p:cNvCxnSpPr/>
          <p:nvPr/>
        </p:nvCxnSpPr>
        <p:spPr>
          <a:xfrm>
            <a:off x="1683691" y="170026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BFF7C9-C90B-4606-ACD9-BFB8B186DAF7}"/>
              </a:ext>
            </a:extLst>
          </p:cNvPr>
          <p:cNvCxnSpPr/>
          <p:nvPr/>
        </p:nvCxnSpPr>
        <p:spPr>
          <a:xfrm>
            <a:off x="10006563" y="108535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4AD5232C-96CF-4E36-9636-191883DFC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448" y="3167458"/>
            <a:ext cx="3696390" cy="11006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0C04D2-E60A-4292-B3EF-1201836D8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" y="5188889"/>
            <a:ext cx="904875" cy="8096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820C985-F1DD-4FE8-AB2F-229A6EE7A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0058" y="5174504"/>
            <a:ext cx="943897" cy="8945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C30A2BE-F4FC-46FA-A4D4-8321C7C258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346" y="5141533"/>
            <a:ext cx="1022555" cy="93427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6DEE1B5-D840-487B-83DF-8DEA74BC6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4272" y="3942651"/>
            <a:ext cx="2668377" cy="73941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5828064-9E23-4ACC-A45E-3A1DEF9D03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037" y="4837717"/>
            <a:ext cx="2441157" cy="15119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375C39-C9B9-4ADC-B016-1137F9139E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415" y="4764778"/>
            <a:ext cx="2550393" cy="15849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0F107E9-0A17-42DA-9F46-3710FE81DE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901" y="4837717"/>
            <a:ext cx="2380852" cy="1479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51FBA77-BBF5-4AB2-A347-2B2B39AD75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6011" y="5324367"/>
            <a:ext cx="534047" cy="51531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B8B3A57-630A-49EF-AF76-738658F2E7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3214" y="5299574"/>
            <a:ext cx="534047" cy="51531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D99A24A8-FB85-4493-AC30-E83A7D29E8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7927" y="3877055"/>
            <a:ext cx="786581" cy="427383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F2E64FD-1659-44A7-AFCC-F67448A053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D451C9C-C58C-468A-8367-F036C7C63F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648" y="969143"/>
            <a:ext cx="3815617" cy="996899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EFED8C4-5F49-47F5-839B-E6B4B0278317}"/>
              </a:ext>
            </a:extLst>
          </p:cNvPr>
          <p:cNvSpPr/>
          <p:nvPr/>
        </p:nvSpPr>
        <p:spPr>
          <a:xfrm>
            <a:off x="503853" y="798156"/>
            <a:ext cx="4068137" cy="130765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54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BF8A20-1197-427A-A8CE-5F8B8A8A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0" y="1174045"/>
            <a:ext cx="5458724" cy="19666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9C2A3C6-311C-46B8-BFC2-92DB6CF9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4" y="3392311"/>
            <a:ext cx="7277327" cy="173203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E1B20E-15D5-44A0-92B1-8F60E83D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0" y="217556"/>
            <a:ext cx="2444955" cy="9007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99CC9A-2B74-46C0-8F3D-665FF7E8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41" y="230526"/>
            <a:ext cx="5759518" cy="8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EEBA266-8657-4D99-A25B-32BDB338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8" y="465236"/>
            <a:ext cx="986108" cy="12644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4056803-6309-45C6-A38B-AE29B2AB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86" y="646417"/>
            <a:ext cx="971550" cy="5619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78578D-14AC-4FFB-95F4-96A2B7E6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345" y="465236"/>
            <a:ext cx="707923" cy="9243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DB988-7877-4B7F-B9E2-15E7CA138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56" y="0"/>
            <a:ext cx="5451418" cy="18548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21BD54-DEBA-4167-B795-6A4C1CC80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479" y="107427"/>
            <a:ext cx="375810" cy="5698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3F1BE6-0590-4019-9BBD-D8971AD12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632" y="1962239"/>
            <a:ext cx="10577689" cy="16133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3DFFAE9-D193-43A1-B5EE-D5A50C70E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8" y="3600909"/>
            <a:ext cx="10675314" cy="1457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580176-D46D-424B-9536-674D1019B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578" y="5252223"/>
            <a:ext cx="11300178" cy="11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EC2164-A910-4617-9FFC-7A0F8EC8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6" y="423534"/>
            <a:ext cx="920620" cy="118051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D799F00-DEB9-4565-B590-8A80B8A9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84" y="307247"/>
            <a:ext cx="11176000" cy="12968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D717B4-CD13-4F21-ACAF-126400B2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36" y="1720339"/>
            <a:ext cx="3009648" cy="18332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9ECB8F-C632-43C5-9113-936A0A9EE230}"/>
              </a:ext>
            </a:extLst>
          </p:cNvPr>
          <p:cNvSpPr/>
          <p:nvPr/>
        </p:nvSpPr>
        <p:spPr>
          <a:xfrm>
            <a:off x="1866122" y="606490"/>
            <a:ext cx="195943" cy="33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28DCA9E-82CC-4FC5-9D64-0F3DEAC3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09" y="1593206"/>
            <a:ext cx="2232848" cy="168057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4D908D-92CE-4B47-943C-39BCCB2C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83873"/>
            <a:ext cx="5373510" cy="1175327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2984ACA-2532-4CF9-8E51-7F4E7067E2E7}"/>
              </a:ext>
            </a:extLst>
          </p:cNvPr>
          <p:cNvCxnSpPr/>
          <p:nvPr/>
        </p:nvCxnSpPr>
        <p:spPr>
          <a:xfrm flipH="1" flipV="1">
            <a:off x="4120444" y="812800"/>
            <a:ext cx="564445" cy="8240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C80DB30F-14A0-422C-B867-72E7C3B02229}"/>
              </a:ext>
            </a:extLst>
          </p:cNvPr>
          <p:cNvSpPr/>
          <p:nvPr/>
        </p:nvSpPr>
        <p:spPr>
          <a:xfrm>
            <a:off x="3806890" y="401216"/>
            <a:ext cx="485192" cy="587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4E90231-453A-40FA-A15B-B48BAD03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36" y="3607784"/>
            <a:ext cx="4068448" cy="21760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E260DD-0EA7-4157-83D5-7F4E76C5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56" y="3855524"/>
            <a:ext cx="2232848" cy="16805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56F3A26-043C-4584-A36E-C3BF4B18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204" y="4015478"/>
            <a:ext cx="4390103" cy="109632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B36C615-B919-4544-A776-5357E4D4EDF9}"/>
              </a:ext>
            </a:extLst>
          </p:cNvPr>
          <p:cNvSpPr/>
          <p:nvPr/>
        </p:nvSpPr>
        <p:spPr>
          <a:xfrm>
            <a:off x="214604" y="3429000"/>
            <a:ext cx="11150082" cy="26162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DBA407-E57A-4E52-B8B9-3051DEEF1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256" y="1259200"/>
            <a:ext cx="2371395" cy="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9A0D0BE-88E9-48CE-855B-272C4C55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4" y="500690"/>
            <a:ext cx="4068448" cy="21760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F176E67-48F5-44A0-BC21-20D6D43F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94" y="748430"/>
            <a:ext cx="2232848" cy="16805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58314D-843E-4A9A-A541-2E06815B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42" y="908384"/>
            <a:ext cx="4390103" cy="109632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90FDDEC-C762-4700-A3FB-664122D89D6E}"/>
              </a:ext>
            </a:extLst>
          </p:cNvPr>
          <p:cNvSpPr/>
          <p:nvPr/>
        </p:nvSpPr>
        <p:spPr>
          <a:xfrm>
            <a:off x="195942" y="321906"/>
            <a:ext cx="11150082" cy="26162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B794AA-E073-4FBD-ABF4-F6209C9A8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823" y="3098060"/>
            <a:ext cx="8904621" cy="10963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5DBF25-A6AD-433C-907D-D1C534FBA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969" y="3919895"/>
            <a:ext cx="4034014" cy="168057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0E0E98DA-D853-46B8-9785-59A650379572}"/>
              </a:ext>
            </a:extLst>
          </p:cNvPr>
          <p:cNvSpPr/>
          <p:nvPr/>
        </p:nvSpPr>
        <p:spPr>
          <a:xfrm>
            <a:off x="2363722" y="3098060"/>
            <a:ext cx="502278" cy="109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965DD8-4DC3-47FA-BAD4-D01BB67FB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55" y="3367793"/>
            <a:ext cx="1577555" cy="627328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2CC1F242-0258-443C-93F8-67564A3ED6EE}"/>
              </a:ext>
            </a:extLst>
          </p:cNvPr>
          <p:cNvSpPr/>
          <p:nvPr/>
        </p:nvSpPr>
        <p:spPr>
          <a:xfrm>
            <a:off x="2363722" y="5350250"/>
            <a:ext cx="502278" cy="862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04F79E2-2677-47F1-B2AD-EF4C17ABA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15" y="5445371"/>
            <a:ext cx="1902783" cy="6720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6FC0FFD-A014-44D7-8F47-6565393D7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8383" y="6232950"/>
            <a:ext cx="412955" cy="6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71EBF4A-9651-4164-89E7-7D919C8A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9" y="451555"/>
            <a:ext cx="9668502" cy="6176747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1817D6A-F4A1-4B21-8CB9-7325007865B2}"/>
              </a:ext>
            </a:extLst>
          </p:cNvPr>
          <p:cNvSpPr/>
          <p:nvPr/>
        </p:nvSpPr>
        <p:spPr>
          <a:xfrm>
            <a:off x="5238044" y="1004711"/>
            <a:ext cx="496711" cy="198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34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CB579D-8976-4DF7-8C76-1232CB3E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4" y="2807804"/>
            <a:ext cx="3185652" cy="1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2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D57DC8-5F02-4241-8FCC-77CF330B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59" y="2104764"/>
            <a:ext cx="8425881" cy="8139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4F3A36-A9F1-4B00-B170-8B559546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82" y="3125325"/>
            <a:ext cx="7006680" cy="8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B8E1E4-D87C-4DE8-AB8A-F60716B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1617560"/>
            <a:ext cx="8870302" cy="7078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B4BCBE-3E69-4549-88C4-42EA9297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2" y="2428556"/>
            <a:ext cx="6876660" cy="21039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769FE4-5689-4D1A-B0EA-DC706693F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46" y="460241"/>
            <a:ext cx="3890865" cy="8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3A8B30-CECF-49AD-A3B7-0E83863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9637"/>
            <a:ext cx="3166715" cy="70844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BE4451-704E-4E0D-A443-2934AE5919FA}"/>
              </a:ext>
            </a:extLst>
          </p:cNvPr>
          <p:cNvSpPr/>
          <p:nvPr/>
        </p:nvSpPr>
        <p:spPr>
          <a:xfrm>
            <a:off x="6176865" y="1020850"/>
            <a:ext cx="2744996" cy="9387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AF6B09-9181-4CA3-958C-FABEB70BF9B4}"/>
              </a:ext>
            </a:extLst>
          </p:cNvPr>
          <p:cNvSpPr/>
          <p:nvPr/>
        </p:nvSpPr>
        <p:spPr>
          <a:xfrm>
            <a:off x="5113176" y="821094"/>
            <a:ext cx="641970" cy="15862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12EB8-5BF0-4582-9B24-198B9304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69" y="137697"/>
            <a:ext cx="2499669" cy="67203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51012D0-D035-47B8-AA1E-688418AC75DB}"/>
              </a:ext>
            </a:extLst>
          </p:cNvPr>
          <p:cNvSpPr/>
          <p:nvPr/>
        </p:nvSpPr>
        <p:spPr>
          <a:xfrm>
            <a:off x="5702273" y="1352939"/>
            <a:ext cx="515025" cy="48901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DDD23A7-A548-4947-9F5A-679F777B8762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473713"/>
            <a:ext cx="2297269" cy="87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FB186E0-A173-4655-8C5C-4377B981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70" y="2452798"/>
            <a:ext cx="3166715" cy="12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3A8B30-CECF-49AD-A3B7-0E83863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9637"/>
            <a:ext cx="3166715" cy="70844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BE4451-704E-4E0D-A443-2934AE5919FA}"/>
              </a:ext>
            </a:extLst>
          </p:cNvPr>
          <p:cNvSpPr/>
          <p:nvPr/>
        </p:nvSpPr>
        <p:spPr>
          <a:xfrm>
            <a:off x="6176865" y="1020850"/>
            <a:ext cx="2744996" cy="9387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AF6B09-9181-4CA3-958C-FABEB70BF9B4}"/>
              </a:ext>
            </a:extLst>
          </p:cNvPr>
          <p:cNvSpPr/>
          <p:nvPr/>
        </p:nvSpPr>
        <p:spPr>
          <a:xfrm>
            <a:off x="5113176" y="821094"/>
            <a:ext cx="641970" cy="15862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12EB8-5BF0-4582-9B24-198B9304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69" y="137697"/>
            <a:ext cx="2499669" cy="67203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51012D0-D035-47B8-AA1E-688418AC75DB}"/>
              </a:ext>
            </a:extLst>
          </p:cNvPr>
          <p:cNvSpPr/>
          <p:nvPr/>
        </p:nvSpPr>
        <p:spPr>
          <a:xfrm>
            <a:off x="5702273" y="1352939"/>
            <a:ext cx="515025" cy="48901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DDD23A7-A548-4947-9F5A-679F777B8762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473713"/>
            <a:ext cx="2297269" cy="87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FB186E0-A173-4655-8C5C-4377B981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70" y="2452798"/>
            <a:ext cx="3166715" cy="12489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FEEEE0-4430-46B2-BA50-14BC5E02A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9" y="3955470"/>
            <a:ext cx="1816552" cy="70844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51E79495-346F-487A-A0D9-EB398EDF86F2}"/>
              </a:ext>
            </a:extLst>
          </p:cNvPr>
          <p:cNvSpPr/>
          <p:nvPr/>
        </p:nvSpPr>
        <p:spPr>
          <a:xfrm>
            <a:off x="5197151" y="2196177"/>
            <a:ext cx="410547" cy="217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8DAB7D62-DBFE-493C-A2C8-5CD7775E41FD}"/>
              </a:ext>
            </a:extLst>
          </p:cNvPr>
          <p:cNvSpPr/>
          <p:nvPr/>
        </p:nvSpPr>
        <p:spPr>
          <a:xfrm>
            <a:off x="7221894" y="1841953"/>
            <a:ext cx="515025" cy="2534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E2D4402-F257-40F6-9D36-A48F77D5B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873" y="4344663"/>
            <a:ext cx="5300791" cy="7370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69782C-DF66-4A01-B989-052B305B8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697" y="4460688"/>
            <a:ext cx="2820102" cy="560321"/>
          </a:xfrm>
          <a:prstGeom prst="rect">
            <a:avLst/>
          </a:prstGeom>
        </p:spPr>
      </p:pic>
      <p:sp>
        <p:nvSpPr>
          <p:cNvPr id="16" name="矢印: 下 15">
            <a:extLst>
              <a:ext uri="{FF2B5EF4-FFF2-40B4-BE49-F238E27FC236}">
                <a16:creationId xmlns:a16="http://schemas.microsoft.com/office/drawing/2014/main" id="{FEFD604E-AF5E-4929-92C1-821CB14A4356}"/>
              </a:ext>
            </a:extLst>
          </p:cNvPr>
          <p:cNvSpPr/>
          <p:nvPr/>
        </p:nvSpPr>
        <p:spPr>
          <a:xfrm>
            <a:off x="5831919" y="1763526"/>
            <a:ext cx="357674" cy="262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0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3A8B30-CECF-49AD-A3B7-0E83863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9637"/>
            <a:ext cx="3166715" cy="70844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BE4451-704E-4E0D-A443-2934AE5919FA}"/>
              </a:ext>
            </a:extLst>
          </p:cNvPr>
          <p:cNvSpPr/>
          <p:nvPr/>
        </p:nvSpPr>
        <p:spPr>
          <a:xfrm>
            <a:off x="6176865" y="1020850"/>
            <a:ext cx="2744996" cy="9387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AF6B09-9181-4CA3-958C-FABEB70BF9B4}"/>
              </a:ext>
            </a:extLst>
          </p:cNvPr>
          <p:cNvSpPr/>
          <p:nvPr/>
        </p:nvSpPr>
        <p:spPr>
          <a:xfrm>
            <a:off x="5113176" y="821094"/>
            <a:ext cx="641970" cy="15862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12EB8-5BF0-4582-9B24-198B9304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69" y="137697"/>
            <a:ext cx="2499669" cy="67203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51012D0-D035-47B8-AA1E-688418AC75DB}"/>
              </a:ext>
            </a:extLst>
          </p:cNvPr>
          <p:cNvSpPr/>
          <p:nvPr/>
        </p:nvSpPr>
        <p:spPr>
          <a:xfrm>
            <a:off x="5702273" y="1352939"/>
            <a:ext cx="515025" cy="48901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DDD23A7-A548-4947-9F5A-679F777B8762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473713"/>
            <a:ext cx="2297269" cy="87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FB186E0-A173-4655-8C5C-4377B981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70" y="2452798"/>
            <a:ext cx="3166715" cy="12489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FEEEE0-4430-46B2-BA50-14BC5E02A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9" y="3955470"/>
            <a:ext cx="1816552" cy="70844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51E79495-346F-487A-A0D9-EB398EDF86F2}"/>
              </a:ext>
            </a:extLst>
          </p:cNvPr>
          <p:cNvSpPr/>
          <p:nvPr/>
        </p:nvSpPr>
        <p:spPr>
          <a:xfrm>
            <a:off x="5197151" y="2196177"/>
            <a:ext cx="410547" cy="217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8DAB7D62-DBFE-493C-A2C8-5CD7775E41FD}"/>
              </a:ext>
            </a:extLst>
          </p:cNvPr>
          <p:cNvSpPr/>
          <p:nvPr/>
        </p:nvSpPr>
        <p:spPr>
          <a:xfrm>
            <a:off x="7221894" y="1841953"/>
            <a:ext cx="515025" cy="2534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E2D4402-F257-40F6-9D36-A48F77D5B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873" y="4344663"/>
            <a:ext cx="5300791" cy="7370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69782C-DF66-4A01-B989-052B305B8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697" y="4460688"/>
            <a:ext cx="2820102" cy="560321"/>
          </a:xfrm>
          <a:prstGeom prst="rect">
            <a:avLst/>
          </a:prstGeom>
        </p:spPr>
      </p:pic>
      <p:sp>
        <p:nvSpPr>
          <p:cNvPr id="16" name="矢印: 下 15">
            <a:extLst>
              <a:ext uri="{FF2B5EF4-FFF2-40B4-BE49-F238E27FC236}">
                <a16:creationId xmlns:a16="http://schemas.microsoft.com/office/drawing/2014/main" id="{FEFD604E-AF5E-4929-92C1-821CB14A4356}"/>
              </a:ext>
            </a:extLst>
          </p:cNvPr>
          <p:cNvSpPr/>
          <p:nvPr/>
        </p:nvSpPr>
        <p:spPr>
          <a:xfrm>
            <a:off x="5831919" y="1763526"/>
            <a:ext cx="357674" cy="262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3051B2F-CEB9-4AC1-A088-2F62EB6F6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5104" y="5018924"/>
            <a:ext cx="2084887" cy="64454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CC456D0-FA24-4AC3-9D71-BF3AB78BC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104" y="5673473"/>
            <a:ext cx="3270139" cy="114101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A6E007B-CCE1-4E31-8EE2-AD68F2105F9F}"/>
              </a:ext>
            </a:extLst>
          </p:cNvPr>
          <p:cNvSpPr/>
          <p:nvPr/>
        </p:nvSpPr>
        <p:spPr>
          <a:xfrm>
            <a:off x="6995104" y="5018924"/>
            <a:ext cx="2215199" cy="6545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01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3A8B30-CECF-49AD-A3B7-0E83863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9637"/>
            <a:ext cx="3166715" cy="70844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BE4451-704E-4E0D-A443-2934AE5919FA}"/>
              </a:ext>
            </a:extLst>
          </p:cNvPr>
          <p:cNvSpPr/>
          <p:nvPr/>
        </p:nvSpPr>
        <p:spPr>
          <a:xfrm>
            <a:off x="6176865" y="1020850"/>
            <a:ext cx="2744996" cy="9387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AF6B09-9181-4CA3-958C-FABEB70BF9B4}"/>
              </a:ext>
            </a:extLst>
          </p:cNvPr>
          <p:cNvSpPr/>
          <p:nvPr/>
        </p:nvSpPr>
        <p:spPr>
          <a:xfrm>
            <a:off x="5113176" y="821094"/>
            <a:ext cx="641970" cy="15862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12EB8-5BF0-4582-9B24-198B9304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69" y="137697"/>
            <a:ext cx="2499669" cy="67203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51012D0-D035-47B8-AA1E-688418AC75DB}"/>
              </a:ext>
            </a:extLst>
          </p:cNvPr>
          <p:cNvSpPr/>
          <p:nvPr/>
        </p:nvSpPr>
        <p:spPr>
          <a:xfrm>
            <a:off x="5702273" y="1352939"/>
            <a:ext cx="515025" cy="48901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DDD23A7-A548-4947-9F5A-679F777B8762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473713"/>
            <a:ext cx="2297269" cy="87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FB186E0-A173-4655-8C5C-4377B981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70" y="2452798"/>
            <a:ext cx="3166715" cy="12489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FEEEE0-4430-46B2-BA50-14BC5E02A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9" y="3955470"/>
            <a:ext cx="1816552" cy="70844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51E79495-346F-487A-A0D9-EB398EDF86F2}"/>
              </a:ext>
            </a:extLst>
          </p:cNvPr>
          <p:cNvSpPr/>
          <p:nvPr/>
        </p:nvSpPr>
        <p:spPr>
          <a:xfrm>
            <a:off x="5197151" y="2196177"/>
            <a:ext cx="410547" cy="217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8DAB7D62-DBFE-493C-A2C8-5CD7775E41FD}"/>
              </a:ext>
            </a:extLst>
          </p:cNvPr>
          <p:cNvSpPr/>
          <p:nvPr/>
        </p:nvSpPr>
        <p:spPr>
          <a:xfrm>
            <a:off x="7221894" y="1841953"/>
            <a:ext cx="515025" cy="2534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E2D4402-F257-40F6-9D36-A48F77D5B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873" y="4344663"/>
            <a:ext cx="5300791" cy="7370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69782C-DF66-4A01-B989-052B305B8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697" y="4460688"/>
            <a:ext cx="2820102" cy="560321"/>
          </a:xfrm>
          <a:prstGeom prst="rect">
            <a:avLst/>
          </a:prstGeom>
        </p:spPr>
      </p:pic>
      <p:sp>
        <p:nvSpPr>
          <p:cNvPr id="16" name="矢印: 下 15">
            <a:extLst>
              <a:ext uri="{FF2B5EF4-FFF2-40B4-BE49-F238E27FC236}">
                <a16:creationId xmlns:a16="http://schemas.microsoft.com/office/drawing/2014/main" id="{FEFD604E-AF5E-4929-92C1-821CB14A4356}"/>
              </a:ext>
            </a:extLst>
          </p:cNvPr>
          <p:cNvSpPr/>
          <p:nvPr/>
        </p:nvSpPr>
        <p:spPr>
          <a:xfrm>
            <a:off x="5831919" y="1763526"/>
            <a:ext cx="357674" cy="262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3051B2F-CEB9-4AC1-A088-2F62EB6F6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5104" y="5018924"/>
            <a:ext cx="2084887" cy="64454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CC456D0-FA24-4AC3-9D71-BF3AB78BC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104" y="5673473"/>
            <a:ext cx="3270139" cy="114101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A6E007B-CCE1-4E31-8EE2-AD68F2105F9F}"/>
              </a:ext>
            </a:extLst>
          </p:cNvPr>
          <p:cNvSpPr/>
          <p:nvPr/>
        </p:nvSpPr>
        <p:spPr>
          <a:xfrm>
            <a:off x="6995104" y="5018924"/>
            <a:ext cx="2215199" cy="6545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7C824B3-4F89-41BF-914F-D9179902C0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3656" y="5086714"/>
            <a:ext cx="606418" cy="479321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3EFB1B5D-2DF4-49BA-A70D-F4C369EE4530}"/>
              </a:ext>
            </a:extLst>
          </p:cNvPr>
          <p:cNvSpPr/>
          <p:nvPr/>
        </p:nvSpPr>
        <p:spPr>
          <a:xfrm>
            <a:off x="5607698" y="4997765"/>
            <a:ext cx="1082351" cy="7268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0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0B67F6-3C56-4FF7-8F86-DC44E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69333"/>
            <a:ext cx="6893505" cy="733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292573A-6F44-4272-AB57-979E107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1" y="1020850"/>
            <a:ext cx="5373510" cy="11753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3A8B30-CECF-49AD-A3B7-0E83863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9637"/>
            <a:ext cx="3166715" cy="70844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8BE4451-704E-4E0D-A443-2934AE5919FA}"/>
              </a:ext>
            </a:extLst>
          </p:cNvPr>
          <p:cNvSpPr/>
          <p:nvPr/>
        </p:nvSpPr>
        <p:spPr>
          <a:xfrm>
            <a:off x="6176865" y="1020850"/>
            <a:ext cx="2744996" cy="9387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AF6B09-9181-4CA3-958C-FABEB70BF9B4}"/>
              </a:ext>
            </a:extLst>
          </p:cNvPr>
          <p:cNvSpPr/>
          <p:nvPr/>
        </p:nvSpPr>
        <p:spPr>
          <a:xfrm>
            <a:off x="5113176" y="821094"/>
            <a:ext cx="641970" cy="15862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12EB8-5BF0-4582-9B24-198B9304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69" y="137697"/>
            <a:ext cx="2499669" cy="67203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51012D0-D035-47B8-AA1E-688418AC75DB}"/>
              </a:ext>
            </a:extLst>
          </p:cNvPr>
          <p:cNvSpPr/>
          <p:nvPr/>
        </p:nvSpPr>
        <p:spPr>
          <a:xfrm>
            <a:off x="5702273" y="1352939"/>
            <a:ext cx="515025" cy="48901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DDD23A7-A548-4947-9F5A-679F777B8762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473713"/>
            <a:ext cx="2297269" cy="87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FB186E0-A173-4655-8C5C-4377B981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70" y="2452798"/>
            <a:ext cx="3166715" cy="12489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FEEEE0-4430-46B2-BA50-14BC5E02A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9" y="3955470"/>
            <a:ext cx="1816552" cy="70844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51E79495-346F-487A-A0D9-EB398EDF86F2}"/>
              </a:ext>
            </a:extLst>
          </p:cNvPr>
          <p:cNvSpPr/>
          <p:nvPr/>
        </p:nvSpPr>
        <p:spPr>
          <a:xfrm>
            <a:off x="5197151" y="2196177"/>
            <a:ext cx="410547" cy="2179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8DAB7D62-DBFE-493C-A2C8-5CD7775E41FD}"/>
              </a:ext>
            </a:extLst>
          </p:cNvPr>
          <p:cNvSpPr/>
          <p:nvPr/>
        </p:nvSpPr>
        <p:spPr>
          <a:xfrm>
            <a:off x="7221894" y="1841953"/>
            <a:ext cx="515025" cy="2534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E2D4402-F257-40F6-9D36-A48F77D5B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873" y="4344663"/>
            <a:ext cx="5300791" cy="7370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69782C-DF66-4A01-B989-052B305B8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697" y="4460688"/>
            <a:ext cx="2820102" cy="560321"/>
          </a:xfrm>
          <a:prstGeom prst="rect">
            <a:avLst/>
          </a:prstGeom>
        </p:spPr>
      </p:pic>
      <p:sp>
        <p:nvSpPr>
          <p:cNvPr id="16" name="矢印: 下 15">
            <a:extLst>
              <a:ext uri="{FF2B5EF4-FFF2-40B4-BE49-F238E27FC236}">
                <a16:creationId xmlns:a16="http://schemas.microsoft.com/office/drawing/2014/main" id="{FEFD604E-AF5E-4929-92C1-821CB14A4356}"/>
              </a:ext>
            </a:extLst>
          </p:cNvPr>
          <p:cNvSpPr/>
          <p:nvPr/>
        </p:nvSpPr>
        <p:spPr>
          <a:xfrm>
            <a:off x="5831919" y="1763526"/>
            <a:ext cx="357674" cy="262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3051B2F-CEB9-4AC1-A088-2F62EB6F6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5104" y="5018924"/>
            <a:ext cx="2084887" cy="64454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CC456D0-FA24-4AC3-9D71-BF3AB78BC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104" y="5673473"/>
            <a:ext cx="3270139" cy="114101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A6E007B-CCE1-4E31-8EE2-AD68F2105F9F}"/>
              </a:ext>
            </a:extLst>
          </p:cNvPr>
          <p:cNvSpPr/>
          <p:nvPr/>
        </p:nvSpPr>
        <p:spPr>
          <a:xfrm>
            <a:off x="6995104" y="5018924"/>
            <a:ext cx="2215199" cy="6545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7C824B3-4F89-41BF-914F-D9179902C0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3656" y="5086714"/>
            <a:ext cx="606418" cy="479321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3EFB1B5D-2DF4-49BA-A70D-F4C369EE4530}"/>
              </a:ext>
            </a:extLst>
          </p:cNvPr>
          <p:cNvSpPr/>
          <p:nvPr/>
        </p:nvSpPr>
        <p:spPr>
          <a:xfrm>
            <a:off x="5607698" y="4997765"/>
            <a:ext cx="1082351" cy="7268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9BBFAD3-ED3C-4688-A3AE-E120C5A092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8154" y="5018924"/>
            <a:ext cx="1712131" cy="1177216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DDD4936-C82E-447E-9D70-AB02C3816F00}"/>
              </a:ext>
            </a:extLst>
          </p:cNvPr>
          <p:cNvSpPr/>
          <p:nvPr/>
        </p:nvSpPr>
        <p:spPr>
          <a:xfrm>
            <a:off x="3657600" y="4997765"/>
            <a:ext cx="1875298" cy="13470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68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BCC091-3AC7-46D2-A8EA-EA7553BC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86" y="3679338"/>
            <a:ext cx="8782756" cy="19000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D13B01E-1244-4F05-898D-36291C4A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71" y="323695"/>
            <a:ext cx="4964186" cy="128078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27A7259-DF6C-43F1-AE96-46C6C755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275" y="1754014"/>
            <a:ext cx="3306713" cy="88789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BDEFC60-30FD-4766-9FAA-C5AD70C8DF47}"/>
              </a:ext>
            </a:extLst>
          </p:cNvPr>
          <p:cNvCxnSpPr/>
          <p:nvPr/>
        </p:nvCxnSpPr>
        <p:spPr>
          <a:xfrm flipV="1">
            <a:off x="2427111" y="1467556"/>
            <a:ext cx="1343378" cy="2844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5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BCC091-3AC7-46D2-A8EA-EA7553BC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86" y="3679338"/>
            <a:ext cx="8782756" cy="19000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D13B01E-1244-4F05-898D-36291C4A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71" y="323695"/>
            <a:ext cx="4964186" cy="128078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27A7259-DF6C-43F1-AE96-46C6C755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275" y="1754014"/>
            <a:ext cx="3306713" cy="88789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BDEFC60-30FD-4766-9FAA-C5AD70C8DF47}"/>
              </a:ext>
            </a:extLst>
          </p:cNvPr>
          <p:cNvCxnSpPr/>
          <p:nvPr/>
        </p:nvCxnSpPr>
        <p:spPr>
          <a:xfrm flipV="1">
            <a:off x="2427111" y="1467556"/>
            <a:ext cx="1343378" cy="2844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C6AE87C-567B-442E-9E49-E8CDAAFD00CC}"/>
              </a:ext>
            </a:extLst>
          </p:cNvPr>
          <p:cNvSpPr/>
          <p:nvPr/>
        </p:nvSpPr>
        <p:spPr>
          <a:xfrm>
            <a:off x="6913984" y="4058816"/>
            <a:ext cx="1073020" cy="10543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F84E53-1927-4EE0-9F91-1BAF2DBB4547}"/>
              </a:ext>
            </a:extLst>
          </p:cNvPr>
          <p:cNvCxnSpPr/>
          <p:nvPr/>
        </p:nvCxnSpPr>
        <p:spPr>
          <a:xfrm flipH="1" flipV="1">
            <a:off x="5756988" y="2509935"/>
            <a:ext cx="1511559" cy="1548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623D2866-47FB-498F-A1BD-E0E19A639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984" y="5250368"/>
            <a:ext cx="4836066" cy="6580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3716655-AA52-4E47-B15E-7A735D437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28" y="5705985"/>
            <a:ext cx="5725886" cy="11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9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B99705-090E-4AF8-A26B-52CA3D7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10" y="169334"/>
            <a:ext cx="7653867" cy="209191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6FA8D05-D5B2-4293-97C2-E03296F5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592" y="2261251"/>
            <a:ext cx="8196098" cy="9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B99705-090E-4AF8-A26B-52CA3D7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10" y="169334"/>
            <a:ext cx="7653867" cy="209191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6FA8D05-D5B2-4293-97C2-E03296F5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592" y="2261251"/>
            <a:ext cx="8196098" cy="934114"/>
          </a:xfrm>
          <a:prstGeom prst="rect">
            <a:avLst/>
          </a:prstGeom>
        </p:spPr>
      </p:pic>
      <p:sp>
        <p:nvSpPr>
          <p:cNvPr id="4" name="矢印: 上下 3">
            <a:extLst>
              <a:ext uri="{FF2B5EF4-FFF2-40B4-BE49-F238E27FC236}">
                <a16:creationId xmlns:a16="http://schemas.microsoft.com/office/drawing/2014/main" id="{44E7FCE3-1BB1-4BCA-9DD9-83C7E31DDA4F}"/>
              </a:ext>
            </a:extLst>
          </p:cNvPr>
          <p:cNvSpPr/>
          <p:nvPr/>
        </p:nvSpPr>
        <p:spPr>
          <a:xfrm>
            <a:off x="5579705" y="2791967"/>
            <a:ext cx="653143" cy="1274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5A02809-99C5-44D4-AD34-BDF3CFF7C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6" y="4153001"/>
            <a:ext cx="8884356" cy="8874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4F0B12-6D4A-4DAC-9A15-69950290B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310" y="5023669"/>
            <a:ext cx="8245201" cy="17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2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269058-FB44-4D1B-AC47-2CAD5F0A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5" y="145916"/>
            <a:ext cx="8782756" cy="19000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E7F312-D898-4532-B849-E22D66E4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52" y="2404646"/>
            <a:ext cx="8245201" cy="17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7C3752-2C56-451C-A1DA-1369F553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3" y="447666"/>
            <a:ext cx="5631777" cy="565113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B08D0198-3683-49E0-B81A-F67186A7959D}"/>
              </a:ext>
            </a:extLst>
          </p:cNvPr>
          <p:cNvSpPr/>
          <p:nvPr/>
        </p:nvSpPr>
        <p:spPr>
          <a:xfrm>
            <a:off x="4873940" y="3283652"/>
            <a:ext cx="768220" cy="727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DEDCF6-8541-4FDE-B56E-7869B368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0" y="1240768"/>
            <a:ext cx="4265896" cy="1622656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3BB7B2-98E3-4F0A-990C-07FEA6CD1221}"/>
              </a:ext>
            </a:extLst>
          </p:cNvPr>
          <p:cNvCxnSpPr/>
          <p:nvPr/>
        </p:nvCxnSpPr>
        <p:spPr>
          <a:xfrm>
            <a:off x="1694405" y="3024192"/>
            <a:ext cx="0" cy="11663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2DDDE1-10CE-467B-BEC6-B7CA1FFA4EF9}"/>
              </a:ext>
            </a:extLst>
          </p:cNvPr>
          <p:cNvCxnSpPr/>
          <p:nvPr/>
        </p:nvCxnSpPr>
        <p:spPr>
          <a:xfrm flipV="1">
            <a:off x="1694405" y="3243463"/>
            <a:ext cx="302346" cy="4040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3E00380-A2EE-452E-92C1-0C96A6527DC1}"/>
              </a:ext>
            </a:extLst>
          </p:cNvPr>
          <p:cNvCxnSpPr/>
          <p:nvPr/>
        </p:nvCxnSpPr>
        <p:spPr>
          <a:xfrm>
            <a:off x="1996751" y="3243463"/>
            <a:ext cx="401216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A0A23B-CD00-4CE8-8131-A8BDC79B8ED5}"/>
              </a:ext>
            </a:extLst>
          </p:cNvPr>
          <p:cNvCxnSpPr/>
          <p:nvPr/>
        </p:nvCxnSpPr>
        <p:spPr>
          <a:xfrm flipV="1">
            <a:off x="2397967" y="3243463"/>
            <a:ext cx="522515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7367DA-8475-4B15-BF60-6C8E801D6EEF}"/>
              </a:ext>
            </a:extLst>
          </p:cNvPr>
          <p:cNvCxnSpPr/>
          <p:nvPr/>
        </p:nvCxnSpPr>
        <p:spPr>
          <a:xfrm>
            <a:off x="2920482" y="3243463"/>
            <a:ext cx="401216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C0037ED-1C9A-4833-B183-BFCEF632398B}"/>
              </a:ext>
            </a:extLst>
          </p:cNvPr>
          <p:cNvCxnSpPr/>
          <p:nvPr/>
        </p:nvCxnSpPr>
        <p:spPr>
          <a:xfrm flipV="1">
            <a:off x="3321698" y="3243462"/>
            <a:ext cx="522515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520E019-5F2C-4EFD-A218-34C921136170}"/>
              </a:ext>
            </a:extLst>
          </p:cNvPr>
          <p:cNvCxnSpPr/>
          <p:nvPr/>
        </p:nvCxnSpPr>
        <p:spPr>
          <a:xfrm>
            <a:off x="3843558" y="3266790"/>
            <a:ext cx="401216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ED653F-D77A-48F5-B4FF-093B5E3226C0}"/>
              </a:ext>
            </a:extLst>
          </p:cNvPr>
          <p:cNvCxnSpPr/>
          <p:nvPr/>
        </p:nvCxnSpPr>
        <p:spPr>
          <a:xfrm flipV="1">
            <a:off x="4244119" y="3266789"/>
            <a:ext cx="522515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1CF404-6596-43DD-9E63-26B3D31D1E11}"/>
              </a:ext>
            </a:extLst>
          </p:cNvPr>
          <p:cNvCxnSpPr/>
          <p:nvPr/>
        </p:nvCxnSpPr>
        <p:spPr>
          <a:xfrm>
            <a:off x="4775311" y="3283652"/>
            <a:ext cx="401216" cy="727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D20088CC-D140-402C-8434-86E01B2D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" y="4918305"/>
            <a:ext cx="10811070" cy="456636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EE6DE4C-D789-44E0-877E-B381534BB323}"/>
              </a:ext>
            </a:extLst>
          </p:cNvPr>
          <p:cNvCxnSpPr>
            <a:cxnSpLocks/>
          </p:cNvCxnSpPr>
          <p:nvPr/>
        </p:nvCxnSpPr>
        <p:spPr>
          <a:xfrm flipV="1">
            <a:off x="2659224" y="3971250"/>
            <a:ext cx="2214716" cy="8471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62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269058-FB44-4D1B-AC47-2CAD5F0A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5" y="145916"/>
            <a:ext cx="8782756" cy="19000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E7F312-D898-4532-B849-E22D66E4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52" y="2404646"/>
            <a:ext cx="8245201" cy="17305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3E3A648-8924-4590-8D44-7B38E940D054}"/>
              </a:ext>
            </a:extLst>
          </p:cNvPr>
          <p:cNvSpPr/>
          <p:nvPr/>
        </p:nvSpPr>
        <p:spPr>
          <a:xfrm>
            <a:off x="6960637" y="662473"/>
            <a:ext cx="1035698" cy="84908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6717F6-457C-4DD3-A54F-918624D1B727}"/>
              </a:ext>
            </a:extLst>
          </p:cNvPr>
          <p:cNvSpPr/>
          <p:nvPr/>
        </p:nvSpPr>
        <p:spPr>
          <a:xfrm>
            <a:off x="1726163" y="2404646"/>
            <a:ext cx="8598368" cy="181279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1EABB54-DC23-4C6F-B287-93624A286AFA}"/>
              </a:ext>
            </a:extLst>
          </p:cNvPr>
          <p:cNvCxnSpPr>
            <a:stCxn id="5" idx="0"/>
          </p:cNvCxnSpPr>
          <p:nvPr/>
        </p:nvCxnSpPr>
        <p:spPr>
          <a:xfrm flipV="1">
            <a:off x="6025347" y="1511559"/>
            <a:ext cx="1103241" cy="893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37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269058-FB44-4D1B-AC47-2CAD5F0A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5" y="145916"/>
            <a:ext cx="8782756" cy="19000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E7F312-D898-4532-B849-E22D66E4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52" y="2404646"/>
            <a:ext cx="8245201" cy="17305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3E3A648-8924-4590-8D44-7B38E940D054}"/>
              </a:ext>
            </a:extLst>
          </p:cNvPr>
          <p:cNvSpPr/>
          <p:nvPr/>
        </p:nvSpPr>
        <p:spPr>
          <a:xfrm>
            <a:off x="6960637" y="662473"/>
            <a:ext cx="1035698" cy="84908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6717F6-457C-4DD3-A54F-918624D1B727}"/>
              </a:ext>
            </a:extLst>
          </p:cNvPr>
          <p:cNvSpPr/>
          <p:nvPr/>
        </p:nvSpPr>
        <p:spPr>
          <a:xfrm>
            <a:off x="1726163" y="2404646"/>
            <a:ext cx="8598368" cy="181279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1EABB54-DC23-4C6F-B287-93624A286AFA}"/>
              </a:ext>
            </a:extLst>
          </p:cNvPr>
          <p:cNvCxnSpPr>
            <a:stCxn id="5" idx="0"/>
          </p:cNvCxnSpPr>
          <p:nvPr/>
        </p:nvCxnSpPr>
        <p:spPr>
          <a:xfrm flipV="1">
            <a:off x="6025347" y="1511559"/>
            <a:ext cx="1103241" cy="893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C9F51CD-341E-42CF-B83E-D9A412AD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4" y="4713264"/>
            <a:ext cx="10324531" cy="14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7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3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19B5A2-5821-42D2-B3C6-1A1409B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2" y="2296329"/>
            <a:ext cx="639688" cy="4288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52FE9BA-ECFE-469C-98E5-1920FFF5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20" y="1666820"/>
            <a:ext cx="9155288" cy="16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05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19B5A2-5821-42D2-B3C6-1A1409B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2" y="2296329"/>
            <a:ext cx="639688" cy="4288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52FE9BA-ECFE-469C-98E5-1920FFF5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20" y="1666820"/>
            <a:ext cx="9155288" cy="1687821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3BEDE3-637E-4F6B-8DC6-F3E9DF91B361}"/>
              </a:ext>
            </a:extLst>
          </p:cNvPr>
          <p:cNvSpPr/>
          <p:nvPr/>
        </p:nvSpPr>
        <p:spPr>
          <a:xfrm>
            <a:off x="6550090" y="1483567"/>
            <a:ext cx="5443118" cy="213671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70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01B0F5-05B1-436B-B32E-DCB1B37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1600"/>
            <a:ext cx="6132779" cy="18322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A4B5999-18C2-44CF-8CD5-B45A58F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" y="1933823"/>
            <a:ext cx="9764889" cy="1668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856F37A-4CA3-4218-B272-54DC4252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" y="3602330"/>
            <a:ext cx="9640712" cy="17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28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01B0F5-05B1-436B-B32E-DCB1B37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1600"/>
            <a:ext cx="6132779" cy="18322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A4B5999-18C2-44CF-8CD5-B45A58F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" y="1933823"/>
            <a:ext cx="9764889" cy="1668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856F37A-4CA3-4218-B272-54DC4252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" y="3602330"/>
            <a:ext cx="9640712" cy="170371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D44ADE8-1B3E-4437-868B-7DACB8586BEF}"/>
              </a:ext>
            </a:extLst>
          </p:cNvPr>
          <p:cNvSpPr/>
          <p:nvPr/>
        </p:nvSpPr>
        <p:spPr>
          <a:xfrm>
            <a:off x="3928188" y="3602330"/>
            <a:ext cx="6141501" cy="170371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65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0E51A9E-5723-4A48-8BEE-80F364CA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87182"/>
            <a:ext cx="4053440" cy="8710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23DFA70-71CD-4F2A-84AF-5BB47081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97" y="958249"/>
            <a:ext cx="5935406" cy="21658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B5CAC82-FE5C-4B50-94A0-B7AF5B9F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3162269"/>
            <a:ext cx="4978764" cy="8329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AECD4E6-261A-4B1D-A179-452E18821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476" y="3995175"/>
            <a:ext cx="6445227" cy="23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9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01B0F5-05B1-436B-B32E-DCB1B37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1600"/>
            <a:ext cx="6132779" cy="18322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A4B5999-18C2-44CF-8CD5-B45A58F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" y="1933823"/>
            <a:ext cx="9764889" cy="1668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856F37A-4CA3-4218-B272-54DC4252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" y="3602330"/>
            <a:ext cx="9640712" cy="170371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FE64C1-0E70-4456-A0D5-81BA4C20C292}"/>
              </a:ext>
            </a:extLst>
          </p:cNvPr>
          <p:cNvSpPr/>
          <p:nvPr/>
        </p:nvSpPr>
        <p:spPr>
          <a:xfrm>
            <a:off x="3928188" y="3602330"/>
            <a:ext cx="6141501" cy="170371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21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01B0F5-05B1-436B-B32E-DCB1B37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1600"/>
            <a:ext cx="6132779" cy="18322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A4B5999-18C2-44CF-8CD5-B45A58F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" y="1933823"/>
            <a:ext cx="9764889" cy="1668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856F37A-4CA3-4218-B272-54DC4252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" y="3602330"/>
            <a:ext cx="9640712" cy="17037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2BB08F3-BC1D-4493-8718-892597EC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20" y="5189493"/>
            <a:ext cx="1052853" cy="166850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FE64C1-0E70-4456-A0D5-81BA4C20C292}"/>
              </a:ext>
            </a:extLst>
          </p:cNvPr>
          <p:cNvSpPr/>
          <p:nvPr/>
        </p:nvSpPr>
        <p:spPr>
          <a:xfrm>
            <a:off x="3928188" y="3602330"/>
            <a:ext cx="6141501" cy="170371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7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3B3626-4063-4895-992F-D85FF3B9B721}"/>
              </a:ext>
            </a:extLst>
          </p:cNvPr>
          <p:cNvCxnSpPr/>
          <p:nvPr/>
        </p:nvCxnSpPr>
        <p:spPr>
          <a:xfrm flipV="1">
            <a:off x="3750906" y="1076913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E97B1-FA79-4370-8164-EDD1FD70466C}"/>
              </a:ext>
            </a:extLst>
          </p:cNvPr>
          <p:cNvCxnSpPr>
            <a:cxnSpLocks/>
          </p:cNvCxnSpPr>
          <p:nvPr/>
        </p:nvCxnSpPr>
        <p:spPr>
          <a:xfrm flipV="1">
            <a:off x="3306147" y="3012232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D75B4990-8583-4AF4-A865-BF68D61AF954}"/>
              </a:ext>
            </a:extLst>
          </p:cNvPr>
          <p:cNvSpPr/>
          <p:nvPr/>
        </p:nvSpPr>
        <p:spPr>
          <a:xfrm rot="5400000">
            <a:off x="5604580" y="836655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E833AD-DAB4-4C2E-BB52-7943AD1C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3254340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80652C-FC31-4AB2-A398-729BCF83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2799672"/>
            <a:ext cx="825910" cy="6957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E3FF38B-5FAB-4D6A-85A9-A8C05944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41" y="3198844"/>
            <a:ext cx="447948" cy="55410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7AAFC6-74D6-4F6F-9B3B-C78477CBB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42" y="952359"/>
            <a:ext cx="1022555" cy="487018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15CFDEA-27E7-4F46-9267-3BAF3DB2F7CF}"/>
              </a:ext>
            </a:extLst>
          </p:cNvPr>
          <p:cNvSpPr/>
          <p:nvPr/>
        </p:nvSpPr>
        <p:spPr>
          <a:xfrm>
            <a:off x="3757220" y="1553936"/>
            <a:ext cx="4145809" cy="1487844"/>
          </a:xfrm>
          <a:custGeom>
            <a:avLst/>
            <a:gdLst>
              <a:gd name="connsiteX0" fmla="*/ 31009 w 4145809"/>
              <a:gd name="connsiteY0" fmla="*/ 1422529 h 1487844"/>
              <a:gd name="connsiteX1" fmla="*/ 49670 w 4145809"/>
              <a:gd name="connsiteY1" fmla="*/ 1161272 h 1487844"/>
              <a:gd name="connsiteX2" fmla="*/ 497539 w 4145809"/>
              <a:gd name="connsiteY2" fmla="*/ 573444 h 1487844"/>
              <a:gd name="connsiteX3" fmla="*/ 1206666 w 4145809"/>
              <a:gd name="connsiteY3" fmla="*/ 694742 h 1487844"/>
              <a:gd name="connsiteX4" fmla="*/ 2055751 w 4145809"/>
              <a:gd name="connsiteY4" fmla="*/ 181558 h 1487844"/>
              <a:gd name="connsiteX5" fmla="*/ 2456968 w 4145809"/>
              <a:gd name="connsiteY5" fmla="*/ 489468 h 1487844"/>
              <a:gd name="connsiteX6" fmla="*/ 3166094 w 4145809"/>
              <a:gd name="connsiteY6" fmla="*/ 4276 h 1487844"/>
              <a:gd name="connsiteX7" fmla="*/ 3585972 w 4145809"/>
              <a:gd name="connsiteY7" fmla="*/ 825370 h 1487844"/>
              <a:gd name="connsiteX8" fmla="*/ 4145809 w 4145809"/>
              <a:gd name="connsiteY8" fmla="*/ 1487844 h 148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5809" h="1487844">
                <a:moveTo>
                  <a:pt x="31009" y="1422529"/>
                </a:moveTo>
                <a:cubicBezTo>
                  <a:pt x="1462" y="1362657"/>
                  <a:pt x="-28085" y="1302786"/>
                  <a:pt x="49670" y="1161272"/>
                </a:cubicBezTo>
                <a:cubicBezTo>
                  <a:pt x="127425" y="1019758"/>
                  <a:pt x="304706" y="651199"/>
                  <a:pt x="497539" y="573444"/>
                </a:cubicBezTo>
                <a:cubicBezTo>
                  <a:pt x="690372" y="495689"/>
                  <a:pt x="946964" y="760056"/>
                  <a:pt x="1206666" y="694742"/>
                </a:cubicBezTo>
                <a:cubicBezTo>
                  <a:pt x="1466368" y="629428"/>
                  <a:pt x="1847367" y="215770"/>
                  <a:pt x="2055751" y="181558"/>
                </a:cubicBezTo>
                <a:cubicBezTo>
                  <a:pt x="2264135" y="147346"/>
                  <a:pt x="2271911" y="519015"/>
                  <a:pt x="2456968" y="489468"/>
                </a:cubicBezTo>
                <a:cubicBezTo>
                  <a:pt x="2642025" y="459921"/>
                  <a:pt x="2977927" y="-51708"/>
                  <a:pt x="3166094" y="4276"/>
                </a:cubicBezTo>
                <a:cubicBezTo>
                  <a:pt x="3354261" y="60260"/>
                  <a:pt x="3422686" y="578109"/>
                  <a:pt x="3585972" y="825370"/>
                </a:cubicBezTo>
                <a:cubicBezTo>
                  <a:pt x="3749258" y="1072631"/>
                  <a:pt x="3947533" y="1280237"/>
                  <a:pt x="4145809" y="1487844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992663A-6535-4061-81D8-ECDEADA49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05" y="4116201"/>
            <a:ext cx="8767665" cy="578242"/>
          </a:xfrm>
          <a:prstGeom prst="rect">
            <a:avLst/>
          </a:prstGeom>
        </p:spPr>
      </p:pic>
      <p:sp>
        <p:nvSpPr>
          <p:cNvPr id="22" name="矢印: 左 21">
            <a:extLst>
              <a:ext uri="{FF2B5EF4-FFF2-40B4-BE49-F238E27FC236}">
                <a16:creationId xmlns:a16="http://schemas.microsoft.com/office/drawing/2014/main" id="{28D10731-7771-4B01-A7EF-70FC35500B5F}"/>
              </a:ext>
            </a:extLst>
          </p:cNvPr>
          <p:cNvSpPr/>
          <p:nvPr/>
        </p:nvSpPr>
        <p:spPr>
          <a:xfrm>
            <a:off x="5143922" y="1838129"/>
            <a:ext cx="569167" cy="249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8C5DD6B5-6A37-4F3F-8D19-4CAF0D4CA11C}"/>
              </a:ext>
            </a:extLst>
          </p:cNvPr>
          <p:cNvSpPr/>
          <p:nvPr/>
        </p:nvSpPr>
        <p:spPr>
          <a:xfrm>
            <a:off x="5818435" y="1751823"/>
            <a:ext cx="365403" cy="24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E37D6AB5-43C8-4124-B35F-48D27D57931D}"/>
              </a:ext>
            </a:extLst>
          </p:cNvPr>
          <p:cNvSpPr/>
          <p:nvPr/>
        </p:nvSpPr>
        <p:spPr>
          <a:xfrm>
            <a:off x="6859860" y="1717190"/>
            <a:ext cx="512832" cy="24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>
            <a:extLst>
              <a:ext uri="{FF2B5EF4-FFF2-40B4-BE49-F238E27FC236}">
                <a16:creationId xmlns:a16="http://schemas.microsoft.com/office/drawing/2014/main" id="{A5F72B67-CEE7-46B4-AE07-19B0323B794E}"/>
              </a:ext>
            </a:extLst>
          </p:cNvPr>
          <p:cNvSpPr/>
          <p:nvPr/>
        </p:nvSpPr>
        <p:spPr>
          <a:xfrm>
            <a:off x="6317177" y="1651370"/>
            <a:ext cx="475510" cy="249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>
            <a:extLst>
              <a:ext uri="{FF2B5EF4-FFF2-40B4-BE49-F238E27FC236}">
                <a16:creationId xmlns:a16="http://schemas.microsoft.com/office/drawing/2014/main" id="{0B0A877B-1BB5-427F-9265-37C218C11AB7}"/>
              </a:ext>
            </a:extLst>
          </p:cNvPr>
          <p:cNvSpPr/>
          <p:nvPr/>
        </p:nvSpPr>
        <p:spPr>
          <a:xfrm>
            <a:off x="3803782" y="2266086"/>
            <a:ext cx="569167" cy="249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7311694F-002E-4481-B771-BFB5A6E446AE}"/>
              </a:ext>
            </a:extLst>
          </p:cNvPr>
          <p:cNvSpPr/>
          <p:nvPr/>
        </p:nvSpPr>
        <p:spPr>
          <a:xfrm>
            <a:off x="4417153" y="2071472"/>
            <a:ext cx="365403" cy="24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00D17F-877C-437B-9BE0-29BCD5978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611" y="4887919"/>
            <a:ext cx="7819050" cy="6374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A62C6A8-FA7B-42A6-8E07-7FD604CD2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813" y="5525341"/>
            <a:ext cx="4964186" cy="1280782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FB7E6D5-D66F-4E0C-B7D7-2A5A78836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18" y="102122"/>
            <a:ext cx="3517641" cy="73411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693382D-C10B-4816-9367-5534D57C8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4932" y="5889885"/>
            <a:ext cx="5386077" cy="5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9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01B0F5-05B1-436B-B32E-DCB1B37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1600"/>
            <a:ext cx="6132779" cy="18322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A4B5999-18C2-44CF-8CD5-B45A58F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" y="1933823"/>
            <a:ext cx="9764889" cy="1668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363BD0-F14B-4D91-A224-5B2C7743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" y="5520089"/>
            <a:ext cx="3873676" cy="10200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2BB08F3-BC1D-4493-8718-892597EC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20" y="5189493"/>
            <a:ext cx="1052853" cy="166850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B2A8C39-89E4-4951-8BED-82D75F248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77" y="3602330"/>
            <a:ext cx="9640712" cy="17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5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19B5A2-5821-42D2-B3C6-1A1409B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2" y="2296329"/>
            <a:ext cx="639688" cy="4288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52FE9BA-ECFE-469C-98E5-1920FFF5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20" y="1666820"/>
            <a:ext cx="9155288" cy="1687821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3BEDE3-637E-4F6B-8DC6-F3E9DF91B361}"/>
              </a:ext>
            </a:extLst>
          </p:cNvPr>
          <p:cNvSpPr/>
          <p:nvPr/>
        </p:nvSpPr>
        <p:spPr>
          <a:xfrm>
            <a:off x="6550090" y="1483567"/>
            <a:ext cx="5443118" cy="213671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63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19B5A2-5821-42D2-B3C6-1A1409B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2" y="2296329"/>
            <a:ext cx="639688" cy="4288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52FE9BA-ECFE-469C-98E5-1920FFF5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20" y="1666820"/>
            <a:ext cx="9155288" cy="1687821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3BEDE3-637E-4F6B-8DC6-F3E9DF91B361}"/>
              </a:ext>
            </a:extLst>
          </p:cNvPr>
          <p:cNvSpPr/>
          <p:nvPr/>
        </p:nvSpPr>
        <p:spPr>
          <a:xfrm>
            <a:off x="6550090" y="1483567"/>
            <a:ext cx="5443118" cy="213671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5F6D02-818C-4697-AAE7-8D76C9DB2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043" y="3705272"/>
            <a:ext cx="1274881" cy="18218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2EC011-BE07-49F9-933B-025DAC5FF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641" y="3985477"/>
            <a:ext cx="3459047" cy="10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39986A-69EF-4998-9F84-B76115AA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4" y="99563"/>
            <a:ext cx="10324531" cy="14822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19B5A2-5821-42D2-B3C6-1A1409B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2" y="2296329"/>
            <a:ext cx="639688" cy="4288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52FE9BA-ECFE-469C-98E5-1920FFF5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20" y="1666820"/>
            <a:ext cx="9155288" cy="16878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8AF2C99-DC50-484E-920C-34F000FD1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32" y="3212203"/>
            <a:ext cx="9448800" cy="18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62FC0E0-97ED-4BA7-811F-1613AA25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5" y="1757926"/>
            <a:ext cx="2006331" cy="106336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896428A-3FC3-4F84-BBA5-E92F82E4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76" y="1368941"/>
            <a:ext cx="9448800" cy="18413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C0DD4F-D9B5-4954-9936-1BD9C58B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186" y="3647727"/>
            <a:ext cx="3306713" cy="88789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0BEE1F-E3D7-4F76-ABB2-F76F1A605DAA}"/>
              </a:ext>
            </a:extLst>
          </p:cNvPr>
          <p:cNvSpPr/>
          <p:nvPr/>
        </p:nvSpPr>
        <p:spPr>
          <a:xfrm>
            <a:off x="211024" y="1128889"/>
            <a:ext cx="11676176" cy="37366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82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A440ED1-7E0E-4E90-85BC-27316E6B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8" y="1775055"/>
            <a:ext cx="3778864" cy="72517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327A47E-06A7-453D-B12D-DDCCE03A9D58}"/>
              </a:ext>
            </a:extLst>
          </p:cNvPr>
          <p:cNvCxnSpPr>
            <a:cxnSpLocks/>
          </p:cNvCxnSpPr>
          <p:nvPr/>
        </p:nvCxnSpPr>
        <p:spPr>
          <a:xfrm>
            <a:off x="4154311" y="2867378"/>
            <a:ext cx="713573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0BDB344-EC50-432A-B255-E1791F6D5617}"/>
              </a:ext>
            </a:extLst>
          </p:cNvPr>
          <p:cNvCxnSpPr/>
          <p:nvPr/>
        </p:nvCxnSpPr>
        <p:spPr>
          <a:xfrm flipV="1">
            <a:off x="7763069" y="447869"/>
            <a:ext cx="0" cy="30884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5C9B4D26-5DF9-40DC-875D-0D82E4A8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71" y="2927043"/>
            <a:ext cx="317658" cy="5495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E905589-5165-4E8A-AC37-E40BBB62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270" y="2931278"/>
            <a:ext cx="317658" cy="4977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065DBD4-8CF2-4D1E-89CD-7E160607A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670" y="2959699"/>
            <a:ext cx="716541" cy="5048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4DE4276-A8D6-4284-8F7E-896460396BA7}"/>
              </a:ext>
            </a:extLst>
          </p:cNvPr>
          <p:cNvCxnSpPr/>
          <p:nvPr/>
        </p:nvCxnSpPr>
        <p:spPr>
          <a:xfrm flipV="1">
            <a:off x="6096000" y="1156996"/>
            <a:ext cx="0" cy="17103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BEC4093-D619-4EE8-BA74-363C611D1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907" y="605677"/>
            <a:ext cx="317658" cy="497722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7A184C2-3EAE-4367-9A7F-4337B8D44710}"/>
              </a:ext>
            </a:extLst>
          </p:cNvPr>
          <p:cNvCxnSpPr/>
          <p:nvPr/>
        </p:nvCxnSpPr>
        <p:spPr>
          <a:xfrm flipV="1">
            <a:off x="9434099" y="1156996"/>
            <a:ext cx="0" cy="17103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B889EE-ABC7-4DC3-8918-BE57F714A5A7}"/>
              </a:ext>
            </a:extLst>
          </p:cNvPr>
          <p:cNvCxnSpPr/>
          <p:nvPr/>
        </p:nvCxnSpPr>
        <p:spPr>
          <a:xfrm>
            <a:off x="6096000" y="1156996"/>
            <a:ext cx="33380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02933996-807E-40CE-9C33-9F5460BB0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828" y="2618517"/>
            <a:ext cx="484796" cy="49772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186D73E-6B9D-404B-9E44-63D47E16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768" y="4845812"/>
            <a:ext cx="6836097" cy="17103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2C16221-228C-4168-AEFF-7A940F433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5437" y="5169321"/>
            <a:ext cx="2006331" cy="1063365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7B485264-393F-4CD5-BF3C-AEB940C92768}"/>
              </a:ext>
            </a:extLst>
          </p:cNvPr>
          <p:cNvSpPr/>
          <p:nvPr/>
        </p:nvSpPr>
        <p:spPr>
          <a:xfrm>
            <a:off x="5784337" y="3504368"/>
            <a:ext cx="756391" cy="1073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4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2E73C3-2D6C-4A37-B3E2-947EA6B3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512816"/>
            <a:ext cx="8809988" cy="5832368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8C9DCA45-7B4C-416C-A64E-4A50088F7E6B}"/>
              </a:ext>
            </a:extLst>
          </p:cNvPr>
          <p:cNvSpPr/>
          <p:nvPr/>
        </p:nvSpPr>
        <p:spPr>
          <a:xfrm>
            <a:off x="6197600" y="671803"/>
            <a:ext cx="564444" cy="2466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9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EEC2FF-1086-4B67-AD78-10229ECD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74"/>
            <a:ext cx="12192000" cy="5141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7FA4D84-5D96-48E4-83DD-5969C9C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983625"/>
            <a:ext cx="9110133" cy="130946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E34FED-ED72-47A2-9BE2-4219E65E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7" y="2502340"/>
            <a:ext cx="6664814" cy="7243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BCDC2B8-A578-47C5-9248-2304F136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67" y="3411025"/>
            <a:ext cx="7789333" cy="19321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8FB6701-2F8D-4C92-8429-3CB7DDA3E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66" y="5790732"/>
            <a:ext cx="1683865" cy="6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3B3626-4063-4895-992F-D85FF3B9B721}"/>
              </a:ext>
            </a:extLst>
          </p:cNvPr>
          <p:cNvCxnSpPr/>
          <p:nvPr/>
        </p:nvCxnSpPr>
        <p:spPr>
          <a:xfrm flipV="1">
            <a:off x="3750906" y="1076913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E97B1-FA79-4370-8164-EDD1FD70466C}"/>
              </a:ext>
            </a:extLst>
          </p:cNvPr>
          <p:cNvCxnSpPr>
            <a:cxnSpLocks/>
          </p:cNvCxnSpPr>
          <p:nvPr/>
        </p:nvCxnSpPr>
        <p:spPr>
          <a:xfrm flipV="1">
            <a:off x="3306147" y="3012232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D75B4990-8583-4AF4-A865-BF68D61AF954}"/>
              </a:ext>
            </a:extLst>
          </p:cNvPr>
          <p:cNvSpPr/>
          <p:nvPr/>
        </p:nvSpPr>
        <p:spPr>
          <a:xfrm rot="5400000">
            <a:off x="5604580" y="836655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E833AD-DAB4-4C2E-BB52-7943AD1C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3254340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80652C-FC31-4AB2-A398-729BCF83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2799672"/>
            <a:ext cx="825910" cy="6957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7AAFC6-74D6-4F6F-9B3B-C78477CB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73" y="756046"/>
            <a:ext cx="1022555" cy="48701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3D77B6-804E-4193-B2DF-B5D778151594}"/>
              </a:ext>
            </a:extLst>
          </p:cNvPr>
          <p:cNvCxnSpPr/>
          <p:nvPr/>
        </p:nvCxnSpPr>
        <p:spPr>
          <a:xfrm flipV="1">
            <a:off x="3750906" y="4129376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CF94955-2CE4-4EC2-9A96-F24C46255C4A}"/>
              </a:ext>
            </a:extLst>
          </p:cNvPr>
          <p:cNvCxnSpPr>
            <a:cxnSpLocks/>
          </p:cNvCxnSpPr>
          <p:nvPr/>
        </p:nvCxnSpPr>
        <p:spPr>
          <a:xfrm flipV="1">
            <a:off x="3306147" y="6064695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柱 14">
            <a:extLst>
              <a:ext uri="{FF2B5EF4-FFF2-40B4-BE49-F238E27FC236}">
                <a16:creationId xmlns:a16="http://schemas.microsoft.com/office/drawing/2014/main" id="{E38D951F-CCC2-41F2-8DE7-BC6E6B518CD9}"/>
              </a:ext>
            </a:extLst>
          </p:cNvPr>
          <p:cNvSpPr/>
          <p:nvPr/>
        </p:nvSpPr>
        <p:spPr>
          <a:xfrm rot="5400000">
            <a:off x="5604580" y="3889118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49AA0B3-F122-4CF6-A1AD-0B3096E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6306803"/>
            <a:ext cx="1132827" cy="51531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3C8ADA-037C-41C0-8779-C72C2BE6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5852135"/>
            <a:ext cx="825910" cy="6957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0BB4C7D-DDDC-478E-9221-7906FF42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42" y="4004822"/>
            <a:ext cx="1022555" cy="487018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AA45E9A-477A-4318-BE85-DE55ECB304F0}"/>
              </a:ext>
            </a:extLst>
          </p:cNvPr>
          <p:cNvSpPr/>
          <p:nvPr/>
        </p:nvSpPr>
        <p:spPr>
          <a:xfrm>
            <a:off x="3750906" y="4460313"/>
            <a:ext cx="4133461" cy="1613916"/>
          </a:xfrm>
          <a:custGeom>
            <a:avLst/>
            <a:gdLst>
              <a:gd name="connsiteX0" fmla="*/ 0 w 4133461"/>
              <a:gd name="connsiteY0" fmla="*/ 1613916 h 1613916"/>
              <a:gd name="connsiteX1" fmla="*/ 186612 w 4133461"/>
              <a:gd name="connsiteY1" fmla="*/ 951442 h 1613916"/>
              <a:gd name="connsiteX2" fmla="*/ 690465 w 4133461"/>
              <a:gd name="connsiteY2" fmla="*/ 802152 h 1613916"/>
              <a:gd name="connsiteX3" fmla="*/ 914400 w 4133461"/>
              <a:gd name="connsiteY3" fmla="*/ 1082071 h 1613916"/>
              <a:gd name="connsiteX4" fmla="*/ 1278294 w 4133461"/>
              <a:gd name="connsiteY4" fmla="*/ 1175377 h 1613916"/>
              <a:gd name="connsiteX5" fmla="*/ 1380931 w 4133461"/>
              <a:gd name="connsiteY5" fmla="*/ 904789 h 1613916"/>
              <a:gd name="connsiteX6" fmla="*/ 1744825 w 4133461"/>
              <a:gd name="connsiteY6" fmla="*/ 932781 h 1613916"/>
              <a:gd name="connsiteX7" fmla="*/ 2202025 w 4133461"/>
              <a:gd name="connsiteY7" fmla="*/ 1044748 h 1613916"/>
              <a:gd name="connsiteX8" fmla="*/ 2612572 w 4133461"/>
              <a:gd name="connsiteY8" fmla="*/ 960773 h 1613916"/>
              <a:gd name="connsiteX9" fmla="*/ 3181739 w 4133461"/>
              <a:gd name="connsiteY9" fmla="*/ 1035418 h 1613916"/>
              <a:gd name="connsiteX10" fmla="*/ 3424335 w 4133461"/>
              <a:gd name="connsiteY10" fmla="*/ 662193 h 1613916"/>
              <a:gd name="connsiteX11" fmla="*/ 3676261 w 4133461"/>
              <a:gd name="connsiteY11" fmla="*/ 74365 h 1613916"/>
              <a:gd name="connsiteX12" fmla="*/ 3806890 w 4133461"/>
              <a:gd name="connsiteY12" fmla="*/ 177001 h 1613916"/>
              <a:gd name="connsiteX13" fmla="*/ 4133461 w 4133461"/>
              <a:gd name="connsiteY13" fmla="*/ 1595254 h 16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3461" h="1613916">
                <a:moveTo>
                  <a:pt x="0" y="1613916"/>
                </a:moveTo>
                <a:cubicBezTo>
                  <a:pt x="35767" y="1350326"/>
                  <a:pt x="71535" y="1086736"/>
                  <a:pt x="186612" y="951442"/>
                </a:cubicBezTo>
                <a:cubicBezTo>
                  <a:pt x="301689" y="816148"/>
                  <a:pt x="569167" y="780381"/>
                  <a:pt x="690465" y="802152"/>
                </a:cubicBezTo>
                <a:cubicBezTo>
                  <a:pt x="811763" y="823923"/>
                  <a:pt x="816429" y="1019867"/>
                  <a:pt x="914400" y="1082071"/>
                </a:cubicBezTo>
                <a:cubicBezTo>
                  <a:pt x="1012371" y="1144275"/>
                  <a:pt x="1200539" y="1204924"/>
                  <a:pt x="1278294" y="1175377"/>
                </a:cubicBezTo>
                <a:cubicBezTo>
                  <a:pt x="1356049" y="1145830"/>
                  <a:pt x="1303176" y="945222"/>
                  <a:pt x="1380931" y="904789"/>
                </a:cubicBezTo>
                <a:cubicBezTo>
                  <a:pt x="1458686" y="864356"/>
                  <a:pt x="1607976" y="909455"/>
                  <a:pt x="1744825" y="932781"/>
                </a:cubicBezTo>
                <a:cubicBezTo>
                  <a:pt x="1881674" y="956107"/>
                  <a:pt x="2057401" y="1040083"/>
                  <a:pt x="2202025" y="1044748"/>
                </a:cubicBezTo>
                <a:cubicBezTo>
                  <a:pt x="2346649" y="1049413"/>
                  <a:pt x="2449286" y="962328"/>
                  <a:pt x="2612572" y="960773"/>
                </a:cubicBezTo>
                <a:cubicBezTo>
                  <a:pt x="2775858" y="959218"/>
                  <a:pt x="3046445" y="1085181"/>
                  <a:pt x="3181739" y="1035418"/>
                </a:cubicBezTo>
                <a:cubicBezTo>
                  <a:pt x="3317033" y="985655"/>
                  <a:pt x="3341915" y="822368"/>
                  <a:pt x="3424335" y="662193"/>
                </a:cubicBezTo>
                <a:cubicBezTo>
                  <a:pt x="3506755" y="502018"/>
                  <a:pt x="3612502" y="155230"/>
                  <a:pt x="3676261" y="74365"/>
                </a:cubicBezTo>
                <a:cubicBezTo>
                  <a:pt x="3740020" y="-6500"/>
                  <a:pt x="3730690" y="-76480"/>
                  <a:pt x="3806890" y="177001"/>
                </a:cubicBezTo>
                <a:cubicBezTo>
                  <a:pt x="3883090" y="430482"/>
                  <a:pt x="4008275" y="1012868"/>
                  <a:pt x="4133461" y="1595254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AEA5641-D4AC-486D-8784-C75F093D9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71" y="3425833"/>
            <a:ext cx="1897128" cy="654232"/>
          </a:xfrm>
          <a:prstGeom prst="rect">
            <a:avLst/>
          </a:prstGeom>
        </p:spPr>
      </p:pic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id="{F7437122-8A77-460A-837B-B0454C6029F1}"/>
              </a:ext>
            </a:extLst>
          </p:cNvPr>
          <p:cNvSpPr/>
          <p:nvPr/>
        </p:nvSpPr>
        <p:spPr>
          <a:xfrm>
            <a:off x="2100899" y="1866122"/>
            <a:ext cx="940881" cy="36949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800F0CC-6397-4B5E-B8AD-AD7D54C52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814" y="4296028"/>
            <a:ext cx="668594" cy="10336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94AA59B-6C3B-4EDF-8067-51A9DD29E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325227"/>
            <a:ext cx="1791176" cy="784188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2D8E2DC-F541-4FD4-902F-38DE2915D071}"/>
              </a:ext>
            </a:extLst>
          </p:cNvPr>
          <p:cNvCxnSpPr/>
          <p:nvPr/>
        </p:nvCxnSpPr>
        <p:spPr>
          <a:xfrm flipV="1">
            <a:off x="3750906" y="1439377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0C6A8C7E-681F-4EDF-AD75-8AB157AA7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051" y="80353"/>
            <a:ext cx="5000071" cy="1240266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2EABF-42F1-43D7-BFF2-A2FE41176A3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87314" y="1439377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55AE55EE-5421-40DF-945A-A88014987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297" y="3084283"/>
            <a:ext cx="295362" cy="4937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C504AEE-2143-40CC-A058-244EA0705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482" y="6234566"/>
            <a:ext cx="295362" cy="49379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168496-B254-4C9B-A5A8-71D0241AC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538" y="6268734"/>
            <a:ext cx="295547" cy="49615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150E3A4-5212-40FB-858D-6A2A3F281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6593" y="3212394"/>
            <a:ext cx="295547" cy="49615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3B9E50F-23FC-41E3-A649-BC1CE5B71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881" y="1245707"/>
            <a:ext cx="295547" cy="496155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0934AAB-A4C1-4B69-969B-7664D30C172E}"/>
              </a:ext>
            </a:extLst>
          </p:cNvPr>
          <p:cNvCxnSpPr/>
          <p:nvPr/>
        </p:nvCxnSpPr>
        <p:spPr>
          <a:xfrm>
            <a:off x="3781228" y="1439377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37080919-88AC-40BD-93AC-59964A93CC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5162" y="284167"/>
            <a:ext cx="2499669" cy="672032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B4E6AFD-B51A-4530-A817-B0D1D6C4056C}"/>
              </a:ext>
            </a:extLst>
          </p:cNvPr>
          <p:cNvSpPr/>
          <p:nvPr/>
        </p:nvSpPr>
        <p:spPr>
          <a:xfrm>
            <a:off x="6811347" y="80353"/>
            <a:ext cx="5133767" cy="1295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5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3B3626-4063-4895-992F-D85FF3B9B721}"/>
              </a:ext>
            </a:extLst>
          </p:cNvPr>
          <p:cNvCxnSpPr/>
          <p:nvPr/>
        </p:nvCxnSpPr>
        <p:spPr>
          <a:xfrm flipV="1">
            <a:off x="3750906" y="1076913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E97B1-FA79-4370-8164-EDD1FD70466C}"/>
              </a:ext>
            </a:extLst>
          </p:cNvPr>
          <p:cNvCxnSpPr>
            <a:cxnSpLocks/>
          </p:cNvCxnSpPr>
          <p:nvPr/>
        </p:nvCxnSpPr>
        <p:spPr>
          <a:xfrm flipV="1">
            <a:off x="3306147" y="3012232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D75B4990-8583-4AF4-A865-BF68D61AF954}"/>
              </a:ext>
            </a:extLst>
          </p:cNvPr>
          <p:cNvSpPr/>
          <p:nvPr/>
        </p:nvSpPr>
        <p:spPr>
          <a:xfrm rot="5400000">
            <a:off x="5604580" y="836655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E833AD-DAB4-4C2E-BB52-7943AD1C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3254340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80652C-FC31-4AB2-A398-729BCF83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2799672"/>
            <a:ext cx="825910" cy="6957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7AAFC6-74D6-4F6F-9B3B-C78477CB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73" y="756046"/>
            <a:ext cx="1022555" cy="48701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3D77B6-804E-4193-B2DF-B5D778151594}"/>
              </a:ext>
            </a:extLst>
          </p:cNvPr>
          <p:cNvCxnSpPr/>
          <p:nvPr/>
        </p:nvCxnSpPr>
        <p:spPr>
          <a:xfrm flipV="1">
            <a:off x="3750906" y="4129376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CF94955-2CE4-4EC2-9A96-F24C46255C4A}"/>
              </a:ext>
            </a:extLst>
          </p:cNvPr>
          <p:cNvCxnSpPr>
            <a:cxnSpLocks/>
          </p:cNvCxnSpPr>
          <p:nvPr/>
        </p:nvCxnSpPr>
        <p:spPr>
          <a:xfrm flipV="1">
            <a:off x="3306147" y="6064695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柱 14">
            <a:extLst>
              <a:ext uri="{FF2B5EF4-FFF2-40B4-BE49-F238E27FC236}">
                <a16:creationId xmlns:a16="http://schemas.microsoft.com/office/drawing/2014/main" id="{E38D951F-CCC2-41F2-8DE7-BC6E6B518CD9}"/>
              </a:ext>
            </a:extLst>
          </p:cNvPr>
          <p:cNvSpPr/>
          <p:nvPr/>
        </p:nvSpPr>
        <p:spPr>
          <a:xfrm rot="5400000">
            <a:off x="5604580" y="3889118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49AA0B3-F122-4CF6-A1AD-0B3096E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6306803"/>
            <a:ext cx="1132827" cy="51531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3C8ADA-037C-41C0-8779-C72C2BE6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5852135"/>
            <a:ext cx="825910" cy="6957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0BB4C7D-DDDC-478E-9221-7906FF42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42" y="4004822"/>
            <a:ext cx="1022555" cy="487018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AA45E9A-477A-4318-BE85-DE55ECB304F0}"/>
              </a:ext>
            </a:extLst>
          </p:cNvPr>
          <p:cNvSpPr/>
          <p:nvPr/>
        </p:nvSpPr>
        <p:spPr>
          <a:xfrm>
            <a:off x="3750906" y="4460313"/>
            <a:ext cx="4133461" cy="1613916"/>
          </a:xfrm>
          <a:custGeom>
            <a:avLst/>
            <a:gdLst>
              <a:gd name="connsiteX0" fmla="*/ 0 w 4133461"/>
              <a:gd name="connsiteY0" fmla="*/ 1613916 h 1613916"/>
              <a:gd name="connsiteX1" fmla="*/ 186612 w 4133461"/>
              <a:gd name="connsiteY1" fmla="*/ 951442 h 1613916"/>
              <a:gd name="connsiteX2" fmla="*/ 690465 w 4133461"/>
              <a:gd name="connsiteY2" fmla="*/ 802152 h 1613916"/>
              <a:gd name="connsiteX3" fmla="*/ 914400 w 4133461"/>
              <a:gd name="connsiteY3" fmla="*/ 1082071 h 1613916"/>
              <a:gd name="connsiteX4" fmla="*/ 1278294 w 4133461"/>
              <a:gd name="connsiteY4" fmla="*/ 1175377 h 1613916"/>
              <a:gd name="connsiteX5" fmla="*/ 1380931 w 4133461"/>
              <a:gd name="connsiteY5" fmla="*/ 904789 h 1613916"/>
              <a:gd name="connsiteX6" fmla="*/ 1744825 w 4133461"/>
              <a:gd name="connsiteY6" fmla="*/ 932781 h 1613916"/>
              <a:gd name="connsiteX7" fmla="*/ 2202025 w 4133461"/>
              <a:gd name="connsiteY7" fmla="*/ 1044748 h 1613916"/>
              <a:gd name="connsiteX8" fmla="*/ 2612572 w 4133461"/>
              <a:gd name="connsiteY8" fmla="*/ 960773 h 1613916"/>
              <a:gd name="connsiteX9" fmla="*/ 3181739 w 4133461"/>
              <a:gd name="connsiteY9" fmla="*/ 1035418 h 1613916"/>
              <a:gd name="connsiteX10" fmla="*/ 3424335 w 4133461"/>
              <a:gd name="connsiteY10" fmla="*/ 662193 h 1613916"/>
              <a:gd name="connsiteX11" fmla="*/ 3676261 w 4133461"/>
              <a:gd name="connsiteY11" fmla="*/ 74365 h 1613916"/>
              <a:gd name="connsiteX12" fmla="*/ 3806890 w 4133461"/>
              <a:gd name="connsiteY12" fmla="*/ 177001 h 1613916"/>
              <a:gd name="connsiteX13" fmla="*/ 4133461 w 4133461"/>
              <a:gd name="connsiteY13" fmla="*/ 1595254 h 16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3461" h="1613916">
                <a:moveTo>
                  <a:pt x="0" y="1613916"/>
                </a:moveTo>
                <a:cubicBezTo>
                  <a:pt x="35767" y="1350326"/>
                  <a:pt x="71535" y="1086736"/>
                  <a:pt x="186612" y="951442"/>
                </a:cubicBezTo>
                <a:cubicBezTo>
                  <a:pt x="301689" y="816148"/>
                  <a:pt x="569167" y="780381"/>
                  <a:pt x="690465" y="802152"/>
                </a:cubicBezTo>
                <a:cubicBezTo>
                  <a:pt x="811763" y="823923"/>
                  <a:pt x="816429" y="1019867"/>
                  <a:pt x="914400" y="1082071"/>
                </a:cubicBezTo>
                <a:cubicBezTo>
                  <a:pt x="1012371" y="1144275"/>
                  <a:pt x="1200539" y="1204924"/>
                  <a:pt x="1278294" y="1175377"/>
                </a:cubicBezTo>
                <a:cubicBezTo>
                  <a:pt x="1356049" y="1145830"/>
                  <a:pt x="1303176" y="945222"/>
                  <a:pt x="1380931" y="904789"/>
                </a:cubicBezTo>
                <a:cubicBezTo>
                  <a:pt x="1458686" y="864356"/>
                  <a:pt x="1607976" y="909455"/>
                  <a:pt x="1744825" y="932781"/>
                </a:cubicBezTo>
                <a:cubicBezTo>
                  <a:pt x="1881674" y="956107"/>
                  <a:pt x="2057401" y="1040083"/>
                  <a:pt x="2202025" y="1044748"/>
                </a:cubicBezTo>
                <a:cubicBezTo>
                  <a:pt x="2346649" y="1049413"/>
                  <a:pt x="2449286" y="962328"/>
                  <a:pt x="2612572" y="960773"/>
                </a:cubicBezTo>
                <a:cubicBezTo>
                  <a:pt x="2775858" y="959218"/>
                  <a:pt x="3046445" y="1085181"/>
                  <a:pt x="3181739" y="1035418"/>
                </a:cubicBezTo>
                <a:cubicBezTo>
                  <a:pt x="3317033" y="985655"/>
                  <a:pt x="3341915" y="822368"/>
                  <a:pt x="3424335" y="662193"/>
                </a:cubicBezTo>
                <a:cubicBezTo>
                  <a:pt x="3506755" y="502018"/>
                  <a:pt x="3612502" y="155230"/>
                  <a:pt x="3676261" y="74365"/>
                </a:cubicBezTo>
                <a:cubicBezTo>
                  <a:pt x="3740020" y="-6500"/>
                  <a:pt x="3730690" y="-76480"/>
                  <a:pt x="3806890" y="177001"/>
                </a:cubicBezTo>
                <a:cubicBezTo>
                  <a:pt x="3883090" y="430482"/>
                  <a:pt x="4008275" y="1012868"/>
                  <a:pt x="4133461" y="1595254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AEA5641-D4AC-486D-8784-C75F093D9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71" y="3425833"/>
            <a:ext cx="1897128" cy="654232"/>
          </a:xfrm>
          <a:prstGeom prst="rect">
            <a:avLst/>
          </a:prstGeom>
        </p:spPr>
      </p:pic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id="{F7437122-8A77-460A-837B-B0454C6029F1}"/>
              </a:ext>
            </a:extLst>
          </p:cNvPr>
          <p:cNvSpPr/>
          <p:nvPr/>
        </p:nvSpPr>
        <p:spPr>
          <a:xfrm>
            <a:off x="2100899" y="1866122"/>
            <a:ext cx="940881" cy="36949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800F0CC-6397-4B5E-B8AD-AD7D54C52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814" y="4296028"/>
            <a:ext cx="668594" cy="10336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94AA59B-6C3B-4EDF-8067-51A9DD29E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325227"/>
            <a:ext cx="1791176" cy="784188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2D8E2DC-F541-4FD4-902F-38DE2915D071}"/>
              </a:ext>
            </a:extLst>
          </p:cNvPr>
          <p:cNvCxnSpPr/>
          <p:nvPr/>
        </p:nvCxnSpPr>
        <p:spPr>
          <a:xfrm flipV="1">
            <a:off x="3750906" y="1439377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0C6A8C7E-681F-4EDF-AD75-8AB157AA7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051" y="80353"/>
            <a:ext cx="5000071" cy="1240266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2EABF-42F1-43D7-BFF2-A2FE41176A3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87314" y="1439377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55AE55EE-5421-40DF-945A-A88014987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297" y="3084283"/>
            <a:ext cx="295362" cy="4937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C504AEE-2143-40CC-A058-244EA0705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482" y="6234566"/>
            <a:ext cx="295362" cy="49379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168496-B254-4C9B-A5A8-71D0241AC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538" y="6268734"/>
            <a:ext cx="295547" cy="49615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150E3A4-5212-40FB-858D-6A2A3F281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6593" y="3212394"/>
            <a:ext cx="295547" cy="49615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3B9E50F-23FC-41E3-A649-BC1CE5B71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881" y="1245707"/>
            <a:ext cx="295547" cy="496155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0934AAB-A4C1-4B69-969B-7664D30C172E}"/>
              </a:ext>
            </a:extLst>
          </p:cNvPr>
          <p:cNvCxnSpPr/>
          <p:nvPr/>
        </p:nvCxnSpPr>
        <p:spPr>
          <a:xfrm>
            <a:off x="3781228" y="1439377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00FDC187-877A-48C9-B156-2B5CCEAC0E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303" y="3781240"/>
            <a:ext cx="5389984" cy="58576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D99089D-484C-4178-9302-BE459A8395B8}"/>
              </a:ext>
            </a:extLst>
          </p:cNvPr>
          <p:cNvSpPr/>
          <p:nvPr/>
        </p:nvSpPr>
        <p:spPr>
          <a:xfrm>
            <a:off x="6421374" y="3769596"/>
            <a:ext cx="5389976" cy="62497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125CB93-0FFC-48F0-8914-A41AD4804A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5162" y="284167"/>
            <a:ext cx="2499669" cy="672032"/>
          </a:xfrm>
          <a:prstGeom prst="rect">
            <a:avLst/>
          </a:prstGeom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3D962FF-97C7-4606-8D5B-45B0C8387682}"/>
              </a:ext>
            </a:extLst>
          </p:cNvPr>
          <p:cNvSpPr/>
          <p:nvPr/>
        </p:nvSpPr>
        <p:spPr>
          <a:xfrm>
            <a:off x="6811347" y="80353"/>
            <a:ext cx="5133767" cy="1295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0E3A14-DB9E-4403-BA14-75B554C84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2423" y="4518102"/>
            <a:ext cx="2385075" cy="644942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440A8DA-4080-4334-BA66-D597128838CD}"/>
              </a:ext>
            </a:extLst>
          </p:cNvPr>
          <p:cNvCxnSpPr>
            <a:cxnSpLocks/>
          </p:cNvCxnSpPr>
          <p:nvPr/>
        </p:nvCxnSpPr>
        <p:spPr>
          <a:xfrm flipH="1">
            <a:off x="3748127" y="4697944"/>
            <a:ext cx="5141942" cy="13437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F61801-3F36-4261-90CB-B6DC587874B8}"/>
              </a:ext>
            </a:extLst>
          </p:cNvPr>
          <p:cNvCxnSpPr>
            <a:cxnSpLocks/>
          </p:cNvCxnSpPr>
          <p:nvPr/>
        </p:nvCxnSpPr>
        <p:spPr>
          <a:xfrm flipH="1">
            <a:off x="7935294" y="4840573"/>
            <a:ext cx="954775" cy="1220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3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4B8249E-4F83-41E9-8C25-98355162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0</Words>
  <Application>Microsoft Office PowerPoint</Application>
  <PresentationFormat>ワイド画面</PresentationFormat>
  <Paragraphs>0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43</cp:revision>
  <dcterms:created xsi:type="dcterms:W3CDTF">2020-05-07T05:27:17Z</dcterms:created>
  <dcterms:modified xsi:type="dcterms:W3CDTF">2020-09-03T06:04:35Z</dcterms:modified>
</cp:coreProperties>
</file>