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1" r:id="rId3"/>
    <p:sldId id="256" r:id="rId4"/>
    <p:sldId id="288" r:id="rId5"/>
    <p:sldId id="289" r:id="rId6"/>
    <p:sldId id="290" r:id="rId7"/>
    <p:sldId id="29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299" r:id="rId17"/>
    <p:sldId id="301" r:id="rId18"/>
    <p:sldId id="302" r:id="rId19"/>
    <p:sldId id="304" r:id="rId20"/>
    <p:sldId id="305" r:id="rId21"/>
    <p:sldId id="303" r:id="rId22"/>
    <p:sldId id="306" r:id="rId23"/>
    <p:sldId id="307" r:id="rId24"/>
    <p:sldId id="308" r:id="rId25"/>
    <p:sldId id="309" r:id="rId26"/>
    <p:sldId id="310" r:id="rId27"/>
    <p:sldId id="311" r:id="rId28"/>
    <p:sldId id="313" r:id="rId29"/>
    <p:sldId id="314" r:id="rId30"/>
    <p:sldId id="315" r:id="rId31"/>
    <p:sldId id="312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8" r:id="rId44"/>
    <p:sldId id="327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1" r:id="rId6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B2054-E8C8-4542-918B-780F2846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2E71DD-7135-4F9E-93DA-FE02C3A4A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ABC3B5-D03B-4EBA-86DD-19BE652F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BE94-0F21-4395-8492-20C20BDDB4A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A44A5-79F4-42D3-8231-631188C4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243EC1-2E20-4660-AA58-72725D14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A3D0-FA94-4555-BAB3-7E18C41FF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25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401C0-5E38-4D03-911D-2D1731AC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85A95F-1E3F-4E6C-B42C-FB136AF9B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E9B9C5-F172-4C3A-B135-3C783EBB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BE94-0F21-4395-8492-20C20BDDB4A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71E342-A7BE-44A0-B84B-4945BD5E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AD2BDB-A919-430D-9F37-C033EC5C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A3D0-FA94-4555-BAB3-7E18C41FF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79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0A4F19-C368-44B1-80C6-A8AC8D484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B42AB6-917A-45E1-94FC-F24138127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11FD11-854B-48B4-9552-E6759373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BE94-0F21-4395-8492-20C20BDDB4A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C30CD-CD8A-4124-9ADE-510567C9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D681CB-D8CE-4256-9EEB-69368DA4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A3D0-FA94-4555-BAB3-7E18C41FF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9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AB4BA-0156-497B-8CF9-6162EECE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864992-6C41-4F52-AD47-5F972AEC3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27E168-5E6D-496F-9C51-ED1FB314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BE94-0F21-4395-8492-20C20BDDB4A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FE964B-B5EE-4AA3-8CB3-F7DB8ADC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69CDEE-65C7-485D-B99F-4B842C40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A3D0-FA94-4555-BAB3-7E18C41FF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08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89DE1-9A3A-4639-A0DB-0CE05127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495B4C-2417-4B9F-8557-486DC56D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3A0E9C-9CBA-45A5-B74A-C34721AC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BE94-0F21-4395-8492-20C20BDDB4A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F71087-761A-4F4F-BA63-49824EC4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8D1DB-25CF-4483-94F6-D226DF6E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A3D0-FA94-4555-BAB3-7E18C41FF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25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3193D-92FD-4B40-8BBE-A2C822A5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58ADA1-4DEF-4FAA-AB61-07E9F387B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ADB95C-FB52-4587-8D3F-C20333C65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7B5698-5535-4FD6-AB46-075DB426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BE94-0F21-4395-8492-20C20BDDB4A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8AB015-94DC-4A34-8B32-AFFEF71D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0E00E4-BAC4-45D7-87D9-44167303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A3D0-FA94-4555-BAB3-7E18C41FF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9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C7E9A-B39A-47A7-A3B3-E3E7476B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21EA24-2F75-498A-AFE7-57ADC5E7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793C42-44DF-48D6-90CF-CE8579381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AC0AA8-3B26-48F7-A6C4-2050777D8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2339D9-DADB-4B56-905F-5118C44AE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C38A35-AFA1-4F85-949F-FBB6810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BE94-0F21-4395-8492-20C20BDDB4A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1CBDE1-33E6-481D-8A43-5DE2D09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40B7DE-2231-4698-B2D1-0BCCA07D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A3D0-FA94-4555-BAB3-7E18C41FF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50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DC927-4498-44C1-9D72-22803444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9A49B5-A7BF-44C0-B478-DBB7D9B1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BE94-0F21-4395-8492-20C20BDDB4A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A01092-F8E6-4001-9F68-82D8A481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FA3767-1820-40BB-B95E-E6BA5F9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A3D0-FA94-4555-BAB3-7E18C41FF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5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2E7FFD-22B8-4DFE-963D-AD4B51C9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BE94-0F21-4395-8492-20C20BDDB4A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474987-9DC3-49F7-B997-2CCC77D6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2892C1-90B9-41D2-B2CB-2B220DBF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A3D0-FA94-4555-BAB3-7E18C41FF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78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60082-CF11-4F59-B3CA-9DE94B1D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48E25-B3AF-4EB8-956C-2749C6FC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70AE28-8D56-455D-94C0-2E839C5EB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C74A93-AF1F-49A1-9D60-0F39AE01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BE94-0F21-4395-8492-20C20BDDB4A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D426DA-E21A-4D51-8A75-A808B518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8BF771-08D1-46B6-BB89-EE0987CE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A3D0-FA94-4555-BAB3-7E18C41FF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60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DBB02-FDA9-400A-8CC9-6834C03F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C69C9D-3D8C-4F58-853E-3271DAD4B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ACCDFB-26D2-4B78-8BD6-18245CEE2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9592E6-7064-467A-A06B-095857D7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BE94-0F21-4395-8492-20C20BDDB4A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0BC265-3336-4255-8E08-E4EB2202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F86985-243A-43D4-B30E-5F9F9E52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A3D0-FA94-4555-BAB3-7E18C41FF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8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593BF8-E17E-4943-89BF-A490E36A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12DD77-0E77-4A6F-B753-6E46F9C7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C991A8-2470-421F-885C-2E97D325A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BE94-0F21-4395-8492-20C20BDDB4A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773164-FF4D-4EF0-BB7E-729FE2CE1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3B2A1B-BB50-4AD7-BEE1-B73F626D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A3D0-FA94-4555-BAB3-7E18C41FFC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46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5.emf"/><Relationship Id="rId7" Type="http://schemas.openxmlformats.org/officeDocument/2006/relationships/image" Target="../media/image2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5.emf"/><Relationship Id="rId7" Type="http://schemas.openxmlformats.org/officeDocument/2006/relationships/image" Target="../media/image2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0.emf"/><Relationship Id="rId10" Type="http://schemas.openxmlformats.org/officeDocument/2006/relationships/image" Target="../media/image26.emf"/><Relationship Id="rId4" Type="http://schemas.openxmlformats.org/officeDocument/2006/relationships/image" Target="../media/image19.emf"/><Relationship Id="rId9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44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29.emf"/><Relationship Id="rId7" Type="http://schemas.openxmlformats.org/officeDocument/2006/relationships/image" Target="../media/image45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emf"/><Relationship Id="rId4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4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1.emf"/><Relationship Id="rId7" Type="http://schemas.openxmlformats.org/officeDocument/2006/relationships/image" Target="../media/image54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1.emf"/><Relationship Id="rId7" Type="http://schemas.openxmlformats.org/officeDocument/2006/relationships/image" Target="../media/image54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13.emf"/><Relationship Id="rId9" Type="http://schemas.openxmlformats.org/officeDocument/2006/relationships/image" Target="../media/image5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59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emf"/><Relationship Id="rId4" Type="http://schemas.openxmlformats.org/officeDocument/2006/relationships/image" Target="../media/image6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70.png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7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2.emf"/><Relationship Id="rId7" Type="http://schemas.openxmlformats.org/officeDocument/2006/relationships/image" Target="../media/image7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Relationship Id="rId9" Type="http://schemas.openxmlformats.org/officeDocument/2006/relationships/image" Target="../media/image79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2.emf"/><Relationship Id="rId7" Type="http://schemas.openxmlformats.org/officeDocument/2006/relationships/image" Target="../media/image7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10" Type="http://schemas.openxmlformats.org/officeDocument/2006/relationships/image" Target="../media/image80.emf"/><Relationship Id="rId4" Type="http://schemas.openxmlformats.org/officeDocument/2006/relationships/image" Target="../media/image75.emf"/><Relationship Id="rId9" Type="http://schemas.openxmlformats.org/officeDocument/2006/relationships/image" Target="../media/image79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2.emf"/><Relationship Id="rId7" Type="http://schemas.openxmlformats.org/officeDocument/2006/relationships/image" Target="../media/image7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11" Type="http://schemas.openxmlformats.org/officeDocument/2006/relationships/image" Target="../media/image81.emf"/><Relationship Id="rId5" Type="http://schemas.openxmlformats.org/officeDocument/2006/relationships/image" Target="../media/image76.emf"/><Relationship Id="rId10" Type="http://schemas.openxmlformats.org/officeDocument/2006/relationships/image" Target="../media/image80.emf"/><Relationship Id="rId4" Type="http://schemas.openxmlformats.org/officeDocument/2006/relationships/image" Target="../media/image75.emf"/><Relationship Id="rId9" Type="http://schemas.openxmlformats.org/officeDocument/2006/relationships/image" Target="../media/image79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3.emf"/><Relationship Id="rId7" Type="http://schemas.openxmlformats.org/officeDocument/2006/relationships/image" Target="../media/image85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emf"/><Relationship Id="rId5" Type="http://schemas.openxmlformats.org/officeDocument/2006/relationships/image" Target="../media/image81.emf"/><Relationship Id="rId4" Type="http://schemas.openxmlformats.org/officeDocument/2006/relationships/image" Target="../media/image7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1ECECB1-7086-4345-9655-661826E8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8" y="308834"/>
            <a:ext cx="7857067" cy="208638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F15E7F6-1D81-4027-A748-9EC47B67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8" y="2475036"/>
            <a:ext cx="10735733" cy="1907927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53F8647-FF25-4459-9019-8AB28E2694D5}"/>
              </a:ext>
            </a:extLst>
          </p:cNvPr>
          <p:cNvSpPr/>
          <p:nvPr/>
        </p:nvSpPr>
        <p:spPr>
          <a:xfrm>
            <a:off x="519289" y="180622"/>
            <a:ext cx="11142133" cy="453133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17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2EBD0C8-EDB4-4E29-B68A-B0345A6C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65" y="94625"/>
            <a:ext cx="4989469" cy="13386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24DFD1-3A65-4450-B205-B8A7CCDFA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4" y="1509734"/>
            <a:ext cx="2758751" cy="8096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867034D-ABC0-4300-B652-760BF16A7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258" y="42715"/>
            <a:ext cx="1054008" cy="247925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C986CD6-D3B3-41B0-A38E-E38482B43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383" y="2363128"/>
            <a:ext cx="6219955" cy="1787640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950D84A7-00B2-4F4E-A16C-29E5C6470586}"/>
              </a:ext>
            </a:extLst>
          </p:cNvPr>
          <p:cNvSpPr/>
          <p:nvPr/>
        </p:nvSpPr>
        <p:spPr>
          <a:xfrm>
            <a:off x="6690049" y="1156996"/>
            <a:ext cx="578498" cy="1162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87C1EA0-DAB8-4D82-B09D-74DCDF70F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42" y="4083867"/>
            <a:ext cx="2558220" cy="116237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E89D17C-175D-4270-92A2-1A6052E37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662" y="4401666"/>
            <a:ext cx="825910" cy="5267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4BCAEA0-1C6F-48DF-BE94-6D9147FF1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787" y="4101800"/>
            <a:ext cx="2942542" cy="10759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93339CA-564D-40AC-805A-C8D6C4032D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6360" y="4299234"/>
            <a:ext cx="5203700" cy="6810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7035C5C-009B-46A4-9290-8D0EBE07A0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3263" y="4969950"/>
            <a:ext cx="3895558" cy="613060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60C6684-8A4D-43A2-9A63-1C4A7BDFDEA3}"/>
              </a:ext>
            </a:extLst>
          </p:cNvPr>
          <p:cNvSpPr/>
          <p:nvPr/>
        </p:nvSpPr>
        <p:spPr>
          <a:xfrm>
            <a:off x="8749717" y="4401666"/>
            <a:ext cx="847289" cy="52677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32BC4C6-4551-4D69-8CA2-94D856F12BF9}"/>
              </a:ext>
            </a:extLst>
          </p:cNvPr>
          <p:cNvCxnSpPr/>
          <p:nvPr/>
        </p:nvCxnSpPr>
        <p:spPr>
          <a:xfrm flipH="1" flipV="1">
            <a:off x="5402424" y="2118049"/>
            <a:ext cx="3347293" cy="2283617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39A3B802-FF96-4C86-B6BD-58490440C5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442" y="5583010"/>
            <a:ext cx="1729542" cy="98482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D9750F8-8326-4809-9F08-2187F83B90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50116" y="5583825"/>
            <a:ext cx="2295741" cy="102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8857DB3-2C0B-4E0F-A8C6-D30C8C55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57" y="95956"/>
            <a:ext cx="983620" cy="6716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AC6D8D8-2CD3-4234-A8E8-9D588A1F9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559" y="82213"/>
            <a:ext cx="1102690" cy="654019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4EBA99-08A8-4282-BA1C-C083C26BC830}"/>
              </a:ext>
            </a:extLst>
          </p:cNvPr>
          <p:cNvCxnSpPr/>
          <p:nvPr/>
        </p:nvCxnSpPr>
        <p:spPr>
          <a:xfrm flipV="1">
            <a:off x="1038578" y="75880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3CB156A-9E47-4BF9-85AB-AA44AC3DBCEB}"/>
              </a:ext>
            </a:extLst>
          </p:cNvPr>
          <p:cNvCxnSpPr/>
          <p:nvPr/>
        </p:nvCxnSpPr>
        <p:spPr>
          <a:xfrm flipV="1">
            <a:off x="1038578" y="238793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749EA23-A2E7-46F6-8756-9506313FA980}"/>
              </a:ext>
            </a:extLst>
          </p:cNvPr>
          <p:cNvCxnSpPr/>
          <p:nvPr/>
        </p:nvCxnSpPr>
        <p:spPr>
          <a:xfrm flipV="1">
            <a:off x="1038578" y="401706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6D470DC-DE9C-4762-B0BB-E66A2B9F47BA}"/>
              </a:ext>
            </a:extLst>
          </p:cNvPr>
          <p:cNvCxnSpPr/>
          <p:nvPr/>
        </p:nvCxnSpPr>
        <p:spPr>
          <a:xfrm flipV="1">
            <a:off x="1038578" y="5540687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EF01A0C-D7B5-4DDA-ACE0-356A555A07EA}"/>
              </a:ext>
            </a:extLst>
          </p:cNvPr>
          <p:cNvCxnSpPr>
            <a:cxnSpLocks/>
          </p:cNvCxnSpPr>
          <p:nvPr/>
        </p:nvCxnSpPr>
        <p:spPr>
          <a:xfrm>
            <a:off x="6287911" y="95956"/>
            <a:ext cx="0" cy="57489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CF2AC81F-1A32-4CB4-9FE3-60DAC58E3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979" y="2629409"/>
            <a:ext cx="3618271" cy="128214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F355D28-E56D-40A1-B5B4-A0F64D17A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72" y="4223704"/>
            <a:ext cx="3500284" cy="12026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4E564C-7D81-4524-B8AB-323CB2AAF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59" y="1060957"/>
            <a:ext cx="2045110" cy="10336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2B7D702-4196-4F95-8BCF-88E50F1D2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9542" y="823954"/>
            <a:ext cx="2786899" cy="148747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F52C8C2-F849-45FC-86CA-4A46A82EC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547" y="2486029"/>
            <a:ext cx="3574888" cy="14417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25529DF-F220-431F-BE92-FF991DB6D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5992" y="4131417"/>
            <a:ext cx="3427689" cy="140837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54CD931-6F8D-4358-B3C2-4DB52FD5A463}"/>
              </a:ext>
            </a:extLst>
          </p:cNvPr>
          <p:cNvSpPr/>
          <p:nvPr/>
        </p:nvSpPr>
        <p:spPr>
          <a:xfrm>
            <a:off x="2015412" y="823954"/>
            <a:ext cx="7968343" cy="151009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02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2EBD0C8-EDB4-4E29-B68A-B0345A6C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65" y="94625"/>
            <a:ext cx="4989469" cy="13386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24DFD1-3A65-4450-B205-B8A7CCDFA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4" y="1509734"/>
            <a:ext cx="2758751" cy="8096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867034D-ABC0-4300-B652-760BF16A7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258" y="42715"/>
            <a:ext cx="1054008" cy="247925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C986CD6-D3B3-41B0-A38E-E38482B43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383" y="2363128"/>
            <a:ext cx="6219955" cy="1787640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950D84A7-00B2-4F4E-A16C-29E5C6470586}"/>
              </a:ext>
            </a:extLst>
          </p:cNvPr>
          <p:cNvSpPr/>
          <p:nvPr/>
        </p:nvSpPr>
        <p:spPr>
          <a:xfrm>
            <a:off x="6690049" y="1156996"/>
            <a:ext cx="578498" cy="1162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87C1EA0-DAB8-4D82-B09D-74DCDF70F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42" y="4083867"/>
            <a:ext cx="2558220" cy="116237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E89D17C-175D-4270-92A2-1A6052E37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662" y="4401666"/>
            <a:ext cx="825910" cy="5267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4BCAEA0-1C6F-48DF-BE94-6D9147FF1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787" y="4101800"/>
            <a:ext cx="2942542" cy="10759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93339CA-564D-40AC-805A-C8D6C4032D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6360" y="4299234"/>
            <a:ext cx="5203700" cy="6810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7035C5C-009B-46A4-9290-8D0EBE07A0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3263" y="4969950"/>
            <a:ext cx="3895558" cy="613060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60C6684-8A4D-43A2-9A63-1C4A7BDFDEA3}"/>
              </a:ext>
            </a:extLst>
          </p:cNvPr>
          <p:cNvSpPr/>
          <p:nvPr/>
        </p:nvSpPr>
        <p:spPr>
          <a:xfrm>
            <a:off x="8749717" y="4401666"/>
            <a:ext cx="847289" cy="52677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32BC4C6-4551-4D69-8CA2-94D856F12BF9}"/>
              </a:ext>
            </a:extLst>
          </p:cNvPr>
          <p:cNvCxnSpPr/>
          <p:nvPr/>
        </p:nvCxnSpPr>
        <p:spPr>
          <a:xfrm flipH="1" flipV="1">
            <a:off x="5402424" y="2118049"/>
            <a:ext cx="3347293" cy="2283617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39A3B802-FF96-4C86-B6BD-58490440C5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442" y="5583010"/>
            <a:ext cx="1729542" cy="98482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D9750F8-8326-4809-9F08-2187F83B90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50116" y="5583825"/>
            <a:ext cx="2295741" cy="102383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1F9E209-3D4F-48CF-99CF-741D6DBAFE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75903" y="5559488"/>
            <a:ext cx="2071432" cy="10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2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E2EB672-3F02-4532-9093-1730D7D0F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56" y="147261"/>
            <a:ext cx="6219955" cy="178764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5965AC3-DC6C-4CFF-928D-D655A466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86" y="2018001"/>
            <a:ext cx="2558220" cy="116237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C8EA2BA-2B9C-4FD6-8D50-BCD4F35BE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706" y="2292657"/>
            <a:ext cx="3895558" cy="61306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5394CF0-EEE7-4651-828F-87D80871E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064" y="3076877"/>
            <a:ext cx="1729542" cy="9848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3CAB16-2D71-469E-A96C-EA414D09D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606" y="3084783"/>
            <a:ext cx="2071432" cy="1072510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555B91B8-659C-423D-87BC-3C2BBAB651EB}"/>
              </a:ext>
            </a:extLst>
          </p:cNvPr>
          <p:cNvSpPr/>
          <p:nvPr/>
        </p:nvSpPr>
        <p:spPr>
          <a:xfrm>
            <a:off x="282222" y="4289778"/>
            <a:ext cx="1975556" cy="63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7C4990E-4E18-4B7B-B229-8AC8E1D3D2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0076" y="4365236"/>
            <a:ext cx="3518491" cy="5699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BD9C6C5-2E1E-4ECF-B682-3AF979CC17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6802" y="4147986"/>
            <a:ext cx="1975556" cy="113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0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E2EB672-3F02-4532-9093-1730D7D0F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56" y="147261"/>
            <a:ext cx="6219955" cy="178764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5965AC3-DC6C-4CFF-928D-D655A466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86" y="2018001"/>
            <a:ext cx="2558220" cy="116237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C8EA2BA-2B9C-4FD6-8D50-BCD4F35BE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706" y="2292657"/>
            <a:ext cx="3895558" cy="61306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5394CF0-EEE7-4651-828F-87D80871E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064" y="3076877"/>
            <a:ext cx="1729542" cy="9848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3CAB16-2D71-469E-A96C-EA414D09D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606" y="3084783"/>
            <a:ext cx="2071432" cy="1072510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555B91B8-659C-423D-87BC-3C2BBAB651EB}"/>
              </a:ext>
            </a:extLst>
          </p:cNvPr>
          <p:cNvSpPr/>
          <p:nvPr/>
        </p:nvSpPr>
        <p:spPr>
          <a:xfrm>
            <a:off x="282222" y="4289778"/>
            <a:ext cx="1975556" cy="63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7C4990E-4E18-4B7B-B229-8AC8E1D3D2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0076" y="4365236"/>
            <a:ext cx="3518491" cy="5699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BD9C6C5-2E1E-4ECF-B682-3AF979CC17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6802" y="4147986"/>
            <a:ext cx="1975556" cy="113193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8E443E-B356-4C35-A0B1-44646DA602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4721" y="5660652"/>
            <a:ext cx="2414529" cy="5339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73BECE-CB67-4121-B00C-5172CD059E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7313" y="5792358"/>
            <a:ext cx="490600" cy="27050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FD4989-BDA2-4229-86DD-B1BF315263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4039" y="5207004"/>
            <a:ext cx="3518319" cy="144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C83072-F09A-4179-895B-2387A2B6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00" y="454327"/>
            <a:ext cx="2718456" cy="107385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35F54D3-F2B6-49AD-BBE0-C0997AD3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67" y="133808"/>
            <a:ext cx="7227801" cy="17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5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C83072-F09A-4179-895B-2387A2B6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00" y="454327"/>
            <a:ext cx="2718456" cy="107385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35F54D3-F2B6-49AD-BBE0-C0997AD3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67" y="133808"/>
            <a:ext cx="7227801" cy="17148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D8B7D9-3456-4CD7-8C9C-A0E7DBD16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1" y="2293273"/>
            <a:ext cx="4721668" cy="9391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3C8E2F2-C238-4F77-BA03-D351C9491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898" y="1588947"/>
            <a:ext cx="4912487" cy="686905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553131C6-7E8A-4EF8-A13E-D912704B86C2}"/>
              </a:ext>
            </a:extLst>
          </p:cNvPr>
          <p:cNvSpPr/>
          <p:nvPr/>
        </p:nvSpPr>
        <p:spPr>
          <a:xfrm>
            <a:off x="965565" y="1320800"/>
            <a:ext cx="614333" cy="1253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3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C83072-F09A-4179-895B-2387A2B6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00" y="454327"/>
            <a:ext cx="2718456" cy="107385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35F54D3-F2B6-49AD-BBE0-C0997AD3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67" y="133808"/>
            <a:ext cx="7227801" cy="17148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D8B7D9-3456-4CD7-8C9C-A0E7DBD16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1" y="2293273"/>
            <a:ext cx="4721668" cy="9391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6DF6A0B-C779-4B69-8543-46645FDD2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511" y="3091703"/>
            <a:ext cx="8636768" cy="1966670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74D8E3CC-24B4-42F5-B860-27D26F1819D1}"/>
              </a:ext>
            </a:extLst>
          </p:cNvPr>
          <p:cNvSpPr/>
          <p:nvPr/>
        </p:nvSpPr>
        <p:spPr>
          <a:xfrm>
            <a:off x="965565" y="1320800"/>
            <a:ext cx="614333" cy="1253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0E25CFC-01C8-47B2-8B2B-06B6D3948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898" y="1588947"/>
            <a:ext cx="4912487" cy="6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7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C83072-F09A-4179-895B-2387A2B6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00" y="454327"/>
            <a:ext cx="2718456" cy="107385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35F54D3-F2B6-49AD-BBE0-C0997AD3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67" y="133808"/>
            <a:ext cx="7227801" cy="17148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D8B7D9-3456-4CD7-8C9C-A0E7DBD16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1" y="2293273"/>
            <a:ext cx="4721668" cy="9391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6DF6A0B-C779-4B69-8543-46645FDD2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511" y="3091703"/>
            <a:ext cx="8636768" cy="1966670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E9E2518A-121D-49E2-A8C9-38804E877A49}"/>
              </a:ext>
            </a:extLst>
          </p:cNvPr>
          <p:cNvSpPr/>
          <p:nvPr/>
        </p:nvSpPr>
        <p:spPr>
          <a:xfrm>
            <a:off x="965565" y="1320800"/>
            <a:ext cx="614333" cy="1253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462009-9F39-45C4-8FD9-4E5139E7D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898" y="1588947"/>
            <a:ext cx="4912487" cy="686905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757AE7E-7C0B-409A-81D0-04F4947752AA}"/>
              </a:ext>
            </a:extLst>
          </p:cNvPr>
          <p:cNvSpPr/>
          <p:nvPr/>
        </p:nvSpPr>
        <p:spPr>
          <a:xfrm>
            <a:off x="5971822" y="3232403"/>
            <a:ext cx="3680178" cy="182597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33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8857DB3-2C0B-4E0F-A8C6-D30C8C55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57" y="95956"/>
            <a:ext cx="983620" cy="6716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AC6D8D8-2CD3-4234-A8E8-9D588A1F9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559" y="82213"/>
            <a:ext cx="1102690" cy="654019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4EBA99-08A8-4282-BA1C-C083C26BC830}"/>
              </a:ext>
            </a:extLst>
          </p:cNvPr>
          <p:cNvCxnSpPr/>
          <p:nvPr/>
        </p:nvCxnSpPr>
        <p:spPr>
          <a:xfrm flipV="1">
            <a:off x="1038578" y="75880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3CB156A-9E47-4BF9-85AB-AA44AC3DBCEB}"/>
              </a:ext>
            </a:extLst>
          </p:cNvPr>
          <p:cNvCxnSpPr/>
          <p:nvPr/>
        </p:nvCxnSpPr>
        <p:spPr>
          <a:xfrm flipV="1">
            <a:off x="1038578" y="238793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749EA23-A2E7-46F6-8756-9506313FA980}"/>
              </a:ext>
            </a:extLst>
          </p:cNvPr>
          <p:cNvCxnSpPr/>
          <p:nvPr/>
        </p:nvCxnSpPr>
        <p:spPr>
          <a:xfrm flipV="1">
            <a:off x="1038578" y="401706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6D470DC-DE9C-4762-B0BB-E66A2B9F47BA}"/>
              </a:ext>
            </a:extLst>
          </p:cNvPr>
          <p:cNvCxnSpPr/>
          <p:nvPr/>
        </p:nvCxnSpPr>
        <p:spPr>
          <a:xfrm flipV="1">
            <a:off x="1038578" y="5540687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EF01A0C-D7B5-4DDA-ACE0-356A555A07EA}"/>
              </a:ext>
            </a:extLst>
          </p:cNvPr>
          <p:cNvCxnSpPr>
            <a:cxnSpLocks/>
          </p:cNvCxnSpPr>
          <p:nvPr/>
        </p:nvCxnSpPr>
        <p:spPr>
          <a:xfrm>
            <a:off x="6287911" y="95956"/>
            <a:ext cx="0" cy="57489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CF2AC81F-1A32-4CB4-9FE3-60DAC58E3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979" y="2629409"/>
            <a:ext cx="3618271" cy="128214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F355D28-E56D-40A1-B5B4-A0F64D17A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72" y="4223704"/>
            <a:ext cx="3500284" cy="12026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4E564C-7D81-4524-B8AB-323CB2AAF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59" y="1060957"/>
            <a:ext cx="2045110" cy="10336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2B7D702-4196-4F95-8BCF-88E50F1D2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9542" y="823954"/>
            <a:ext cx="2786899" cy="148747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F52C8C2-F849-45FC-86CA-4A46A82EC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547" y="2486029"/>
            <a:ext cx="3574888" cy="14417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25529DF-F220-431F-BE92-FF991DB6D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5992" y="4131417"/>
            <a:ext cx="3427689" cy="14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9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8857DB3-2C0B-4E0F-A8C6-D30C8C55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57" y="95956"/>
            <a:ext cx="983620" cy="6716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AC6D8D8-2CD3-4234-A8E8-9D588A1F9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559" y="82213"/>
            <a:ext cx="1102690" cy="654019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4EBA99-08A8-4282-BA1C-C083C26BC830}"/>
              </a:ext>
            </a:extLst>
          </p:cNvPr>
          <p:cNvCxnSpPr/>
          <p:nvPr/>
        </p:nvCxnSpPr>
        <p:spPr>
          <a:xfrm flipV="1">
            <a:off x="1038578" y="75880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3CB156A-9E47-4BF9-85AB-AA44AC3DBCEB}"/>
              </a:ext>
            </a:extLst>
          </p:cNvPr>
          <p:cNvCxnSpPr/>
          <p:nvPr/>
        </p:nvCxnSpPr>
        <p:spPr>
          <a:xfrm flipV="1">
            <a:off x="1038578" y="238793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749EA23-A2E7-46F6-8756-9506313FA980}"/>
              </a:ext>
            </a:extLst>
          </p:cNvPr>
          <p:cNvCxnSpPr/>
          <p:nvPr/>
        </p:nvCxnSpPr>
        <p:spPr>
          <a:xfrm flipV="1">
            <a:off x="1038578" y="401706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6D470DC-DE9C-4762-B0BB-E66A2B9F47BA}"/>
              </a:ext>
            </a:extLst>
          </p:cNvPr>
          <p:cNvCxnSpPr/>
          <p:nvPr/>
        </p:nvCxnSpPr>
        <p:spPr>
          <a:xfrm flipV="1">
            <a:off x="1038578" y="5540687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EF01A0C-D7B5-4DDA-ACE0-356A555A07EA}"/>
              </a:ext>
            </a:extLst>
          </p:cNvPr>
          <p:cNvCxnSpPr>
            <a:cxnSpLocks/>
          </p:cNvCxnSpPr>
          <p:nvPr/>
        </p:nvCxnSpPr>
        <p:spPr>
          <a:xfrm>
            <a:off x="6287911" y="95956"/>
            <a:ext cx="0" cy="57489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CF2AC81F-1A32-4CB4-9FE3-60DAC58E3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979" y="2629409"/>
            <a:ext cx="3618271" cy="128214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F355D28-E56D-40A1-B5B4-A0F64D17A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72" y="4223704"/>
            <a:ext cx="3500284" cy="12026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4E564C-7D81-4524-B8AB-323CB2AAF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59" y="1060957"/>
            <a:ext cx="2045110" cy="10336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2B7D702-4196-4F95-8BCF-88E50F1D2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9542" y="823954"/>
            <a:ext cx="2786899" cy="148747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F52C8C2-F849-45FC-86CA-4A46A82EC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547" y="2486029"/>
            <a:ext cx="3574888" cy="14417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25529DF-F220-431F-BE92-FF991DB6D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5992" y="4131417"/>
            <a:ext cx="3427689" cy="14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4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C83072-F09A-4179-895B-2387A2B6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00" y="454327"/>
            <a:ext cx="2718456" cy="107385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35F54D3-F2B6-49AD-BBE0-C0997AD3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67" y="133808"/>
            <a:ext cx="7227801" cy="17148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D8B7D9-3456-4CD7-8C9C-A0E7DBD16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1" y="2293273"/>
            <a:ext cx="4721668" cy="9391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6DF6A0B-C779-4B69-8543-46645FDD2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511" y="3091703"/>
            <a:ext cx="8636768" cy="1966670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E9E2518A-121D-49E2-A8C9-38804E877A49}"/>
              </a:ext>
            </a:extLst>
          </p:cNvPr>
          <p:cNvSpPr/>
          <p:nvPr/>
        </p:nvSpPr>
        <p:spPr>
          <a:xfrm>
            <a:off x="965565" y="1320800"/>
            <a:ext cx="614333" cy="1253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462009-9F39-45C4-8FD9-4E5139E7D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898" y="1588947"/>
            <a:ext cx="4912487" cy="686905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757AE7E-7C0B-409A-81D0-04F4947752AA}"/>
              </a:ext>
            </a:extLst>
          </p:cNvPr>
          <p:cNvSpPr/>
          <p:nvPr/>
        </p:nvSpPr>
        <p:spPr>
          <a:xfrm>
            <a:off x="5971822" y="3232403"/>
            <a:ext cx="3680178" cy="182597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7B489D6-4602-4356-B962-F75C548F2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5649" y="5135733"/>
            <a:ext cx="4357396" cy="8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90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4EC4263-2CDC-4390-AEB6-2F8BA68E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35"/>
            <a:ext cx="4357396" cy="8809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44888-FE06-41CD-A8A2-E6A8ABE9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19" y="871152"/>
            <a:ext cx="10195249" cy="15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9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4EC4263-2CDC-4390-AEB6-2F8BA68E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35"/>
            <a:ext cx="4357396" cy="8809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44888-FE06-41CD-A8A2-E6A8ABE9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19" y="871152"/>
            <a:ext cx="10195249" cy="1546999"/>
          </a:xfrm>
          <a:prstGeom prst="rect">
            <a:avLst/>
          </a:prstGeom>
        </p:spPr>
      </p:pic>
      <p:sp>
        <p:nvSpPr>
          <p:cNvPr id="4" name="矢印: 下 3">
            <a:extLst>
              <a:ext uri="{FF2B5EF4-FFF2-40B4-BE49-F238E27FC236}">
                <a16:creationId xmlns:a16="http://schemas.microsoft.com/office/drawing/2014/main" id="{5769506C-F23A-455A-856F-AA37B79B6152}"/>
              </a:ext>
            </a:extLst>
          </p:cNvPr>
          <p:cNvSpPr/>
          <p:nvPr/>
        </p:nvSpPr>
        <p:spPr>
          <a:xfrm>
            <a:off x="5876728" y="2284478"/>
            <a:ext cx="587829" cy="450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056488-1DA3-4842-865D-9E9B58E35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36" y="2734537"/>
            <a:ext cx="9504784" cy="7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2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4EC4263-2CDC-4390-AEB6-2F8BA68E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35"/>
            <a:ext cx="4357396" cy="8809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44888-FE06-41CD-A8A2-E6A8ABE9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19" y="871152"/>
            <a:ext cx="10195249" cy="1546999"/>
          </a:xfrm>
          <a:prstGeom prst="rect">
            <a:avLst/>
          </a:prstGeom>
        </p:spPr>
      </p:pic>
      <p:sp>
        <p:nvSpPr>
          <p:cNvPr id="4" name="矢印: 下 3">
            <a:extLst>
              <a:ext uri="{FF2B5EF4-FFF2-40B4-BE49-F238E27FC236}">
                <a16:creationId xmlns:a16="http://schemas.microsoft.com/office/drawing/2014/main" id="{5769506C-F23A-455A-856F-AA37B79B6152}"/>
              </a:ext>
            </a:extLst>
          </p:cNvPr>
          <p:cNvSpPr/>
          <p:nvPr/>
        </p:nvSpPr>
        <p:spPr>
          <a:xfrm>
            <a:off x="5876728" y="2284478"/>
            <a:ext cx="587829" cy="450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056488-1DA3-4842-865D-9E9B58E35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36" y="2734537"/>
            <a:ext cx="9504784" cy="76246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4327301-A34D-41F4-A70B-92E00BF0E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218" y="3480199"/>
            <a:ext cx="9877893" cy="7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4EC4263-2CDC-4390-AEB6-2F8BA68E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35"/>
            <a:ext cx="4357396" cy="8809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44888-FE06-41CD-A8A2-E6A8ABE9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19" y="871152"/>
            <a:ext cx="10195249" cy="1546999"/>
          </a:xfrm>
          <a:prstGeom prst="rect">
            <a:avLst/>
          </a:prstGeom>
        </p:spPr>
      </p:pic>
      <p:sp>
        <p:nvSpPr>
          <p:cNvPr id="4" name="矢印: 下 3">
            <a:extLst>
              <a:ext uri="{FF2B5EF4-FFF2-40B4-BE49-F238E27FC236}">
                <a16:creationId xmlns:a16="http://schemas.microsoft.com/office/drawing/2014/main" id="{5769506C-F23A-455A-856F-AA37B79B6152}"/>
              </a:ext>
            </a:extLst>
          </p:cNvPr>
          <p:cNvSpPr/>
          <p:nvPr/>
        </p:nvSpPr>
        <p:spPr>
          <a:xfrm>
            <a:off x="5876728" y="2284478"/>
            <a:ext cx="587829" cy="450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056488-1DA3-4842-865D-9E9B58E35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36" y="2734537"/>
            <a:ext cx="9504784" cy="76246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4327301-A34D-41F4-A70B-92E00BF0E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218" y="3480199"/>
            <a:ext cx="9877893" cy="7025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BC5374A-6304-40D9-AFED-3CE91EE8E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218" y="4139795"/>
            <a:ext cx="10108855" cy="54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4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4EC4263-2CDC-4390-AEB6-2F8BA68E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35"/>
            <a:ext cx="4357396" cy="8809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44888-FE06-41CD-A8A2-E6A8ABE9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19" y="871152"/>
            <a:ext cx="10195249" cy="1546999"/>
          </a:xfrm>
          <a:prstGeom prst="rect">
            <a:avLst/>
          </a:prstGeom>
        </p:spPr>
      </p:pic>
      <p:sp>
        <p:nvSpPr>
          <p:cNvPr id="4" name="矢印: 下 3">
            <a:extLst>
              <a:ext uri="{FF2B5EF4-FFF2-40B4-BE49-F238E27FC236}">
                <a16:creationId xmlns:a16="http://schemas.microsoft.com/office/drawing/2014/main" id="{5769506C-F23A-455A-856F-AA37B79B6152}"/>
              </a:ext>
            </a:extLst>
          </p:cNvPr>
          <p:cNvSpPr/>
          <p:nvPr/>
        </p:nvSpPr>
        <p:spPr>
          <a:xfrm>
            <a:off x="5876728" y="2284478"/>
            <a:ext cx="587829" cy="450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056488-1DA3-4842-865D-9E9B58E35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36" y="2734537"/>
            <a:ext cx="9504784" cy="76246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4327301-A34D-41F4-A70B-92E00BF0E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218" y="3480199"/>
            <a:ext cx="9877893" cy="7025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BC5374A-6304-40D9-AFED-3CE91EE8E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218" y="4139795"/>
            <a:ext cx="10108855" cy="5474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49A3A6C-0FD6-45F0-9358-DA67EBD9C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218" y="4810433"/>
            <a:ext cx="9877893" cy="6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2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4EC4263-2CDC-4390-AEB6-2F8BA68E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35"/>
            <a:ext cx="4357396" cy="8809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44888-FE06-41CD-A8A2-E6A8ABE9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19" y="871152"/>
            <a:ext cx="10195249" cy="1546999"/>
          </a:xfrm>
          <a:prstGeom prst="rect">
            <a:avLst/>
          </a:prstGeom>
        </p:spPr>
      </p:pic>
      <p:sp>
        <p:nvSpPr>
          <p:cNvPr id="4" name="矢印: 下 3">
            <a:extLst>
              <a:ext uri="{FF2B5EF4-FFF2-40B4-BE49-F238E27FC236}">
                <a16:creationId xmlns:a16="http://schemas.microsoft.com/office/drawing/2014/main" id="{5769506C-F23A-455A-856F-AA37B79B6152}"/>
              </a:ext>
            </a:extLst>
          </p:cNvPr>
          <p:cNvSpPr/>
          <p:nvPr/>
        </p:nvSpPr>
        <p:spPr>
          <a:xfrm>
            <a:off x="5876728" y="2284478"/>
            <a:ext cx="587829" cy="450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056488-1DA3-4842-865D-9E9B58E35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36" y="2734537"/>
            <a:ext cx="9504784" cy="76246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4327301-A34D-41F4-A70B-92E00BF0E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218" y="3480199"/>
            <a:ext cx="9877893" cy="7025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BC5374A-6304-40D9-AFED-3CE91EE8E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218" y="4139795"/>
            <a:ext cx="10108855" cy="5474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49A3A6C-0FD6-45F0-9358-DA67EBD9C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218" y="4810433"/>
            <a:ext cx="9877893" cy="666293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94BF448-7800-485A-84C5-54B025F96316}"/>
              </a:ext>
            </a:extLst>
          </p:cNvPr>
          <p:cNvSpPr/>
          <p:nvPr/>
        </p:nvSpPr>
        <p:spPr>
          <a:xfrm>
            <a:off x="2174033" y="4810433"/>
            <a:ext cx="1651518" cy="66629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F8C70D3-0C4F-49A0-9328-339A194D42A5}"/>
              </a:ext>
            </a:extLst>
          </p:cNvPr>
          <p:cNvSpPr/>
          <p:nvPr/>
        </p:nvSpPr>
        <p:spPr>
          <a:xfrm>
            <a:off x="4813039" y="4842351"/>
            <a:ext cx="3276602" cy="63437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6025A44-81FC-49F0-9069-003D616ECF84}"/>
              </a:ext>
            </a:extLst>
          </p:cNvPr>
          <p:cNvSpPr/>
          <p:nvPr/>
        </p:nvSpPr>
        <p:spPr>
          <a:xfrm>
            <a:off x="8860481" y="4842351"/>
            <a:ext cx="2710630" cy="6343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1BAC25A-5D91-43EE-A08B-EC9A4DABF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3179" y="5504800"/>
            <a:ext cx="393291" cy="48204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DA1A198-7BEC-40A4-B206-50A0544282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354" y="5504800"/>
            <a:ext cx="393291" cy="48204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C3CA5CA-DB66-4C87-A8A5-1BA3AED2AC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7305" y="5556237"/>
            <a:ext cx="316982" cy="37917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BCB6E0D-A638-4A22-A511-D89AFCDD9A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2312" y="5980425"/>
            <a:ext cx="951101" cy="35367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CD64025-74EC-43CD-BE3D-A8E9B5613D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7013" y="5986849"/>
            <a:ext cx="7128588" cy="3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4EC4263-2CDC-4390-AEB6-2F8BA68E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35"/>
            <a:ext cx="4357396" cy="8809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44888-FE06-41CD-A8A2-E6A8ABE9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19" y="871152"/>
            <a:ext cx="10195249" cy="1546999"/>
          </a:xfrm>
          <a:prstGeom prst="rect">
            <a:avLst/>
          </a:prstGeom>
        </p:spPr>
      </p:pic>
      <p:sp>
        <p:nvSpPr>
          <p:cNvPr id="4" name="矢印: 下 3">
            <a:extLst>
              <a:ext uri="{FF2B5EF4-FFF2-40B4-BE49-F238E27FC236}">
                <a16:creationId xmlns:a16="http://schemas.microsoft.com/office/drawing/2014/main" id="{5769506C-F23A-455A-856F-AA37B79B6152}"/>
              </a:ext>
            </a:extLst>
          </p:cNvPr>
          <p:cNvSpPr/>
          <p:nvPr/>
        </p:nvSpPr>
        <p:spPr>
          <a:xfrm>
            <a:off x="5876728" y="2284478"/>
            <a:ext cx="587829" cy="450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056488-1DA3-4842-865D-9E9B58E35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36" y="2734537"/>
            <a:ext cx="9504784" cy="76246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4327301-A34D-41F4-A70B-92E00BF0E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218" y="3480199"/>
            <a:ext cx="9877893" cy="7025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BC5374A-6304-40D9-AFED-3CE91EE8E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218" y="4139795"/>
            <a:ext cx="10108855" cy="5474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49A3A6C-0FD6-45F0-9358-DA67EBD9C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218" y="4810433"/>
            <a:ext cx="9877893" cy="666293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94BF448-7800-485A-84C5-54B025F96316}"/>
              </a:ext>
            </a:extLst>
          </p:cNvPr>
          <p:cNvSpPr/>
          <p:nvPr/>
        </p:nvSpPr>
        <p:spPr>
          <a:xfrm>
            <a:off x="2174033" y="4810433"/>
            <a:ext cx="1651518" cy="66629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F8C70D3-0C4F-49A0-9328-339A194D42A5}"/>
              </a:ext>
            </a:extLst>
          </p:cNvPr>
          <p:cNvSpPr/>
          <p:nvPr/>
        </p:nvSpPr>
        <p:spPr>
          <a:xfrm>
            <a:off x="4813039" y="4842351"/>
            <a:ext cx="3276602" cy="63437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6025A44-81FC-49F0-9069-003D616ECF84}"/>
              </a:ext>
            </a:extLst>
          </p:cNvPr>
          <p:cNvSpPr/>
          <p:nvPr/>
        </p:nvSpPr>
        <p:spPr>
          <a:xfrm>
            <a:off x="8860481" y="4842351"/>
            <a:ext cx="2710630" cy="6343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1BAC25A-5D91-43EE-A08B-EC9A4DABF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3179" y="5504800"/>
            <a:ext cx="393291" cy="48204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DA1A198-7BEC-40A4-B206-50A0544282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354" y="5504800"/>
            <a:ext cx="393291" cy="48204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C3CA5CA-DB66-4C87-A8A5-1BA3AED2AC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7305" y="5556237"/>
            <a:ext cx="316982" cy="37917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BCB6E0D-A638-4A22-A511-D89AFCDD9A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2312" y="5980425"/>
            <a:ext cx="951101" cy="35367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CD64025-74EC-43CD-BE3D-A8E9B5613D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7013" y="5986849"/>
            <a:ext cx="7128588" cy="33666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E5EB12F-35D3-4C04-8745-6B963A07F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144792"/>
            <a:ext cx="4081120" cy="737187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10BC92F-ABCA-4841-A73D-8FF12E7FE6BD}"/>
              </a:ext>
            </a:extLst>
          </p:cNvPr>
          <p:cNvSpPr/>
          <p:nvPr/>
        </p:nvSpPr>
        <p:spPr>
          <a:xfrm>
            <a:off x="5876728" y="41638"/>
            <a:ext cx="4497559" cy="88095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A1C8091-67B6-4571-873B-F3B486CC16F5}"/>
              </a:ext>
            </a:extLst>
          </p:cNvPr>
          <p:cNvSpPr/>
          <p:nvPr/>
        </p:nvSpPr>
        <p:spPr>
          <a:xfrm>
            <a:off x="5598367" y="793102"/>
            <a:ext cx="998376" cy="73166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6D13588-3D61-486C-8D46-E43D06148B3B}"/>
              </a:ext>
            </a:extLst>
          </p:cNvPr>
          <p:cNvSpPr/>
          <p:nvPr/>
        </p:nvSpPr>
        <p:spPr>
          <a:xfrm>
            <a:off x="7511141" y="809908"/>
            <a:ext cx="998376" cy="73166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0DCF295-C423-4C10-A0FC-A740E6187EE8}"/>
              </a:ext>
            </a:extLst>
          </p:cNvPr>
          <p:cNvSpPr/>
          <p:nvPr/>
        </p:nvSpPr>
        <p:spPr>
          <a:xfrm>
            <a:off x="9806473" y="809908"/>
            <a:ext cx="998377" cy="73166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360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C83072-F09A-4179-895B-2387A2B6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00" y="454327"/>
            <a:ext cx="2718456" cy="107385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35F54D3-F2B6-49AD-BBE0-C0997AD3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67" y="133808"/>
            <a:ext cx="7227801" cy="17148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D8B7D9-3456-4CD7-8C9C-A0E7DBD16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1" y="2293273"/>
            <a:ext cx="4721668" cy="9391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6DF6A0B-C779-4B69-8543-46645FDD2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511" y="3091703"/>
            <a:ext cx="8636768" cy="1966670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E9E2518A-121D-49E2-A8C9-38804E877A49}"/>
              </a:ext>
            </a:extLst>
          </p:cNvPr>
          <p:cNvSpPr/>
          <p:nvPr/>
        </p:nvSpPr>
        <p:spPr>
          <a:xfrm>
            <a:off x="965565" y="1320800"/>
            <a:ext cx="614333" cy="1253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462009-9F39-45C4-8FD9-4E5139E7D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898" y="1588947"/>
            <a:ext cx="4912487" cy="686905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757AE7E-7C0B-409A-81D0-04F4947752AA}"/>
              </a:ext>
            </a:extLst>
          </p:cNvPr>
          <p:cNvSpPr/>
          <p:nvPr/>
        </p:nvSpPr>
        <p:spPr>
          <a:xfrm>
            <a:off x="5971822" y="3232403"/>
            <a:ext cx="3680178" cy="182597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7B489D6-4602-4356-B962-F75C548F2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5649" y="5135733"/>
            <a:ext cx="4357396" cy="8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2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C83072-F09A-4179-895B-2387A2B6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00" y="454327"/>
            <a:ext cx="2718456" cy="107385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35F54D3-F2B6-49AD-BBE0-C0997AD3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67" y="133808"/>
            <a:ext cx="7227801" cy="17148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D8B7D9-3456-4CD7-8C9C-A0E7DBD16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1" y="2293273"/>
            <a:ext cx="4721668" cy="9391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6DF6A0B-C779-4B69-8543-46645FDD2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511" y="3091703"/>
            <a:ext cx="8636768" cy="1966670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E9E2518A-121D-49E2-A8C9-38804E877A49}"/>
              </a:ext>
            </a:extLst>
          </p:cNvPr>
          <p:cNvSpPr/>
          <p:nvPr/>
        </p:nvSpPr>
        <p:spPr>
          <a:xfrm>
            <a:off x="965565" y="1320800"/>
            <a:ext cx="614333" cy="1253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462009-9F39-45C4-8FD9-4E5139E7D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898" y="1588947"/>
            <a:ext cx="4912487" cy="68690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C64282E-F3C5-4056-8024-138115D46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851" y="5023765"/>
            <a:ext cx="5872731" cy="1277610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4A12CF4-DFE5-48E2-98BE-AEE188E0A802}"/>
              </a:ext>
            </a:extLst>
          </p:cNvPr>
          <p:cNvSpPr/>
          <p:nvPr/>
        </p:nvSpPr>
        <p:spPr>
          <a:xfrm>
            <a:off x="5971822" y="3232403"/>
            <a:ext cx="3680178" cy="182597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29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2EBD0C8-EDB4-4E29-B68A-B0345A6C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65" y="94625"/>
            <a:ext cx="4989469" cy="13386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24DFD1-3A65-4450-B205-B8A7CCDFA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4" y="1509734"/>
            <a:ext cx="2758751" cy="8096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867034D-ABC0-4300-B652-760BF16A7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258" y="42715"/>
            <a:ext cx="1054008" cy="24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C83072-F09A-4179-895B-2387A2B6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00" y="454327"/>
            <a:ext cx="2718456" cy="107385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35F54D3-F2B6-49AD-BBE0-C0997AD3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67" y="133808"/>
            <a:ext cx="7227801" cy="17148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D8B7D9-3456-4CD7-8C9C-A0E7DBD16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1" y="2293273"/>
            <a:ext cx="4721668" cy="9391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6DF6A0B-C779-4B69-8543-46645FDD2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511" y="3091703"/>
            <a:ext cx="8636768" cy="1966670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E9E2518A-121D-49E2-A8C9-38804E877A49}"/>
              </a:ext>
            </a:extLst>
          </p:cNvPr>
          <p:cNvSpPr/>
          <p:nvPr/>
        </p:nvSpPr>
        <p:spPr>
          <a:xfrm>
            <a:off x="965565" y="1320800"/>
            <a:ext cx="614333" cy="1253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462009-9F39-45C4-8FD9-4E5139E7D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898" y="1588947"/>
            <a:ext cx="4912487" cy="68690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9A1712A-39CB-4FAA-8F13-2D891F4E0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9705" y="5137340"/>
            <a:ext cx="7731096" cy="158685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6ED3957-FCAE-44BC-8834-741CD8034A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511" y="5712090"/>
            <a:ext cx="567536" cy="3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09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F0FA7E6-2C04-4F97-BAD9-87D790D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" y="93782"/>
            <a:ext cx="4721668" cy="93913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540CED2-179A-46F2-89B1-BB3549747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7" y="892718"/>
            <a:ext cx="7731096" cy="15868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7B28E86-98D8-4812-BD55-0AE78CF77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72" y="1431973"/>
            <a:ext cx="567536" cy="3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14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F0FA7E6-2C04-4F97-BAD9-87D790D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" y="93782"/>
            <a:ext cx="4721668" cy="93913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540CED2-179A-46F2-89B1-BB3549747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7" y="892718"/>
            <a:ext cx="7731096" cy="15868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7B28E86-98D8-4812-BD55-0AE78CF77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72" y="1431973"/>
            <a:ext cx="567536" cy="3242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61FA6D-6381-4CDD-97E0-B6F63F00B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666" y="2613585"/>
            <a:ext cx="10555112" cy="152752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4716F9E-5623-4228-B833-132D6BC80DE4}"/>
              </a:ext>
            </a:extLst>
          </p:cNvPr>
          <p:cNvSpPr/>
          <p:nvPr/>
        </p:nvSpPr>
        <p:spPr>
          <a:xfrm>
            <a:off x="8690994" y="2827090"/>
            <a:ext cx="327171" cy="131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729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8857DB3-2C0B-4E0F-A8C6-D30C8C55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57" y="95956"/>
            <a:ext cx="983620" cy="6716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AC6D8D8-2CD3-4234-A8E8-9D588A1F9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559" y="82213"/>
            <a:ext cx="1102690" cy="654019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4EBA99-08A8-4282-BA1C-C083C26BC830}"/>
              </a:ext>
            </a:extLst>
          </p:cNvPr>
          <p:cNvCxnSpPr/>
          <p:nvPr/>
        </p:nvCxnSpPr>
        <p:spPr>
          <a:xfrm flipV="1">
            <a:off x="1038578" y="75880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3CB156A-9E47-4BF9-85AB-AA44AC3DBCEB}"/>
              </a:ext>
            </a:extLst>
          </p:cNvPr>
          <p:cNvCxnSpPr/>
          <p:nvPr/>
        </p:nvCxnSpPr>
        <p:spPr>
          <a:xfrm flipV="1">
            <a:off x="1038578" y="238793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749EA23-A2E7-46F6-8756-9506313FA980}"/>
              </a:ext>
            </a:extLst>
          </p:cNvPr>
          <p:cNvCxnSpPr/>
          <p:nvPr/>
        </p:nvCxnSpPr>
        <p:spPr>
          <a:xfrm flipV="1">
            <a:off x="1038578" y="401706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6D470DC-DE9C-4762-B0BB-E66A2B9F47BA}"/>
              </a:ext>
            </a:extLst>
          </p:cNvPr>
          <p:cNvCxnSpPr/>
          <p:nvPr/>
        </p:nvCxnSpPr>
        <p:spPr>
          <a:xfrm flipV="1">
            <a:off x="1038578" y="5540687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EF01A0C-D7B5-4DDA-ACE0-356A555A07EA}"/>
              </a:ext>
            </a:extLst>
          </p:cNvPr>
          <p:cNvCxnSpPr>
            <a:cxnSpLocks/>
          </p:cNvCxnSpPr>
          <p:nvPr/>
        </p:nvCxnSpPr>
        <p:spPr>
          <a:xfrm>
            <a:off x="6287911" y="95956"/>
            <a:ext cx="0" cy="57489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CF2AC81F-1A32-4CB4-9FE3-60DAC58E3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979" y="2629409"/>
            <a:ext cx="3618271" cy="128214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F355D28-E56D-40A1-B5B4-A0F64D17A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72" y="4223704"/>
            <a:ext cx="3500284" cy="12026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4E564C-7D81-4524-B8AB-323CB2AAF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59" y="1060957"/>
            <a:ext cx="2045110" cy="10336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2B7D702-4196-4F95-8BCF-88E50F1D2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9542" y="823954"/>
            <a:ext cx="2786899" cy="148747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F52C8C2-F849-45FC-86CA-4A46A82EC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547" y="2486029"/>
            <a:ext cx="3574888" cy="14417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25529DF-F220-431F-BE92-FF991DB6D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5992" y="4131417"/>
            <a:ext cx="3427689" cy="140837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54CD931-6F8D-4358-B3C2-4DB52FD5A463}"/>
              </a:ext>
            </a:extLst>
          </p:cNvPr>
          <p:cNvSpPr/>
          <p:nvPr/>
        </p:nvSpPr>
        <p:spPr>
          <a:xfrm>
            <a:off x="2015412" y="823954"/>
            <a:ext cx="7968343" cy="151009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左 9">
            <a:extLst>
              <a:ext uri="{FF2B5EF4-FFF2-40B4-BE49-F238E27FC236}">
                <a16:creationId xmlns:a16="http://schemas.microsoft.com/office/drawing/2014/main" id="{B84DC7A8-A329-494F-8CAD-FB15EFCEA4BF}"/>
              </a:ext>
            </a:extLst>
          </p:cNvPr>
          <p:cNvSpPr/>
          <p:nvPr/>
        </p:nvSpPr>
        <p:spPr>
          <a:xfrm>
            <a:off x="4534326" y="1160362"/>
            <a:ext cx="2568873" cy="8449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484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F0FA7E6-2C04-4F97-BAD9-87D790D6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" y="93782"/>
            <a:ext cx="4721668" cy="93913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540CED2-179A-46F2-89B1-BB3549747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7" y="892718"/>
            <a:ext cx="7731096" cy="15868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7B28E86-98D8-4812-BD55-0AE78CF77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72" y="1431973"/>
            <a:ext cx="567536" cy="3242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61FA6D-6381-4CDD-97E0-B6F63F00B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666" y="2613585"/>
            <a:ext cx="10555112" cy="152752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0E619A4-1A5B-4952-997B-07308FD9E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666" y="4275120"/>
            <a:ext cx="6126224" cy="165096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CA2EFAC-CD49-492C-A60D-BA1B1F219ED2}"/>
              </a:ext>
            </a:extLst>
          </p:cNvPr>
          <p:cNvSpPr/>
          <p:nvPr/>
        </p:nvSpPr>
        <p:spPr>
          <a:xfrm>
            <a:off x="8690994" y="2827090"/>
            <a:ext cx="327171" cy="131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620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107D763-9DE5-4283-B0AE-059335D32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575" y="2445182"/>
            <a:ext cx="7301315" cy="196763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CECA68-4835-4C35-8867-B6BC346C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200" y="2857500"/>
            <a:ext cx="161249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21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0F872BE-160A-48C7-8BBB-FF5B33E3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14" y="206084"/>
            <a:ext cx="7129507" cy="171302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D850195-7208-4172-AC80-6D44A58F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311" y="1919112"/>
            <a:ext cx="2737009" cy="86635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F7D746B-1782-4E52-ACD8-421B66A6B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23" y="0"/>
            <a:ext cx="1338991" cy="31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43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0F872BE-160A-48C7-8BBB-FF5B33E3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14" y="206084"/>
            <a:ext cx="7129507" cy="171302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D850195-7208-4172-AC80-6D44A58F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311" y="1919112"/>
            <a:ext cx="2737009" cy="86635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F7D746B-1782-4E52-ACD8-421B66A6B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23" y="0"/>
            <a:ext cx="1338991" cy="31495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04740B5-F711-4BFD-BD08-7B07087DD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342" y="2736788"/>
            <a:ext cx="5429955" cy="1384423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946915CA-7F61-410A-8DDE-A2182B4ADEF8}"/>
              </a:ext>
            </a:extLst>
          </p:cNvPr>
          <p:cNvSpPr/>
          <p:nvPr/>
        </p:nvSpPr>
        <p:spPr>
          <a:xfrm>
            <a:off x="6096000" y="1549845"/>
            <a:ext cx="587022" cy="1713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64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0F872BE-160A-48C7-8BBB-FF5B33E3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14" y="206084"/>
            <a:ext cx="7129507" cy="171302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D850195-7208-4172-AC80-6D44A58F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311" y="1919112"/>
            <a:ext cx="2737009" cy="86635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F7D746B-1782-4E52-ACD8-421B66A6B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23" y="0"/>
            <a:ext cx="1338991" cy="31495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04740B5-F711-4BFD-BD08-7B07087DD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342" y="2736788"/>
            <a:ext cx="5429955" cy="1384423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946915CA-7F61-410A-8DDE-A2182B4ADEF8}"/>
              </a:ext>
            </a:extLst>
          </p:cNvPr>
          <p:cNvSpPr/>
          <p:nvPr/>
        </p:nvSpPr>
        <p:spPr>
          <a:xfrm>
            <a:off x="6096000" y="1549845"/>
            <a:ext cx="587022" cy="1713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66F881-E8E8-473A-BDDA-D8BA5855B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72530"/>
            <a:ext cx="10272889" cy="11627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BBF91B5-11EB-423A-8634-2EA38DC2F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8208" y="4990019"/>
            <a:ext cx="331966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52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0F872BE-160A-48C7-8BBB-FF5B33E3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14" y="206084"/>
            <a:ext cx="7129507" cy="171302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D850195-7208-4172-AC80-6D44A58F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311" y="1919112"/>
            <a:ext cx="2737009" cy="86635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F7D746B-1782-4E52-ACD8-421B66A6B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23" y="0"/>
            <a:ext cx="1338991" cy="31495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04740B5-F711-4BFD-BD08-7B07087DD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342" y="2736788"/>
            <a:ext cx="5429955" cy="1384423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946915CA-7F61-410A-8DDE-A2182B4ADEF8}"/>
              </a:ext>
            </a:extLst>
          </p:cNvPr>
          <p:cNvSpPr/>
          <p:nvPr/>
        </p:nvSpPr>
        <p:spPr>
          <a:xfrm>
            <a:off x="6096000" y="1549845"/>
            <a:ext cx="587022" cy="1713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66F881-E8E8-473A-BDDA-D8BA5855B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72530"/>
            <a:ext cx="10272889" cy="11627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BBF91B5-11EB-423A-8634-2EA38DC2F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8208" y="4990019"/>
            <a:ext cx="3319662" cy="6362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4C42CBD-B18C-448C-B97A-14D6DBB00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43" y="5428487"/>
            <a:ext cx="4867151" cy="13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2EBD0C8-EDB4-4E29-B68A-B0345A6C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65" y="94625"/>
            <a:ext cx="4989469" cy="13386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24DFD1-3A65-4450-B205-B8A7CCDFA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4" y="1509734"/>
            <a:ext cx="2758751" cy="8096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867034D-ABC0-4300-B652-760BF16A7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258" y="42715"/>
            <a:ext cx="1054008" cy="247925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C986CD6-D3B3-41B0-A38E-E38482B43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383" y="2363128"/>
            <a:ext cx="6219955" cy="1787640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950D84A7-00B2-4F4E-A16C-29E5C6470586}"/>
              </a:ext>
            </a:extLst>
          </p:cNvPr>
          <p:cNvSpPr/>
          <p:nvPr/>
        </p:nvSpPr>
        <p:spPr>
          <a:xfrm>
            <a:off x="6690049" y="1156996"/>
            <a:ext cx="578498" cy="1162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306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8857DB3-2C0B-4E0F-A8C6-D30C8C55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57" y="95956"/>
            <a:ext cx="983620" cy="6716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AC6D8D8-2CD3-4234-A8E8-9D588A1F9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559" y="82213"/>
            <a:ext cx="1102690" cy="654019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4EBA99-08A8-4282-BA1C-C083C26BC830}"/>
              </a:ext>
            </a:extLst>
          </p:cNvPr>
          <p:cNvCxnSpPr/>
          <p:nvPr/>
        </p:nvCxnSpPr>
        <p:spPr>
          <a:xfrm flipV="1">
            <a:off x="1038578" y="75880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3CB156A-9E47-4BF9-85AB-AA44AC3DBCEB}"/>
              </a:ext>
            </a:extLst>
          </p:cNvPr>
          <p:cNvCxnSpPr/>
          <p:nvPr/>
        </p:nvCxnSpPr>
        <p:spPr>
          <a:xfrm flipV="1">
            <a:off x="1038578" y="238793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749EA23-A2E7-46F6-8756-9506313FA980}"/>
              </a:ext>
            </a:extLst>
          </p:cNvPr>
          <p:cNvCxnSpPr/>
          <p:nvPr/>
        </p:nvCxnSpPr>
        <p:spPr>
          <a:xfrm flipV="1">
            <a:off x="1038578" y="401706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6D470DC-DE9C-4762-B0BB-E66A2B9F47BA}"/>
              </a:ext>
            </a:extLst>
          </p:cNvPr>
          <p:cNvCxnSpPr/>
          <p:nvPr/>
        </p:nvCxnSpPr>
        <p:spPr>
          <a:xfrm flipV="1">
            <a:off x="1038578" y="5540687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EF01A0C-D7B5-4DDA-ACE0-356A555A07EA}"/>
              </a:ext>
            </a:extLst>
          </p:cNvPr>
          <p:cNvCxnSpPr>
            <a:cxnSpLocks/>
          </p:cNvCxnSpPr>
          <p:nvPr/>
        </p:nvCxnSpPr>
        <p:spPr>
          <a:xfrm>
            <a:off x="6287911" y="95956"/>
            <a:ext cx="0" cy="57489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CF2AC81F-1A32-4CB4-9FE3-60DAC58E3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979" y="2629409"/>
            <a:ext cx="3618271" cy="128214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F355D28-E56D-40A1-B5B4-A0F64D17A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72" y="4223704"/>
            <a:ext cx="3500284" cy="12026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4E564C-7D81-4524-B8AB-323CB2AAF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59" y="1060957"/>
            <a:ext cx="2045110" cy="10336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2B7D702-4196-4F95-8BCF-88E50F1D2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9542" y="823954"/>
            <a:ext cx="2786899" cy="148747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F52C8C2-F849-45FC-86CA-4A46A82EC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547" y="2486029"/>
            <a:ext cx="3574888" cy="14417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25529DF-F220-431F-BE92-FF991DB6D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5992" y="4131417"/>
            <a:ext cx="3427689" cy="140837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54CD931-6F8D-4358-B3C2-4DB52FD5A463}"/>
              </a:ext>
            </a:extLst>
          </p:cNvPr>
          <p:cNvSpPr/>
          <p:nvPr/>
        </p:nvSpPr>
        <p:spPr>
          <a:xfrm>
            <a:off x="1455576" y="4096071"/>
            <a:ext cx="8858105" cy="14357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762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0F872BE-160A-48C7-8BBB-FF5B33E3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14" y="206084"/>
            <a:ext cx="7129507" cy="171302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D850195-7208-4172-AC80-6D44A58F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311" y="1919112"/>
            <a:ext cx="2737009" cy="86635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F7D746B-1782-4E52-ACD8-421B66A6B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423" y="0"/>
            <a:ext cx="1338991" cy="31495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04740B5-F711-4BFD-BD08-7B07087DD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342" y="2736788"/>
            <a:ext cx="5429955" cy="1384423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946915CA-7F61-410A-8DDE-A2182B4ADEF8}"/>
              </a:ext>
            </a:extLst>
          </p:cNvPr>
          <p:cNvSpPr/>
          <p:nvPr/>
        </p:nvSpPr>
        <p:spPr>
          <a:xfrm>
            <a:off x="6096000" y="1549845"/>
            <a:ext cx="587022" cy="1713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66F881-E8E8-473A-BDDA-D8BA5855B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72530"/>
            <a:ext cx="10272889" cy="11627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BBF91B5-11EB-423A-8634-2EA38DC2F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8208" y="4990019"/>
            <a:ext cx="3319662" cy="6362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4C42CBD-B18C-448C-B97A-14D6DBB00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43" y="5428487"/>
            <a:ext cx="4867151" cy="131171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0F86812-0E62-4BA9-B56F-37CD50F638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5894" y="5484583"/>
            <a:ext cx="4359804" cy="116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43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5C374DA-849B-4B6B-84BE-F27521A6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77" y="118043"/>
            <a:ext cx="5073445" cy="122251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63E895B-B943-471A-BAB4-0BBC56C43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623" y="1704144"/>
            <a:ext cx="6319592" cy="145028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D6B1BC0-0D0E-42D8-A55E-A14F21D1C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001" y="786924"/>
            <a:ext cx="1355948" cy="49028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AB6693B-37CB-4D58-8DF8-1FB999292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001" y="2451861"/>
            <a:ext cx="1555041" cy="5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25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9BC98B3-9161-4D0B-8864-78446F0C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09" y="101355"/>
            <a:ext cx="8365067" cy="139064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B9670EB-47EC-440B-9B15-F2F62063B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866" y="886986"/>
            <a:ext cx="1418318" cy="5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632B7CE-5A5D-42B6-BA28-D4CB7AB82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09" y="101355"/>
            <a:ext cx="8365067" cy="139064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E79C7D5-6141-490A-8218-7DAE84476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1" y="1761871"/>
            <a:ext cx="9572978" cy="98705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7D4EB8B-8DFF-4D80-9C08-3B98A0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066" y="2679840"/>
            <a:ext cx="9234311" cy="8140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48D4EAE-1B12-4031-85B8-695FF39B7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645" y="3912644"/>
            <a:ext cx="9708444" cy="72197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A28DB49-8E9A-4E9D-9B5E-CC845CC3A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837" y="5129553"/>
            <a:ext cx="7575209" cy="80812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68EBD67-593C-4173-94BF-22DE4F6E3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9866" y="886986"/>
            <a:ext cx="1418318" cy="5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47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5C374DA-849B-4B6B-84BE-F27521A6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77" y="118043"/>
            <a:ext cx="5073445" cy="122251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63E895B-B943-471A-BAB4-0BBC56C43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623" y="1704144"/>
            <a:ext cx="6319592" cy="145028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E7EADC3-D916-4FF4-8555-C9280937A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423" y="3313719"/>
            <a:ext cx="5138463" cy="145028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A879803-40A1-449B-A6B1-6AEB343EE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001" y="2451861"/>
            <a:ext cx="1555041" cy="56227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B582084-3355-4017-BD85-9AACCA4CA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001" y="786924"/>
            <a:ext cx="1355948" cy="4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96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B39F6B4-B98E-40A6-A8A7-D302C056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8" y="1032912"/>
            <a:ext cx="4814051" cy="15635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1937822-F4CB-453A-AAFC-6A396790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5" y="93782"/>
            <a:ext cx="4721668" cy="9391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8BDC17-14CB-4A70-BB15-19CBD8910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44" y="1626929"/>
            <a:ext cx="625904" cy="3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19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B39F6B4-B98E-40A6-A8A7-D302C056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8" y="1032912"/>
            <a:ext cx="4814051" cy="15635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1937822-F4CB-453A-AAFC-6A396790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5" y="93782"/>
            <a:ext cx="4721668" cy="9391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8BDC17-14CB-4A70-BB15-19CBD8910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44" y="1626929"/>
            <a:ext cx="625904" cy="3451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53BACD-8D56-4348-8BEE-5285DCBB4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733" y="2681311"/>
            <a:ext cx="8952089" cy="149537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4DDD74-0FB9-4448-BD60-B346FE01A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944" y="3266382"/>
            <a:ext cx="672724" cy="3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29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8857DB3-2C0B-4E0F-A8C6-D30C8C55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57" y="95956"/>
            <a:ext cx="983620" cy="6716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AC6D8D8-2CD3-4234-A8E8-9D588A1F9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559" y="82213"/>
            <a:ext cx="1102690" cy="654019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4EBA99-08A8-4282-BA1C-C083C26BC830}"/>
              </a:ext>
            </a:extLst>
          </p:cNvPr>
          <p:cNvCxnSpPr/>
          <p:nvPr/>
        </p:nvCxnSpPr>
        <p:spPr>
          <a:xfrm flipV="1">
            <a:off x="1038578" y="75880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3CB156A-9E47-4BF9-85AB-AA44AC3DBCEB}"/>
              </a:ext>
            </a:extLst>
          </p:cNvPr>
          <p:cNvCxnSpPr/>
          <p:nvPr/>
        </p:nvCxnSpPr>
        <p:spPr>
          <a:xfrm flipV="1">
            <a:off x="1038578" y="238793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749EA23-A2E7-46F6-8756-9506313FA980}"/>
              </a:ext>
            </a:extLst>
          </p:cNvPr>
          <p:cNvCxnSpPr/>
          <p:nvPr/>
        </p:nvCxnSpPr>
        <p:spPr>
          <a:xfrm flipV="1">
            <a:off x="1038578" y="401706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6D470DC-DE9C-4762-B0BB-E66A2B9F47BA}"/>
              </a:ext>
            </a:extLst>
          </p:cNvPr>
          <p:cNvCxnSpPr/>
          <p:nvPr/>
        </p:nvCxnSpPr>
        <p:spPr>
          <a:xfrm flipV="1">
            <a:off x="1038578" y="5540687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EF01A0C-D7B5-4DDA-ACE0-356A555A07EA}"/>
              </a:ext>
            </a:extLst>
          </p:cNvPr>
          <p:cNvCxnSpPr>
            <a:cxnSpLocks/>
          </p:cNvCxnSpPr>
          <p:nvPr/>
        </p:nvCxnSpPr>
        <p:spPr>
          <a:xfrm>
            <a:off x="6287911" y="95956"/>
            <a:ext cx="0" cy="57489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CF2AC81F-1A32-4CB4-9FE3-60DAC58E3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979" y="2629409"/>
            <a:ext cx="3618271" cy="128214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F355D28-E56D-40A1-B5B4-A0F64D17A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72" y="4223704"/>
            <a:ext cx="3500284" cy="12026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4E564C-7D81-4524-B8AB-323CB2AAF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59" y="1060957"/>
            <a:ext cx="2045110" cy="10336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2B7D702-4196-4F95-8BCF-88E50F1D2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9542" y="823954"/>
            <a:ext cx="2786899" cy="148747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F52C8C2-F849-45FC-86CA-4A46A82EC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547" y="2486029"/>
            <a:ext cx="3574888" cy="14417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25529DF-F220-431F-BE92-FF991DB6D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5992" y="4131417"/>
            <a:ext cx="3427689" cy="140837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54CD931-6F8D-4358-B3C2-4DB52FD5A463}"/>
              </a:ext>
            </a:extLst>
          </p:cNvPr>
          <p:cNvSpPr/>
          <p:nvPr/>
        </p:nvSpPr>
        <p:spPr>
          <a:xfrm>
            <a:off x="1511559" y="823954"/>
            <a:ext cx="9012469" cy="471583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左 9">
            <a:extLst>
              <a:ext uri="{FF2B5EF4-FFF2-40B4-BE49-F238E27FC236}">
                <a16:creationId xmlns:a16="http://schemas.microsoft.com/office/drawing/2014/main" id="{B84DC7A8-A329-494F-8CAD-FB15EFCEA4BF}"/>
              </a:ext>
            </a:extLst>
          </p:cNvPr>
          <p:cNvSpPr/>
          <p:nvPr/>
        </p:nvSpPr>
        <p:spPr>
          <a:xfrm>
            <a:off x="4534326" y="1160362"/>
            <a:ext cx="2568873" cy="8449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6C5A41BC-8070-4684-9234-ED9B02AF2E29}"/>
              </a:ext>
            </a:extLst>
          </p:cNvPr>
          <p:cNvSpPr/>
          <p:nvPr/>
        </p:nvSpPr>
        <p:spPr>
          <a:xfrm>
            <a:off x="5427298" y="2833399"/>
            <a:ext cx="1188249" cy="7888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3C2DD70-4A4B-40BC-825F-4E6E19ADCB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2214" y="4404141"/>
            <a:ext cx="1207113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54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B39F6B4-B98E-40A6-A8A7-D302C056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8" y="1032912"/>
            <a:ext cx="4814051" cy="15635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1937822-F4CB-453A-AAFC-6A396790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5" y="93782"/>
            <a:ext cx="4721668" cy="9391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8BDC17-14CB-4A70-BB15-19CBD8910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44" y="1626929"/>
            <a:ext cx="625904" cy="3451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53BACD-8D56-4348-8BEE-5285DCBB4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733" y="2681311"/>
            <a:ext cx="8952089" cy="149537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4DDD74-0FB9-4448-BD60-B346FE01A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944" y="3266382"/>
            <a:ext cx="672724" cy="32523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1E43F6-A23E-4E25-8114-0FDA0EB9F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312" y="4362789"/>
            <a:ext cx="7823199" cy="8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6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2EBD0C8-EDB4-4E29-B68A-B0345A6C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65" y="94625"/>
            <a:ext cx="4989469" cy="13386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24DFD1-3A65-4450-B205-B8A7CCDFA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4" y="1509734"/>
            <a:ext cx="2758751" cy="8096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867034D-ABC0-4300-B652-760BF16A7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258" y="42715"/>
            <a:ext cx="1054008" cy="247925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C986CD6-D3B3-41B0-A38E-E38482B43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383" y="2363128"/>
            <a:ext cx="6219955" cy="1787640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950D84A7-00B2-4F4E-A16C-29E5C6470586}"/>
              </a:ext>
            </a:extLst>
          </p:cNvPr>
          <p:cNvSpPr/>
          <p:nvPr/>
        </p:nvSpPr>
        <p:spPr>
          <a:xfrm>
            <a:off x="6690049" y="1156996"/>
            <a:ext cx="578498" cy="1162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87C1EA0-DAB8-4D82-B09D-74DCDF70F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42" y="4083867"/>
            <a:ext cx="2558220" cy="116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2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A4397DC-4D89-42FF-B4B0-261CF76E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756" y="2907194"/>
            <a:ext cx="8540685" cy="96273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4E0A3E2-4C96-4C5D-8B5D-02B3F0D4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37" y="2907195"/>
            <a:ext cx="1651819" cy="10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85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D9E820E-FC5D-4309-B34A-859BFABD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23" y="0"/>
            <a:ext cx="1338991" cy="314959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F88D68F-81E1-4351-BDD5-7E214E783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78" y="108409"/>
            <a:ext cx="7315200" cy="146639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A1D27E1-EE0D-4481-87AA-B70782D29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266" y="1574799"/>
            <a:ext cx="6584335" cy="111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4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D9E820E-FC5D-4309-B34A-859BFABD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23" y="0"/>
            <a:ext cx="1338991" cy="314959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F88D68F-81E1-4351-BDD5-7E214E783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78" y="108409"/>
            <a:ext cx="7315200" cy="146639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A1D27E1-EE0D-4481-87AA-B70782D29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266" y="1574799"/>
            <a:ext cx="6584335" cy="11170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57130C-816E-4CBA-9AD4-A8697A961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734" y="3258008"/>
            <a:ext cx="8184444" cy="1792918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C901DB9A-FAA4-41F3-B399-BCB267DA9F71}"/>
              </a:ext>
            </a:extLst>
          </p:cNvPr>
          <p:cNvSpPr/>
          <p:nvPr/>
        </p:nvSpPr>
        <p:spPr>
          <a:xfrm>
            <a:off x="5783526" y="1616648"/>
            <a:ext cx="508000" cy="1570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064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D2EE096-DA02-48BC-8D9E-3BF6714E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4" y="113591"/>
            <a:ext cx="8184444" cy="1792918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82FFDA7-7689-487D-875E-A4B3306C43BE}"/>
              </a:ext>
            </a:extLst>
          </p:cNvPr>
          <p:cNvSpPr/>
          <p:nvPr/>
        </p:nvSpPr>
        <p:spPr>
          <a:xfrm>
            <a:off x="6558844" y="372533"/>
            <a:ext cx="2190045" cy="1354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091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1ECECB1-7086-4345-9655-661826E8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8" y="3748523"/>
            <a:ext cx="6067327" cy="16111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91FFEDF-D231-4A70-9DD2-BA0E1596D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04" y="113591"/>
            <a:ext cx="8184444" cy="179291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A5D88B-CA02-448E-A80B-2D9E8B34A2CB}"/>
              </a:ext>
            </a:extLst>
          </p:cNvPr>
          <p:cNvSpPr/>
          <p:nvPr/>
        </p:nvSpPr>
        <p:spPr>
          <a:xfrm>
            <a:off x="6558844" y="372533"/>
            <a:ext cx="2190045" cy="1354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1F6D8D6-3A36-401C-9841-A683C8AF6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58" y="5308888"/>
            <a:ext cx="7275205" cy="129293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AC886D5-E28F-4473-9C0E-D9F39A3B04AD}"/>
              </a:ext>
            </a:extLst>
          </p:cNvPr>
          <p:cNvSpPr/>
          <p:nvPr/>
        </p:nvSpPr>
        <p:spPr>
          <a:xfrm>
            <a:off x="648559" y="3838221"/>
            <a:ext cx="10818763" cy="29061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83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1ECECB1-7086-4345-9655-661826E8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8" y="3748523"/>
            <a:ext cx="6067327" cy="161112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F15E7F6-1D81-4027-A748-9EC47B67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8" y="5308888"/>
            <a:ext cx="7275205" cy="129293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53F8647-FF25-4459-9019-8AB28E2694D5}"/>
              </a:ext>
            </a:extLst>
          </p:cNvPr>
          <p:cNvSpPr/>
          <p:nvPr/>
        </p:nvSpPr>
        <p:spPr>
          <a:xfrm>
            <a:off x="648559" y="3838221"/>
            <a:ext cx="10818763" cy="29061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91FFEDF-D231-4A70-9DD2-BA0E1596D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04" y="113591"/>
            <a:ext cx="8184444" cy="179291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A5D88B-CA02-448E-A80B-2D9E8B34A2CB}"/>
              </a:ext>
            </a:extLst>
          </p:cNvPr>
          <p:cNvSpPr/>
          <p:nvPr/>
        </p:nvSpPr>
        <p:spPr>
          <a:xfrm>
            <a:off x="6558844" y="372533"/>
            <a:ext cx="2190045" cy="1354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09E28C-A486-4EFB-8661-079A1F4FA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963" y="5671800"/>
            <a:ext cx="3327359" cy="56710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A16689D-1530-4B50-8ADB-01CC420C1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9085" y="4289661"/>
            <a:ext cx="2885651" cy="5398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2A9513B-5D15-43F2-B7F9-F792AC6FF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590" y="4946602"/>
            <a:ext cx="3742299" cy="634875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E5B072E-9C1A-4E05-88DB-CA382029D23C}"/>
              </a:ext>
            </a:extLst>
          </p:cNvPr>
          <p:cNvCxnSpPr/>
          <p:nvPr/>
        </p:nvCxnSpPr>
        <p:spPr>
          <a:xfrm flipV="1">
            <a:off x="6718115" y="4619029"/>
            <a:ext cx="404169" cy="54726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801AC3-D460-4C2A-8E73-A5DD80C061DA}"/>
              </a:ext>
            </a:extLst>
          </p:cNvPr>
          <p:cNvCxnSpPr>
            <a:cxnSpLocks/>
          </p:cNvCxnSpPr>
          <p:nvPr/>
        </p:nvCxnSpPr>
        <p:spPr>
          <a:xfrm>
            <a:off x="6718115" y="5328629"/>
            <a:ext cx="1580074" cy="5804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982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1ECECB1-7086-4345-9655-661826E8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8" y="3748523"/>
            <a:ext cx="6067327" cy="161112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F15E7F6-1D81-4027-A748-9EC47B67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8" y="5308888"/>
            <a:ext cx="7275205" cy="129293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53F8647-FF25-4459-9019-8AB28E2694D5}"/>
              </a:ext>
            </a:extLst>
          </p:cNvPr>
          <p:cNvSpPr/>
          <p:nvPr/>
        </p:nvSpPr>
        <p:spPr>
          <a:xfrm>
            <a:off x="648559" y="3838221"/>
            <a:ext cx="10818763" cy="29061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91FFEDF-D231-4A70-9DD2-BA0E1596D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04" y="113591"/>
            <a:ext cx="8184444" cy="179291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A5D88B-CA02-448E-A80B-2D9E8B34A2CB}"/>
              </a:ext>
            </a:extLst>
          </p:cNvPr>
          <p:cNvSpPr/>
          <p:nvPr/>
        </p:nvSpPr>
        <p:spPr>
          <a:xfrm>
            <a:off x="6558844" y="372533"/>
            <a:ext cx="2190045" cy="1354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09E28C-A486-4EFB-8661-079A1F4FA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963" y="5671800"/>
            <a:ext cx="3327359" cy="56710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A16689D-1530-4B50-8ADB-01CC420C1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9085" y="4289661"/>
            <a:ext cx="2885651" cy="5398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2A9513B-5D15-43F2-B7F9-F792AC6FF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590" y="4946602"/>
            <a:ext cx="3742299" cy="634875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E5B072E-9C1A-4E05-88DB-CA382029D23C}"/>
              </a:ext>
            </a:extLst>
          </p:cNvPr>
          <p:cNvCxnSpPr/>
          <p:nvPr/>
        </p:nvCxnSpPr>
        <p:spPr>
          <a:xfrm flipV="1">
            <a:off x="6718115" y="4619029"/>
            <a:ext cx="404169" cy="54726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801AC3-D460-4C2A-8E73-A5DD80C061DA}"/>
              </a:ext>
            </a:extLst>
          </p:cNvPr>
          <p:cNvCxnSpPr>
            <a:cxnSpLocks/>
          </p:cNvCxnSpPr>
          <p:nvPr/>
        </p:nvCxnSpPr>
        <p:spPr>
          <a:xfrm>
            <a:off x="6718115" y="5328629"/>
            <a:ext cx="1580074" cy="5804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53E05D5-FD7C-4B6C-A592-77C853D9A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050" y="1869790"/>
            <a:ext cx="9019592" cy="7157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F7D389F-A651-451B-A8DC-4DAE9B43E6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633" y="2070048"/>
            <a:ext cx="610388" cy="31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1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1ECECB1-7086-4345-9655-661826E8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8" y="3748523"/>
            <a:ext cx="6067327" cy="161112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F15E7F6-1D81-4027-A748-9EC47B67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8" y="5308888"/>
            <a:ext cx="7275205" cy="129293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53F8647-FF25-4459-9019-8AB28E2694D5}"/>
              </a:ext>
            </a:extLst>
          </p:cNvPr>
          <p:cNvSpPr/>
          <p:nvPr/>
        </p:nvSpPr>
        <p:spPr>
          <a:xfrm>
            <a:off x="648559" y="3838221"/>
            <a:ext cx="10818763" cy="29061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91FFEDF-D231-4A70-9DD2-BA0E1596D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04" y="113591"/>
            <a:ext cx="8184444" cy="179291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A5D88B-CA02-448E-A80B-2D9E8B34A2CB}"/>
              </a:ext>
            </a:extLst>
          </p:cNvPr>
          <p:cNvSpPr/>
          <p:nvPr/>
        </p:nvSpPr>
        <p:spPr>
          <a:xfrm>
            <a:off x="6558844" y="372533"/>
            <a:ext cx="2190045" cy="1354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09E28C-A486-4EFB-8661-079A1F4FA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963" y="5671800"/>
            <a:ext cx="3327359" cy="56710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A16689D-1530-4B50-8ADB-01CC420C1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9085" y="4289661"/>
            <a:ext cx="2885651" cy="5398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2A9513B-5D15-43F2-B7F9-F792AC6FF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590" y="4946602"/>
            <a:ext cx="3742299" cy="634875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E5B072E-9C1A-4E05-88DB-CA382029D23C}"/>
              </a:ext>
            </a:extLst>
          </p:cNvPr>
          <p:cNvCxnSpPr/>
          <p:nvPr/>
        </p:nvCxnSpPr>
        <p:spPr>
          <a:xfrm flipV="1">
            <a:off x="6718115" y="4619029"/>
            <a:ext cx="404169" cy="54726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801AC3-D460-4C2A-8E73-A5DD80C061DA}"/>
              </a:ext>
            </a:extLst>
          </p:cNvPr>
          <p:cNvCxnSpPr>
            <a:cxnSpLocks/>
          </p:cNvCxnSpPr>
          <p:nvPr/>
        </p:nvCxnSpPr>
        <p:spPr>
          <a:xfrm>
            <a:off x="6718115" y="5328629"/>
            <a:ext cx="1580074" cy="5804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53E05D5-FD7C-4B6C-A592-77C853D9A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050" y="1869790"/>
            <a:ext cx="9019592" cy="7157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F7D389F-A651-451B-A8DC-4DAE9B43E6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633" y="2070048"/>
            <a:ext cx="610388" cy="3152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E18D2AF-C863-4138-A9A4-2E25FAC267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633" y="2479782"/>
            <a:ext cx="5878367" cy="61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23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1ECECB1-7086-4345-9655-661826E8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8" y="3748523"/>
            <a:ext cx="6067327" cy="161112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F15E7F6-1D81-4027-A748-9EC47B67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8" y="5308888"/>
            <a:ext cx="7275205" cy="129293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53F8647-FF25-4459-9019-8AB28E2694D5}"/>
              </a:ext>
            </a:extLst>
          </p:cNvPr>
          <p:cNvSpPr/>
          <p:nvPr/>
        </p:nvSpPr>
        <p:spPr>
          <a:xfrm>
            <a:off x="648559" y="3838221"/>
            <a:ext cx="10818763" cy="29061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91FFEDF-D231-4A70-9DD2-BA0E1596D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04" y="113591"/>
            <a:ext cx="8184444" cy="179291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A5D88B-CA02-448E-A80B-2D9E8B34A2CB}"/>
              </a:ext>
            </a:extLst>
          </p:cNvPr>
          <p:cNvSpPr/>
          <p:nvPr/>
        </p:nvSpPr>
        <p:spPr>
          <a:xfrm>
            <a:off x="6558844" y="372533"/>
            <a:ext cx="2190045" cy="1354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09E28C-A486-4EFB-8661-079A1F4FA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963" y="5671800"/>
            <a:ext cx="3327359" cy="56710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A16689D-1530-4B50-8ADB-01CC420C1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9085" y="4289661"/>
            <a:ext cx="2885651" cy="5398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2A9513B-5D15-43F2-B7F9-F792AC6FF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590" y="4946602"/>
            <a:ext cx="3742299" cy="634875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E5B072E-9C1A-4E05-88DB-CA382029D23C}"/>
              </a:ext>
            </a:extLst>
          </p:cNvPr>
          <p:cNvCxnSpPr/>
          <p:nvPr/>
        </p:nvCxnSpPr>
        <p:spPr>
          <a:xfrm flipV="1">
            <a:off x="6718115" y="4619029"/>
            <a:ext cx="404169" cy="54726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801AC3-D460-4C2A-8E73-A5DD80C061DA}"/>
              </a:ext>
            </a:extLst>
          </p:cNvPr>
          <p:cNvCxnSpPr>
            <a:cxnSpLocks/>
          </p:cNvCxnSpPr>
          <p:nvPr/>
        </p:nvCxnSpPr>
        <p:spPr>
          <a:xfrm>
            <a:off x="6718115" y="5328629"/>
            <a:ext cx="1580074" cy="5804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53E05D5-FD7C-4B6C-A592-77C853D9A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050" y="1869790"/>
            <a:ext cx="9019592" cy="71573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F7D389F-A651-451B-A8DC-4DAE9B43E6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633" y="2070048"/>
            <a:ext cx="610388" cy="3152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E18D2AF-C863-4138-A9A4-2E25FAC267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633" y="2479782"/>
            <a:ext cx="5878367" cy="61471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3698B34-F08D-4BFD-ADDD-1E7C974249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603" y="3143858"/>
            <a:ext cx="6067327" cy="61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1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E12059F-6CCC-4D5D-B239-1DB64750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7" y="3615250"/>
            <a:ext cx="1816650" cy="97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C230BBA-BFDA-49CF-A25C-1B5838B0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121" y="3810196"/>
            <a:ext cx="1022555" cy="6361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CEF486B-D444-4D06-A8EF-F3A5796B5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4" y="1778878"/>
            <a:ext cx="8184444" cy="179291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BD159BD-A9C2-4D21-BAA9-72F236BD638E}"/>
              </a:ext>
            </a:extLst>
          </p:cNvPr>
          <p:cNvSpPr/>
          <p:nvPr/>
        </p:nvSpPr>
        <p:spPr>
          <a:xfrm>
            <a:off x="6468533" y="1540478"/>
            <a:ext cx="2190045" cy="1354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BE71F35-DB22-4FF1-89B5-B3BB78083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533" y="2499607"/>
            <a:ext cx="5513459" cy="5581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62E79DB-D8DF-49F1-AF50-D98311CCC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74" y="27366"/>
            <a:ext cx="8184444" cy="179291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AB3274F-5DBD-403F-964E-829008F7A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466" y="3220058"/>
            <a:ext cx="3902707" cy="159368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010B04BD-89A2-484B-976C-8DA088C62D21}"/>
              </a:ext>
            </a:extLst>
          </p:cNvPr>
          <p:cNvSpPr/>
          <p:nvPr/>
        </p:nvSpPr>
        <p:spPr>
          <a:xfrm>
            <a:off x="4560711" y="4446300"/>
            <a:ext cx="824089" cy="877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7A48D54-BB6F-47BC-9E79-FEC3FAC26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959" y="5547325"/>
            <a:ext cx="7181461" cy="79110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BDA325D-8222-4956-BE61-C3B0795870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1611" y="5221252"/>
            <a:ext cx="2186503" cy="14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2EBD0C8-EDB4-4E29-B68A-B0345A6C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65" y="94625"/>
            <a:ext cx="4989469" cy="13386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24DFD1-3A65-4450-B205-B8A7CCDFA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4" y="1509734"/>
            <a:ext cx="2758751" cy="8096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867034D-ABC0-4300-B652-760BF16A7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258" y="42715"/>
            <a:ext cx="1054008" cy="247925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C986CD6-D3B3-41B0-A38E-E38482B43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383" y="2363128"/>
            <a:ext cx="6219955" cy="1787640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950D84A7-00B2-4F4E-A16C-29E5C6470586}"/>
              </a:ext>
            </a:extLst>
          </p:cNvPr>
          <p:cNvSpPr/>
          <p:nvPr/>
        </p:nvSpPr>
        <p:spPr>
          <a:xfrm>
            <a:off x="6690049" y="1156996"/>
            <a:ext cx="578498" cy="1162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87C1EA0-DAB8-4D82-B09D-74DCDF70F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42" y="4083867"/>
            <a:ext cx="2558220" cy="116237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E89D17C-175D-4270-92A2-1A6052E37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662" y="4401666"/>
            <a:ext cx="825910" cy="5267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4BCAEA0-1C6F-48DF-BE94-6D9147FF1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787" y="4101800"/>
            <a:ext cx="2942542" cy="10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25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93B92BD-035D-449C-8468-90A28BEC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61" y="112889"/>
            <a:ext cx="8336816" cy="26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464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17CB60F-3A3B-43CF-AAD9-DA03FE7F3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67" y="245350"/>
            <a:ext cx="3948337" cy="153829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6C9D5FA-AF2A-40B7-996A-1DFD4A727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104" y="120876"/>
            <a:ext cx="7815188" cy="17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29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17CB60F-3A3B-43CF-AAD9-DA03FE7F3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67" y="245350"/>
            <a:ext cx="3948337" cy="153829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6C9D5FA-AF2A-40B7-996A-1DFD4A727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104" y="120876"/>
            <a:ext cx="7815188" cy="178724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FA9151D-395F-413C-A9C1-9580C72D4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55" y="2057643"/>
            <a:ext cx="10713156" cy="9927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3FD3F4F-E421-4F33-B695-5600FB0CD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59" y="2925883"/>
            <a:ext cx="11345333" cy="8215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401E23-159C-41CB-8750-A3223C6F0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77" y="4111828"/>
            <a:ext cx="10708245" cy="73938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36F8CDB-1528-4B9C-8136-0B1E89D0A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1416" y="4850302"/>
            <a:ext cx="7530418" cy="17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4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93B92BD-035D-449C-8468-90A28BEC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61" y="112889"/>
            <a:ext cx="8336816" cy="265647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542864E-BCC6-4956-9BF0-070732636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56" y="2916119"/>
            <a:ext cx="7382932" cy="146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15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F203093-1570-4A38-A1C6-FA139906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" y="93782"/>
            <a:ext cx="4721668" cy="93913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964BAB-6195-442A-96EA-F044C15A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99" y="1629311"/>
            <a:ext cx="581644" cy="39897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F3E0B3F-9132-4B37-9765-C19300104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043" y="858954"/>
            <a:ext cx="8476232" cy="19396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A3537C5-D15F-4555-BFF7-CB442043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399" y="2837742"/>
            <a:ext cx="9200444" cy="14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496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8857DB3-2C0B-4E0F-A8C6-D30C8C55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57" y="95956"/>
            <a:ext cx="983620" cy="6716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AC6D8D8-2CD3-4234-A8E8-9D588A1F9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559" y="82213"/>
            <a:ext cx="1102690" cy="654019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4EBA99-08A8-4282-BA1C-C083C26BC830}"/>
              </a:ext>
            </a:extLst>
          </p:cNvPr>
          <p:cNvCxnSpPr/>
          <p:nvPr/>
        </p:nvCxnSpPr>
        <p:spPr>
          <a:xfrm flipV="1">
            <a:off x="1038578" y="75880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3CB156A-9E47-4BF9-85AB-AA44AC3DBCEB}"/>
              </a:ext>
            </a:extLst>
          </p:cNvPr>
          <p:cNvCxnSpPr/>
          <p:nvPr/>
        </p:nvCxnSpPr>
        <p:spPr>
          <a:xfrm flipV="1">
            <a:off x="1038578" y="238793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749EA23-A2E7-46F6-8756-9506313FA980}"/>
              </a:ext>
            </a:extLst>
          </p:cNvPr>
          <p:cNvCxnSpPr/>
          <p:nvPr/>
        </p:nvCxnSpPr>
        <p:spPr>
          <a:xfrm flipV="1">
            <a:off x="1038578" y="4017069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6D470DC-DE9C-4762-B0BB-E66A2B9F47BA}"/>
              </a:ext>
            </a:extLst>
          </p:cNvPr>
          <p:cNvCxnSpPr/>
          <p:nvPr/>
        </p:nvCxnSpPr>
        <p:spPr>
          <a:xfrm flipV="1">
            <a:off x="1038578" y="5540687"/>
            <a:ext cx="10498666" cy="88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EF01A0C-D7B5-4DDA-ACE0-356A555A07EA}"/>
              </a:ext>
            </a:extLst>
          </p:cNvPr>
          <p:cNvCxnSpPr>
            <a:cxnSpLocks/>
          </p:cNvCxnSpPr>
          <p:nvPr/>
        </p:nvCxnSpPr>
        <p:spPr>
          <a:xfrm>
            <a:off x="6287911" y="95956"/>
            <a:ext cx="0" cy="57489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CF2AC81F-1A32-4CB4-9FE3-60DAC58E3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979" y="2629409"/>
            <a:ext cx="3618271" cy="128214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F355D28-E56D-40A1-B5B4-A0F64D17A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72" y="4223704"/>
            <a:ext cx="3500284" cy="12026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4E564C-7D81-4524-B8AB-323CB2AAF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59" y="1060957"/>
            <a:ext cx="2045110" cy="10336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2B7D702-4196-4F95-8BCF-88E50F1D2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9542" y="823954"/>
            <a:ext cx="2786899" cy="148747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F52C8C2-F849-45FC-86CA-4A46A82EC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547" y="2486029"/>
            <a:ext cx="3574888" cy="14417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25529DF-F220-431F-BE92-FF991DB6D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5992" y="4131417"/>
            <a:ext cx="3427689" cy="140837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54CD931-6F8D-4358-B3C2-4DB52FD5A463}"/>
              </a:ext>
            </a:extLst>
          </p:cNvPr>
          <p:cNvSpPr/>
          <p:nvPr/>
        </p:nvSpPr>
        <p:spPr>
          <a:xfrm>
            <a:off x="2015412" y="823954"/>
            <a:ext cx="7968343" cy="151009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左 9">
            <a:extLst>
              <a:ext uri="{FF2B5EF4-FFF2-40B4-BE49-F238E27FC236}">
                <a16:creationId xmlns:a16="http://schemas.microsoft.com/office/drawing/2014/main" id="{B84DC7A8-A329-494F-8CAD-FB15EFCEA4BF}"/>
              </a:ext>
            </a:extLst>
          </p:cNvPr>
          <p:cNvSpPr/>
          <p:nvPr/>
        </p:nvSpPr>
        <p:spPr>
          <a:xfrm>
            <a:off x="4534326" y="1160362"/>
            <a:ext cx="2568873" cy="8449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3032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F203093-1570-4A38-A1C6-FA139906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" y="93782"/>
            <a:ext cx="4721668" cy="93913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964BAB-6195-442A-96EA-F044C15A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99" y="1629311"/>
            <a:ext cx="581644" cy="39897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F3E0B3F-9132-4B37-9765-C19300104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043" y="858954"/>
            <a:ext cx="8476232" cy="193968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A3537C5-D15F-4555-BFF7-CB442043B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399" y="2837742"/>
            <a:ext cx="9200444" cy="14521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D296669-AC85-486B-BC27-0CF632FE2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376" y="4405188"/>
            <a:ext cx="5226757" cy="15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735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4630461-A66C-4D13-B627-EEB848E1F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2260298"/>
            <a:ext cx="7518402" cy="216416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F8A2CA0-1FD9-41C2-A351-341D8654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473" y="2847561"/>
            <a:ext cx="1691148" cy="11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3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2EBD0C8-EDB4-4E29-B68A-B0345A6C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65" y="94625"/>
            <a:ext cx="4989469" cy="13386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24DFD1-3A65-4450-B205-B8A7CCDFA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4" y="1509734"/>
            <a:ext cx="2758751" cy="8096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867034D-ABC0-4300-B652-760BF16A7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258" y="42715"/>
            <a:ext cx="1054008" cy="247925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C986CD6-D3B3-41B0-A38E-E38482B43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383" y="2363128"/>
            <a:ext cx="6219955" cy="1787640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950D84A7-00B2-4F4E-A16C-29E5C6470586}"/>
              </a:ext>
            </a:extLst>
          </p:cNvPr>
          <p:cNvSpPr/>
          <p:nvPr/>
        </p:nvSpPr>
        <p:spPr>
          <a:xfrm>
            <a:off x="6690049" y="1156996"/>
            <a:ext cx="578498" cy="1162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87C1EA0-DAB8-4D82-B09D-74DCDF70F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42" y="4083867"/>
            <a:ext cx="2558220" cy="116237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E89D17C-175D-4270-92A2-1A6052E37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662" y="4401666"/>
            <a:ext cx="825910" cy="5267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4BCAEA0-1C6F-48DF-BE94-6D9147FF1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787" y="4101800"/>
            <a:ext cx="2942542" cy="10759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93339CA-564D-40AC-805A-C8D6C4032D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6360" y="4299234"/>
            <a:ext cx="5203700" cy="6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3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2EBD0C8-EDB4-4E29-B68A-B0345A6C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65" y="94625"/>
            <a:ext cx="4989469" cy="13386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24DFD1-3A65-4450-B205-B8A7CCDFA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4" y="1509734"/>
            <a:ext cx="2758751" cy="8096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867034D-ABC0-4300-B652-760BF16A7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258" y="42715"/>
            <a:ext cx="1054008" cy="247925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C986CD6-D3B3-41B0-A38E-E38482B43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383" y="2363128"/>
            <a:ext cx="6219955" cy="1787640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950D84A7-00B2-4F4E-A16C-29E5C6470586}"/>
              </a:ext>
            </a:extLst>
          </p:cNvPr>
          <p:cNvSpPr/>
          <p:nvPr/>
        </p:nvSpPr>
        <p:spPr>
          <a:xfrm>
            <a:off x="6690049" y="1156996"/>
            <a:ext cx="578498" cy="1162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87C1EA0-DAB8-4D82-B09D-74DCDF70F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42" y="4083867"/>
            <a:ext cx="2558220" cy="116237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E89D17C-175D-4270-92A2-1A6052E37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662" y="4401666"/>
            <a:ext cx="825910" cy="5267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4BCAEA0-1C6F-48DF-BE94-6D9147FF1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787" y="4101800"/>
            <a:ext cx="2942542" cy="10759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93339CA-564D-40AC-805A-C8D6C4032D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6360" y="4299234"/>
            <a:ext cx="5203700" cy="6810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7035C5C-009B-46A4-9290-8D0EBE07A0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3263" y="4969950"/>
            <a:ext cx="3895558" cy="613060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60C6684-8A4D-43A2-9A63-1C4A7BDFDEA3}"/>
              </a:ext>
            </a:extLst>
          </p:cNvPr>
          <p:cNvSpPr/>
          <p:nvPr/>
        </p:nvSpPr>
        <p:spPr>
          <a:xfrm>
            <a:off x="8749717" y="4401666"/>
            <a:ext cx="847289" cy="52677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32BC4C6-4551-4D69-8CA2-94D856F12BF9}"/>
              </a:ext>
            </a:extLst>
          </p:cNvPr>
          <p:cNvCxnSpPr/>
          <p:nvPr/>
        </p:nvCxnSpPr>
        <p:spPr>
          <a:xfrm flipH="1" flipV="1">
            <a:off x="5402424" y="2118049"/>
            <a:ext cx="3347293" cy="2283617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1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2EBD0C8-EDB4-4E29-B68A-B0345A6C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65" y="94625"/>
            <a:ext cx="4989469" cy="13386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24DFD1-3A65-4450-B205-B8A7CCDFA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4" y="1509734"/>
            <a:ext cx="2758751" cy="8096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867034D-ABC0-4300-B652-760BF16A7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258" y="42715"/>
            <a:ext cx="1054008" cy="247925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C986CD6-D3B3-41B0-A38E-E38482B43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383" y="2363128"/>
            <a:ext cx="6219955" cy="1787640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950D84A7-00B2-4F4E-A16C-29E5C6470586}"/>
              </a:ext>
            </a:extLst>
          </p:cNvPr>
          <p:cNvSpPr/>
          <p:nvPr/>
        </p:nvSpPr>
        <p:spPr>
          <a:xfrm>
            <a:off x="6690049" y="1156996"/>
            <a:ext cx="578498" cy="1162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87C1EA0-DAB8-4D82-B09D-74DCDF70F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42" y="4083867"/>
            <a:ext cx="2558220" cy="116237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E89D17C-175D-4270-92A2-1A6052E37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662" y="4401666"/>
            <a:ext cx="825910" cy="5267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4BCAEA0-1C6F-48DF-BE94-6D9147FF1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787" y="4101800"/>
            <a:ext cx="2942542" cy="10759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93339CA-564D-40AC-805A-C8D6C4032D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6360" y="4299234"/>
            <a:ext cx="5203700" cy="6810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7035C5C-009B-46A4-9290-8D0EBE07A0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3263" y="4969950"/>
            <a:ext cx="3895558" cy="613060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60C6684-8A4D-43A2-9A63-1C4A7BDFDEA3}"/>
              </a:ext>
            </a:extLst>
          </p:cNvPr>
          <p:cNvSpPr/>
          <p:nvPr/>
        </p:nvSpPr>
        <p:spPr>
          <a:xfrm>
            <a:off x="8749717" y="4401666"/>
            <a:ext cx="847289" cy="52677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32BC4C6-4551-4D69-8CA2-94D856F12BF9}"/>
              </a:ext>
            </a:extLst>
          </p:cNvPr>
          <p:cNvCxnSpPr/>
          <p:nvPr/>
        </p:nvCxnSpPr>
        <p:spPr>
          <a:xfrm flipH="1" flipV="1">
            <a:off x="5402424" y="2118049"/>
            <a:ext cx="3347293" cy="2283617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39A3B802-FF96-4C86-B6BD-58490440C5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442" y="5583010"/>
            <a:ext cx="1729542" cy="9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3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0</Words>
  <Application>Microsoft Office PowerPoint</Application>
  <PresentationFormat>ワイド画面</PresentationFormat>
  <Paragraphs>0</Paragraphs>
  <Slides>67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67</vt:i4>
      </vt:variant>
    </vt:vector>
  </HeadingPairs>
  <TitlesOfParts>
    <vt:vector size="7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21</cp:revision>
  <dcterms:created xsi:type="dcterms:W3CDTF">2020-05-13T02:53:32Z</dcterms:created>
  <dcterms:modified xsi:type="dcterms:W3CDTF">2020-09-03T05:56:57Z</dcterms:modified>
</cp:coreProperties>
</file>