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5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0D8-9241-4B7B-89D3-69F15C61C87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4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0D8-9241-4B7B-89D3-69F15C61C87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0D8-9241-4B7B-89D3-69F15C61C87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9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0D8-9241-4B7B-89D3-69F15C61C87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43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0D8-9241-4B7B-89D3-69F15C61C87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0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0D8-9241-4B7B-89D3-69F15C61C87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0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0D8-9241-4B7B-89D3-69F15C61C87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2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0D8-9241-4B7B-89D3-69F15C61C87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8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0D8-9241-4B7B-89D3-69F15C61C87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6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0D8-9241-4B7B-89D3-69F15C61C87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0D8-9241-4B7B-89D3-69F15C61C87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56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850D8-9241-4B7B-89D3-69F15C61C876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6774-A3FF-40C0-86E5-8AE87237A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69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9" y="314243"/>
            <a:ext cx="5400000" cy="8454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9" y="1984087"/>
            <a:ext cx="5400000" cy="790398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926749" y="1346400"/>
            <a:ext cx="0" cy="43200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324800" y="2419200"/>
            <a:ext cx="3888000" cy="34088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26749" y="1408511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압축풀기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858878" y="2760085"/>
            <a:ext cx="2815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/>
                </a:solidFill>
              </a:rPr>
              <a:t>반드시 이 두 파일이 함께 있어야 실행가능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926749" y="3147487"/>
            <a:ext cx="0" cy="43200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26749" y="3209598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실행</a:t>
            </a:r>
            <a:endParaRPr lang="ko-KR" altLang="en-US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49" y="3734176"/>
            <a:ext cx="5400000" cy="148782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13" y="5376688"/>
            <a:ext cx="2135888" cy="1171027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V="1">
            <a:off x="1312806" y="4356000"/>
            <a:ext cx="283251" cy="94334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47199" y="5030239"/>
            <a:ext cx="126509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/>
                </a:solidFill>
              </a:rPr>
              <a:t>드래그 앤 드롭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867200" y="4068000"/>
            <a:ext cx="604800" cy="381287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537055" y="4450087"/>
            <a:ext cx="88838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/>
                </a:solidFill>
              </a:rPr>
              <a:t>파일 찾기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9487" y="5299344"/>
            <a:ext cx="3526625" cy="1540876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>
            <a:off x="5357731" y="4476445"/>
            <a:ext cx="114269" cy="74555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3344" y="4776092"/>
            <a:ext cx="22317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둘 중 무엇을 해도 상관 없음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5746878" y="1716288"/>
            <a:ext cx="704322" cy="210691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4887" y="153234"/>
            <a:ext cx="5400000" cy="1481181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7179600" y="893825"/>
            <a:ext cx="966596" cy="2005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197482" y="762773"/>
            <a:ext cx="10695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accent2"/>
                </a:solidFill>
              </a:rPr>
              <a:t>현재 오류 존재</a:t>
            </a:r>
            <a:r>
              <a:rPr lang="en-US" altLang="ko-KR" sz="1100" dirty="0" smtClean="0">
                <a:solidFill>
                  <a:schemeClr val="accent2"/>
                </a:solidFill>
              </a:rPr>
              <a:t>,</a:t>
            </a:r>
            <a:br>
              <a:rPr lang="en-US" altLang="ko-KR" sz="1100" dirty="0" smtClean="0">
                <a:solidFill>
                  <a:schemeClr val="accent2"/>
                </a:solidFill>
              </a:rPr>
            </a:br>
            <a:r>
              <a:rPr lang="en-US" altLang="ko-KR" sz="1100" dirty="0" smtClean="0">
                <a:solidFill>
                  <a:schemeClr val="accent2"/>
                </a:solidFill>
              </a:rPr>
              <a:t> </a:t>
            </a:r>
            <a:r>
              <a:rPr lang="ko-KR" altLang="en-US" sz="1100" dirty="0" smtClean="0">
                <a:solidFill>
                  <a:schemeClr val="accent2"/>
                </a:solidFill>
              </a:rPr>
              <a:t>클릭</a:t>
            </a:r>
            <a:r>
              <a:rPr lang="en-US" altLang="ko-KR" sz="1100" dirty="0" smtClean="0">
                <a:solidFill>
                  <a:schemeClr val="accent2"/>
                </a:solidFill>
              </a:rPr>
              <a:t>X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222340" y="787572"/>
            <a:ext cx="1314402" cy="381287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9879541" y="1227287"/>
            <a:ext cx="0" cy="9780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0" y="53678"/>
            <a:ext cx="43633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(1)</a:t>
            </a:r>
            <a:endParaRPr lang="ko-KR" alt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0" y="1737466"/>
            <a:ext cx="43633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(2)</a:t>
            </a:r>
            <a:endParaRPr lang="ko-KR" alt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3421254"/>
            <a:ext cx="43633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(3)</a:t>
            </a:r>
            <a:endParaRPr lang="ko-KR" alt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53498" y="53678"/>
            <a:ext cx="43633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(4)</a:t>
            </a:r>
            <a:endParaRPr lang="ko-KR" altLang="en-US" sz="1600" b="1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2341" y="2294998"/>
            <a:ext cx="5400000" cy="14841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658823" y="2205288"/>
            <a:ext cx="43633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(5)</a:t>
            </a:r>
            <a:endParaRPr lang="ko-KR" altLang="en-US" sz="1600" b="1" dirty="0"/>
          </a:p>
        </p:txBody>
      </p:sp>
      <p:sp>
        <p:nvSpPr>
          <p:cNvPr id="41" name="직사각형 40"/>
          <p:cNvSpPr/>
          <p:nvPr/>
        </p:nvSpPr>
        <p:spPr>
          <a:xfrm>
            <a:off x="6804968" y="3377378"/>
            <a:ext cx="4405432" cy="19491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877654" y="3546201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accent2"/>
                </a:solidFill>
              </a:rPr>
              <a:t>저장폴더</a:t>
            </a:r>
            <a:r>
              <a:rPr lang="ko-KR" altLang="en-US" sz="1200" dirty="0" smtClean="0">
                <a:solidFill>
                  <a:schemeClr val="accent2"/>
                </a:solidFill>
              </a:rPr>
              <a:t> 위치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152087" y="3315500"/>
            <a:ext cx="671602" cy="303788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11152087" y="3684700"/>
            <a:ext cx="335801" cy="44090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9"/>
          <a:srcRect r="44891"/>
          <a:stretch/>
        </p:blipFill>
        <p:spPr>
          <a:xfrm>
            <a:off x="7496578" y="4356000"/>
            <a:ext cx="4220250" cy="187642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513974" y="4274152"/>
            <a:ext cx="43633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(6)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9657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8">
      <a:majorFont>
        <a:latin typeface="Helvetica"/>
        <a:ea typeface="나눔스퀘어"/>
        <a:cs typeface=""/>
      </a:majorFont>
      <a:minorFont>
        <a:latin typeface="Helvetica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</vt:lpstr>
      <vt:lpstr>Arial</vt:lpstr>
      <vt:lpstr>Helvetica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성인</dc:creator>
  <cp:lastModifiedBy>김 성인</cp:lastModifiedBy>
  <cp:revision>3</cp:revision>
  <dcterms:created xsi:type="dcterms:W3CDTF">2020-01-06T05:25:21Z</dcterms:created>
  <dcterms:modified xsi:type="dcterms:W3CDTF">2020-01-06T05:35:18Z</dcterms:modified>
</cp:coreProperties>
</file>