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5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0D8-9241-4B7B-89D3-69F15C61C87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4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0D8-9241-4B7B-89D3-69F15C61C87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0D8-9241-4B7B-89D3-69F15C61C87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9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0D8-9241-4B7B-89D3-69F15C61C87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43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0D8-9241-4B7B-89D3-69F15C61C87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0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0D8-9241-4B7B-89D3-69F15C61C87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0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0D8-9241-4B7B-89D3-69F15C61C87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2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0D8-9241-4B7B-89D3-69F15C61C87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8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0D8-9241-4B7B-89D3-69F15C61C87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6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0D8-9241-4B7B-89D3-69F15C61C87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0D8-9241-4B7B-89D3-69F15C61C87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56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850D8-9241-4B7B-89D3-69F15C61C87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69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65" y="1466090"/>
            <a:ext cx="5400000" cy="33733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9" y="271306"/>
            <a:ext cx="5400000" cy="6290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68288" y="680486"/>
            <a:ext cx="4328511" cy="2133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54444" y="896747"/>
            <a:ext cx="1891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accent2"/>
                </a:solidFill>
              </a:rPr>
              <a:t>파일 혼자 있어도 실행 가능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65246" y="1018702"/>
            <a:ext cx="511679" cy="432000"/>
            <a:chOff x="2926749" y="3147487"/>
            <a:chExt cx="511679" cy="432000"/>
          </a:xfrm>
        </p:grpSpPr>
        <p:cxnSp>
          <p:nvCxnSpPr>
            <p:cNvPr id="11" name="직선 화살표 연결선 10"/>
            <p:cNvCxnSpPr/>
            <p:nvPr/>
          </p:nvCxnSpPr>
          <p:spPr>
            <a:xfrm>
              <a:off x="2926749" y="3147487"/>
              <a:ext cx="0" cy="43200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926749" y="3209598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실행</a:t>
              </a:r>
              <a:endParaRPr lang="ko-KR" altLang="en-US" sz="1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929014" y="3684700"/>
            <a:ext cx="1265090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2"/>
                </a:solidFill>
              </a:rPr>
              <a:t>드래그 앤 </a:t>
            </a:r>
            <a:r>
              <a:rPr lang="ko-KR" altLang="en-US" sz="1400" dirty="0" smtClean="0">
                <a:solidFill>
                  <a:schemeClr val="accent2"/>
                </a:solidFill>
              </a:rPr>
              <a:t>드롭</a:t>
            </a:r>
            <a:r>
              <a:rPr lang="en-US" altLang="ko-KR" sz="1400" dirty="0" smtClean="0">
                <a:solidFill>
                  <a:schemeClr val="accent2"/>
                </a:solidFill>
              </a:rPr>
              <a:t/>
            </a:r>
            <a:br>
              <a:rPr lang="en-US" altLang="ko-KR" sz="1400" dirty="0" smtClean="0">
                <a:solidFill>
                  <a:schemeClr val="accent2"/>
                </a:solidFill>
              </a:rPr>
            </a:br>
            <a:r>
              <a:rPr lang="en-US" altLang="ko-KR" sz="1200" dirty="0" smtClean="0">
                <a:solidFill>
                  <a:schemeClr val="accent2"/>
                </a:solidFill>
              </a:rPr>
              <a:t>(</a:t>
            </a:r>
            <a:r>
              <a:rPr lang="ko-KR" altLang="en-US" sz="1200" dirty="0" smtClean="0">
                <a:solidFill>
                  <a:schemeClr val="accent2"/>
                </a:solidFill>
              </a:rPr>
              <a:t>다수의 파일</a:t>
            </a:r>
            <a:r>
              <a:rPr lang="en-US" altLang="ko-KR" sz="1200" dirty="0" smtClean="0">
                <a:solidFill>
                  <a:schemeClr val="accent2"/>
                </a:solidFill>
              </a:rPr>
              <a:t>)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804241" y="2151859"/>
            <a:ext cx="604800" cy="381287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26637" y="2449522"/>
            <a:ext cx="88838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2"/>
                </a:solidFill>
              </a:rPr>
              <a:t>파일 </a:t>
            </a:r>
            <a:r>
              <a:rPr lang="ko-KR" altLang="en-US" sz="1400" dirty="0" smtClean="0">
                <a:solidFill>
                  <a:schemeClr val="accent2"/>
                </a:solidFill>
              </a:rPr>
              <a:t>찾기</a:t>
            </a:r>
            <a:r>
              <a:rPr lang="en-US" altLang="ko-KR" sz="1400" dirty="0" smtClean="0">
                <a:solidFill>
                  <a:schemeClr val="accent2"/>
                </a:solidFill>
              </a:rPr>
              <a:t/>
            </a:r>
            <a:br>
              <a:rPr lang="en-US" altLang="ko-KR" sz="1400" dirty="0" smtClean="0">
                <a:solidFill>
                  <a:schemeClr val="accent2"/>
                </a:solidFill>
              </a:rPr>
            </a:br>
            <a:r>
              <a:rPr lang="en-US" altLang="ko-KR" sz="1200" dirty="0" smtClean="0">
                <a:solidFill>
                  <a:schemeClr val="accent2"/>
                </a:solidFill>
              </a:rPr>
              <a:t>(1</a:t>
            </a:r>
            <a:r>
              <a:rPr lang="ko-KR" altLang="en-US" sz="1200" dirty="0" smtClean="0">
                <a:solidFill>
                  <a:schemeClr val="accent2"/>
                </a:solidFill>
              </a:rPr>
              <a:t>개 파일</a:t>
            </a:r>
            <a:r>
              <a:rPr lang="en-US" altLang="ko-KR" sz="1200" dirty="0" smtClean="0">
                <a:solidFill>
                  <a:schemeClr val="accent2"/>
                </a:solidFill>
              </a:rPr>
              <a:t>)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4682928" y="2533146"/>
            <a:ext cx="360081" cy="16259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51227" y="3112436"/>
            <a:ext cx="22317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둘 중 무엇을 해도 상관 없음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5714784" y="1692000"/>
            <a:ext cx="945216" cy="49605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0" y="53678"/>
            <a:ext cx="43633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(1)</a:t>
            </a:r>
            <a:endParaRPr lang="ko-KR" alt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792" y="1168859"/>
            <a:ext cx="43633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(2)</a:t>
            </a:r>
            <a:endParaRPr lang="ko-KR" alt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285600" y="102029"/>
            <a:ext cx="256993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(</a:t>
            </a:r>
            <a:r>
              <a:rPr lang="en-US" altLang="ko-KR" sz="1600" b="1" dirty="0" smtClean="0"/>
              <a:t>3-1) : Summary check X</a:t>
            </a:r>
            <a:endParaRPr lang="ko-KR" altLang="en-US" sz="1600" b="1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296895" y="3377378"/>
            <a:ext cx="495905" cy="52777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2" y="3898260"/>
            <a:ext cx="1895475" cy="127635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938" y="503595"/>
            <a:ext cx="4680000" cy="291578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626749" y="218805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드래그 앤 </a:t>
            </a:r>
            <a:r>
              <a:rPr lang="ko-KR" altLang="en-US" sz="1200" dirty="0" smtClean="0"/>
              <a:t>드롭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100" dirty="0" smtClean="0"/>
              <a:t>(</a:t>
            </a:r>
            <a:r>
              <a:rPr lang="ko-KR" altLang="en-US" sz="1100" dirty="0" smtClean="0"/>
              <a:t>다수의 파일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51" name="직사각형 50"/>
          <p:cNvSpPr/>
          <p:nvPr/>
        </p:nvSpPr>
        <p:spPr>
          <a:xfrm>
            <a:off x="7167054" y="2583652"/>
            <a:ext cx="855377" cy="17145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745" y="3523155"/>
            <a:ext cx="4680000" cy="2919321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10630940" y="1692000"/>
            <a:ext cx="657201" cy="64275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9867488" y="2334750"/>
            <a:ext cx="1040512" cy="361965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9070371" y="5999621"/>
            <a:ext cx="1218429" cy="17077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8489288" y="6143373"/>
            <a:ext cx="2672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accent2"/>
                </a:solidFill>
              </a:rPr>
              <a:t>저장 폴더 이름은 파일 목록 중 첫 번째 파일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7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71" y="3523751"/>
            <a:ext cx="4680000" cy="2919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45" y="487907"/>
            <a:ext cx="4680000" cy="29328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2000" y="102029"/>
            <a:ext cx="25939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(</a:t>
            </a:r>
            <a:r>
              <a:rPr lang="en-US" altLang="ko-KR" sz="1600" b="1" dirty="0" smtClean="0"/>
              <a:t>3-2) : Summary check O</a:t>
            </a:r>
            <a:endParaRPr lang="ko-KR" altLang="en-US" sz="1600" b="1" dirty="0"/>
          </a:p>
        </p:txBody>
      </p:sp>
      <p:sp>
        <p:nvSpPr>
          <p:cNvPr id="51" name="직사각형 50"/>
          <p:cNvSpPr/>
          <p:nvPr/>
        </p:nvSpPr>
        <p:spPr>
          <a:xfrm>
            <a:off x="953454" y="2569252"/>
            <a:ext cx="855377" cy="17145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4417339" y="5939673"/>
            <a:ext cx="657201" cy="290674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948214" y="2491200"/>
            <a:ext cx="833386" cy="347753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417339" y="1688886"/>
            <a:ext cx="657201" cy="64275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765600" y="2317236"/>
            <a:ext cx="856800" cy="143396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04777" y="2524172"/>
            <a:ext cx="1859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accent2"/>
                </a:solidFill>
              </a:rPr>
              <a:t>Stats summary </a:t>
            </a:r>
            <a:r>
              <a:rPr lang="ko-KR" altLang="en-US" sz="1100" dirty="0" smtClean="0">
                <a:solidFill>
                  <a:schemeClr val="accent2"/>
                </a:solidFill>
              </a:rPr>
              <a:t>파일 산출 </a:t>
            </a:r>
            <a:r>
              <a:rPr lang="en-US" altLang="ko-KR" sz="1100" dirty="0" smtClean="0">
                <a:solidFill>
                  <a:schemeClr val="accent2"/>
                </a:solidFill>
              </a:rPr>
              <a:t>O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812" y="487907"/>
            <a:ext cx="4680000" cy="2487152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6358568" y="670178"/>
            <a:ext cx="4153432" cy="64022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540800" y="851789"/>
            <a:ext cx="90281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/>
                </a:solidFill>
              </a:rPr>
              <a:t>Stats plots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58568" y="1310400"/>
            <a:ext cx="4153432" cy="8496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0540800" y="1550386"/>
            <a:ext cx="98777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/>
                </a:solidFill>
              </a:rPr>
              <a:t>Stats tables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358568" y="2160000"/>
            <a:ext cx="683032" cy="81505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080531" y="2429030"/>
            <a:ext cx="121058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/>
                </a:solidFill>
              </a:rPr>
              <a:t>Stats summary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6832711" y="2928301"/>
            <a:ext cx="360089" cy="37298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137" y="3420707"/>
            <a:ext cx="5781263" cy="133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7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8">
      <a:majorFont>
        <a:latin typeface="Helvetica"/>
        <a:ea typeface="나눔스퀘어"/>
        <a:cs typeface=""/>
      </a:majorFont>
      <a:minorFont>
        <a:latin typeface="Helvetica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60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</vt:lpstr>
      <vt:lpstr>Arial</vt:lpstr>
      <vt:lpstr>Helvetica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성인</dc:creator>
  <cp:lastModifiedBy>김 성인</cp:lastModifiedBy>
  <cp:revision>6</cp:revision>
  <dcterms:created xsi:type="dcterms:W3CDTF">2020-01-06T05:25:21Z</dcterms:created>
  <dcterms:modified xsi:type="dcterms:W3CDTF">2020-01-07T05:37:31Z</dcterms:modified>
</cp:coreProperties>
</file>