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50AF2-D5F9-4219-BA36-EDB3BF0A7F26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12671-DC43-4511-BD56-0BAD4DD24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8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12671-DC43-4511-BD56-0BAD4DD244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41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12671-DC43-4511-BD56-0BAD4DD244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03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8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6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4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94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9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39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53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7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1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810FD-DCEC-46A3-9018-E0BF5CEC4B1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4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07102" y="646980"/>
            <a:ext cx="3265878" cy="5760000"/>
            <a:chOff x="2907102" y="646980"/>
            <a:chExt cx="3265878" cy="5760000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2"/>
            <a:srcRect t="6575" b="4891"/>
            <a:stretch/>
          </p:blipFill>
          <p:spPr>
            <a:xfrm>
              <a:off x="4936642" y="5243402"/>
              <a:ext cx="1219866" cy="1061049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/>
            <a:srcRect t="6042" b="5500"/>
            <a:stretch/>
          </p:blipFill>
          <p:spPr>
            <a:xfrm>
              <a:off x="3092599" y="5273595"/>
              <a:ext cx="1302997" cy="1000664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0365" y="4061196"/>
              <a:ext cx="1428371" cy="96494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2463" y="4110868"/>
              <a:ext cx="1173908" cy="950554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932980" y="646980"/>
              <a:ext cx="3240000" cy="5760000"/>
            </a:xfrm>
            <a:prstGeom prst="rect">
              <a:avLst/>
            </a:prstGeom>
            <a:noFill/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932980" y="3882086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932980" y="5139302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907102" y="3924437"/>
              <a:ext cx="921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3">
                      <a:lumMod val="50000"/>
                    </a:schemeClr>
                  </a:solidFill>
                </a:rPr>
                <a:t>갱단</a:t>
              </a:r>
              <a:endParaRPr lang="ko-KR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83171" y="3924437"/>
              <a:ext cx="921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3">
                      <a:lumMod val="50000"/>
                    </a:schemeClr>
                  </a:solidFill>
                </a:rPr>
                <a:t>도둑질</a:t>
              </a:r>
              <a:endParaRPr lang="ko-KR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07102" y="5219794"/>
              <a:ext cx="921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3">
                      <a:lumMod val="50000"/>
                    </a:schemeClr>
                  </a:solidFill>
                </a:rPr>
                <a:t>사기꾼</a:t>
              </a:r>
              <a:endParaRPr lang="ko-KR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83171" y="5219794"/>
              <a:ext cx="921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accent3">
                      <a:lumMod val="50000"/>
                    </a:schemeClr>
                  </a:solidFill>
                </a:rPr>
                <a:t>꽃뱀</a:t>
              </a:r>
              <a:endParaRPr lang="ko-KR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4" t="9562" r="39497" b="40748"/>
            <a:stretch/>
          </p:blipFill>
          <p:spPr>
            <a:xfrm>
              <a:off x="3119870" y="1016519"/>
              <a:ext cx="1522909" cy="233512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751" t="49402" r="3117" b="41956"/>
            <a:stretch/>
          </p:blipFill>
          <p:spPr>
            <a:xfrm>
              <a:off x="5231659" y="3388751"/>
              <a:ext cx="807872" cy="380174"/>
            </a:xfrm>
            <a:prstGeom prst="rect">
              <a:avLst/>
            </a:prstGeom>
          </p:spPr>
        </p:pic>
        <p:cxnSp>
          <p:nvCxnSpPr>
            <p:cNvPr id="26" name="직선 연결선 25"/>
            <p:cNvCxnSpPr/>
            <p:nvPr/>
          </p:nvCxnSpPr>
          <p:spPr>
            <a:xfrm>
              <a:off x="2932980" y="6396518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552980" y="3876518"/>
              <a:ext cx="0" cy="252000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104181" y="1016519"/>
            <a:ext cx="80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8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9562" y="707365"/>
            <a:ext cx="174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공장</a:t>
            </a:r>
            <a:endParaRPr lang="en-US" altLang="ko-KR" dirty="0" smtClean="0"/>
          </a:p>
          <a:p>
            <a:r>
              <a:rPr lang="ko-KR" altLang="en-US" dirty="0" smtClean="0"/>
              <a:t>축소화면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32980" y="646980"/>
            <a:ext cx="3240000" cy="5760000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932980" y="3882086"/>
            <a:ext cx="32400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932980" y="6396518"/>
            <a:ext cx="32400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758" y="1026780"/>
            <a:ext cx="1296838" cy="9928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758" y="2534088"/>
            <a:ext cx="1296838" cy="99289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177" y="2534088"/>
            <a:ext cx="1296838" cy="99289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177" y="1026780"/>
            <a:ext cx="1296838" cy="9928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66363" y="4413545"/>
            <a:ext cx="625744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Lv</a:t>
            </a:r>
            <a:r>
              <a:rPr lang="en-US" altLang="ko-KR" dirty="0" smtClean="0"/>
              <a:t> 1 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66363" y="4887988"/>
            <a:ext cx="625744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Lv</a:t>
            </a:r>
            <a:r>
              <a:rPr lang="en-US" altLang="ko-KR" dirty="0" smtClean="0"/>
              <a:t> 2 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66363" y="5362431"/>
            <a:ext cx="625744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Lv</a:t>
            </a:r>
            <a:r>
              <a:rPr lang="en-US" altLang="ko-KR" dirty="0" smtClean="0"/>
              <a:t> 3 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66363" y="5836873"/>
            <a:ext cx="625744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Lv</a:t>
            </a:r>
            <a:r>
              <a:rPr lang="en-US" altLang="ko-KR" dirty="0" smtClean="0"/>
              <a:t> 4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63142" y="3962476"/>
            <a:ext cx="225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갱단 관리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80294" y="4451410"/>
            <a:ext cx="819510" cy="298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고용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080294" y="4927660"/>
            <a:ext cx="819510" cy="298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고용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080294" y="5403910"/>
            <a:ext cx="819510" cy="298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고용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080294" y="5880159"/>
            <a:ext cx="819510" cy="298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2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9562" y="707365"/>
            <a:ext cx="174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공장</a:t>
            </a:r>
            <a:endParaRPr lang="en-US" altLang="ko-KR" dirty="0" smtClean="0"/>
          </a:p>
          <a:p>
            <a:r>
              <a:rPr lang="ko-KR" altLang="en-US" dirty="0" smtClean="0"/>
              <a:t>확대화면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141857" y="2256381"/>
            <a:ext cx="2801477" cy="3623778"/>
            <a:chOff x="7141857" y="2256381"/>
            <a:chExt cx="2801477" cy="3623778"/>
          </a:xfrm>
        </p:grpSpPr>
        <p:sp>
          <p:nvSpPr>
            <p:cNvPr id="13" name="직사각형 12"/>
            <p:cNvSpPr/>
            <p:nvPr/>
          </p:nvSpPr>
          <p:spPr>
            <a:xfrm>
              <a:off x="7141857" y="2256381"/>
              <a:ext cx="2801477" cy="362377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36025" y="2424023"/>
              <a:ext cx="1613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공장 </a:t>
              </a:r>
              <a:r>
                <a:rPr lang="en-US" altLang="ko-KR" dirty="0" err="1" smtClean="0"/>
                <a:t>Lv</a:t>
              </a:r>
              <a:r>
                <a:rPr lang="en-US" altLang="ko-KR" dirty="0" smtClean="0"/>
                <a:t> 2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66958" y="2914104"/>
              <a:ext cx="2363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파괴 확률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높음</a:t>
              </a:r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7608498" y="5267550"/>
              <a:ext cx="934096" cy="4744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공격</a:t>
              </a:r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8740882" y="5267550"/>
              <a:ext cx="934096" cy="4744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취소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08498" y="3595084"/>
              <a:ext cx="225149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1 </a:t>
              </a:r>
              <a:r>
                <a:rPr lang="ko-KR" altLang="en-US" dirty="0" smtClean="0"/>
                <a:t>갱단      </a:t>
              </a:r>
              <a:r>
                <a:rPr lang="en-US" altLang="ko-KR" dirty="0" smtClean="0"/>
                <a:t>x12</a:t>
              </a:r>
            </a:p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2 </a:t>
              </a:r>
              <a:r>
                <a:rPr lang="ko-KR" altLang="en-US" dirty="0" smtClean="0"/>
                <a:t>갱단      </a:t>
              </a:r>
              <a:r>
                <a:rPr lang="en-US" altLang="ko-KR" dirty="0" smtClean="0"/>
                <a:t>x6</a:t>
              </a:r>
            </a:p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3 </a:t>
              </a:r>
              <a:r>
                <a:rPr lang="ko-KR" altLang="en-US" dirty="0" smtClean="0"/>
                <a:t>갱단      </a:t>
              </a:r>
              <a:r>
                <a:rPr lang="en-US" altLang="ko-KR" dirty="0" smtClean="0"/>
                <a:t>x3</a:t>
              </a:r>
            </a:p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4 </a:t>
              </a:r>
              <a:r>
                <a:rPr lang="ko-KR" altLang="en-US" dirty="0" smtClean="0"/>
                <a:t>갱단      </a:t>
              </a:r>
              <a:r>
                <a:rPr lang="en-US" altLang="ko-KR" dirty="0" smtClean="0"/>
                <a:t>x1</a:t>
              </a:r>
            </a:p>
            <a:p>
              <a:endParaRPr lang="ko-KR" altLang="en-US" dirty="0" smtClean="0"/>
            </a:p>
            <a:p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7292243" y="3657225"/>
              <a:ext cx="232913" cy="232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292243" y="3938241"/>
              <a:ext cx="232913" cy="232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292243" y="4219257"/>
              <a:ext cx="232913" cy="232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7292243" y="4500272"/>
              <a:ext cx="232913" cy="232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332451" y="3985687"/>
              <a:ext cx="158198" cy="158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932980" y="646980"/>
            <a:ext cx="3240000" cy="5760000"/>
            <a:chOff x="2932980" y="646980"/>
            <a:chExt cx="3240000" cy="5760000"/>
          </a:xfrm>
        </p:grpSpPr>
        <p:sp>
          <p:nvSpPr>
            <p:cNvPr id="4" name="직사각형 3"/>
            <p:cNvSpPr/>
            <p:nvPr/>
          </p:nvSpPr>
          <p:spPr>
            <a:xfrm>
              <a:off x="2932980" y="646980"/>
              <a:ext cx="3240000" cy="5760000"/>
            </a:xfrm>
            <a:prstGeom prst="rect">
              <a:avLst/>
            </a:prstGeom>
            <a:noFill/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932980" y="3882086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932980" y="6396518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66363" y="4413545"/>
              <a:ext cx="625744" cy="37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1 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66363" y="4887988"/>
              <a:ext cx="625744" cy="37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2 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66363" y="5362431"/>
              <a:ext cx="625744" cy="37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3 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66363" y="5836873"/>
              <a:ext cx="625744" cy="37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4 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63142" y="3962476"/>
              <a:ext cx="225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갱단 관리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80294" y="4451410"/>
              <a:ext cx="819510" cy="29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고용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080294" y="4927660"/>
              <a:ext cx="819510" cy="29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고용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080294" y="5403910"/>
              <a:ext cx="819510" cy="29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고용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080294" y="5880159"/>
              <a:ext cx="819510" cy="29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고용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72205" y="3404350"/>
              <a:ext cx="1826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LV 2 </a:t>
              </a:r>
              <a:r>
                <a:rPr lang="ko-KR" altLang="en-US" dirty="0" smtClean="0"/>
                <a:t>공장</a:t>
              </a:r>
              <a:endParaRPr lang="ko-KR" altLang="en-US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6003" y="761580"/>
              <a:ext cx="2925012" cy="2687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233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104181" y="1016519"/>
            <a:ext cx="113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도둑질</a:t>
            </a:r>
            <a:endParaRPr lang="en-US" altLang="ko-KR" dirty="0" smtClean="0"/>
          </a:p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932980" y="646979"/>
            <a:ext cx="3240000" cy="5760001"/>
            <a:chOff x="2932980" y="646979"/>
            <a:chExt cx="3240000" cy="5760001"/>
          </a:xfrm>
        </p:grpSpPr>
        <p:sp>
          <p:nvSpPr>
            <p:cNvPr id="5" name="직사각형 4"/>
            <p:cNvSpPr/>
            <p:nvPr/>
          </p:nvSpPr>
          <p:spPr>
            <a:xfrm>
              <a:off x="5193102" y="646979"/>
              <a:ext cx="979878" cy="3695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부자의 집</a:t>
              </a:r>
              <a:endParaRPr lang="ko-KR" altLang="en-US" sz="14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932980" y="646980"/>
              <a:ext cx="3240000" cy="5760000"/>
            </a:xfrm>
            <a:prstGeom prst="rect">
              <a:avLst/>
            </a:prstGeom>
            <a:noFill/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932980" y="3882086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932980" y="6396518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363142" y="3962476"/>
              <a:ext cx="225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플레이어 스킬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68275" y="4575888"/>
              <a:ext cx="1295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섬세한 손길</a:t>
              </a:r>
              <a:endParaRPr lang="ko-KR" alt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8275" y="5005705"/>
              <a:ext cx="1295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위장술</a:t>
              </a:r>
              <a:endParaRPr lang="ko-KR" altLang="en-US" sz="16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03324" y="5769553"/>
              <a:ext cx="1224950" cy="29874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선물하기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다리꼴 37"/>
          <p:cNvSpPr/>
          <p:nvPr/>
        </p:nvSpPr>
        <p:spPr>
          <a:xfrm>
            <a:off x="3878051" y="3597234"/>
            <a:ext cx="909608" cy="241640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꽃뱀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981" y="1293964"/>
            <a:ext cx="3240000" cy="16131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32980" y="646980"/>
            <a:ext cx="3240000" cy="5760000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932980" y="3882086"/>
            <a:ext cx="32400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932980" y="6396518"/>
            <a:ext cx="32400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1268" y="1016519"/>
            <a:ext cx="1682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사기꾼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꽃뱀</a:t>
            </a:r>
            <a:endParaRPr lang="en-US" altLang="ko-KR" dirty="0" smtClean="0"/>
          </a:p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78960"/>
              </p:ext>
            </p:extLst>
          </p:nvPr>
        </p:nvGraphicFramePr>
        <p:xfrm>
          <a:off x="3027872" y="4330459"/>
          <a:ext cx="3045124" cy="1984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958"/>
                <a:gridCol w="793630"/>
                <a:gridCol w="888521"/>
                <a:gridCol w="854015"/>
              </a:tblGrid>
              <a:tr h="496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496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496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496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사다리꼴 11"/>
          <p:cNvSpPr/>
          <p:nvPr/>
        </p:nvSpPr>
        <p:spPr>
          <a:xfrm>
            <a:off x="3084422" y="3597234"/>
            <a:ext cx="909608" cy="241640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사기꾼</a:t>
            </a:r>
            <a:endParaRPr lang="ko-KR" altLang="en-US" sz="14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59669"/>
              </p:ext>
            </p:extLst>
          </p:nvPr>
        </p:nvGraphicFramePr>
        <p:xfrm>
          <a:off x="3027872" y="3989865"/>
          <a:ext cx="3045124" cy="340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958"/>
                <a:gridCol w="793630"/>
                <a:gridCol w="888521"/>
                <a:gridCol w="854015"/>
              </a:tblGrid>
              <a:tr h="340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Lv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성능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고용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붙이기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4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91</Words>
  <Application>Microsoft Office PowerPoint</Application>
  <PresentationFormat>와이드스크린</PresentationFormat>
  <Paragraphs>57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한진제</dc:creator>
  <cp:lastModifiedBy>한진제</cp:lastModifiedBy>
  <cp:revision>22</cp:revision>
  <dcterms:created xsi:type="dcterms:W3CDTF">2019-07-10T06:33:33Z</dcterms:created>
  <dcterms:modified xsi:type="dcterms:W3CDTF">2019-07-11T00:03:08Z</dcterms:modified>
</cp:coreProperties>
</file>